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66" r:id="rId5"/>
    <p:sldId id="264" r:id="rId6"/>
    <p:sldId id="267" r:id="rId7"/>
    <p:sldId id="265" r:id="rId8"/>
    <p:sldId id="269" r:id="rId9"/>
    <p:sldId id="259" r:id="rId10"/>
    <p:sldId id="260" r:id="rId11"/>
    <p:sldId id="270" r:id="rId12"/>
    <p:sldId id="273" r:id="rId13"/>
    <p:sldId id="271" r:id="rId14"/>
    <p:sldId id="272" r:id="rId15"/>
    <p:sldId id="274" r:id="rId16"/>
    <p:sldId id="275" r:id="rId17"/>
    <p:sldId id="276" r:id="rId18"/>
    <p:sldId id="278" r:id="rId19"/>
    <p:sldId id="261"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6464"/>
    <a:srgbClr val="3ABCA9"/>
    <a:srgbClr val="B8A93C"/>
    <a:srgbClr val="40C4B1"/>
    <a:srgbClr val="F59429"/>
    <a:srgbClr val="EA70C1"/>
    <a:srgbClr val="E965BD"/>
    <a:srgbClr val="DB49B1"/>
    <a:srgbClr val="3C6C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0449" autoAdjust="0"/>
  </p:normalViewPr>
  <p:slideViewPr>
    <p:cSldViewPr snapToGrid="0">
      <p:cViewPr varScale="1">
        <p:scale>
          <a:sx n="84" d="100"/>
          <a:sy n="84" d="100"/>
        </p:scale>
        <p:origin x="1632" y="84"/>
      </p:cViewPr>
      <p:guideLst/>
    </p:cSldViewPr>
  </p:slideViewPr>
  <p:notesTextViewPr>
    <p:cViewPr>
      <p:scale>
        <a:sx n="1" d="1"/>
        <a:sy n="1" d="1"/>
      </p:scale>
      <p:origin x="0" y="0"/>
    </p:cViewPr>
  </p:notesTextViewPr>
  <p:notesViewPr>
    <p:cSldViewPr snapToGrid="0">
      <p:cViewPr varScale="1">
        <p:scale>
          <a:sx n="91" d="100"/>
          <a:sy n="91" d="100"/>
        </p:scale>
        <p:origin x="2898"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4CC203-66F9-4030-909B-F46F86363559}" type="doc">
      <dgm:prSet loTypeId="urn:microsoft.com/office/officeart/2005/8/layout/matrix3" loCatId="matrix" qsTypeId="urn:microsoft.com/office/officeart/2005/8/quickstyle/simple1" qsCatId="simple" csTypeId="urn:microsoft.com/office/officeart/2005/8/colors/colorful5" csCatId="colorful" phldr="1"/>
      <dgm:spPr/>
      <dgm:t>
        <a:bodyPr/>
        <a:lstStyle/>
        <a:p>
          <a:endParaRPr lang="en-US"/>
        </a:p>
      </dgm:t>
    </dgm:pt>
    <dgm:pt modelId="{5C7F894A-1C1C-4FD3-A273-8D24C16C39C1}">
      <dgm:prSet phldrT="[Text]" custT="1"/>
      <dgm:spPr>
        <a:effectLst>
          <a:outerShdw blurRad="254000" dist="203200" dir="5400000" sx="90000" sy="90000" algn="t" rotWithShape="0">
            <a:prstClr val="black">
              <a:alpha val="40000"/>
            </a:prstClr>
          </a:outerShdw>
        </a:effectLst>
      </dgm:spPr>
      <dgm:t>
        <a:bodyPr/>
        <a:lstStyle/>
        <a:p>
          <a:r>
            <a:rPr lang="en-US" sz="2800">
              <a:latin typeface="Segoe UI Light" panose="020B0502040204020203" pitchFamily="34" charset="0"/>
              <a:cs typeface="Segoe UI Light" panose="020B0502040204020203" pitchFamily="34" charset="0"/>
            </a:rPr>
            <a:t>Tự động</a:t>
          </a:r>
        </a:p>
      </dgm:t>
    </dgm:pt>
    <dgm:pt modelId="{A3D31179-D5BB-4C30-BDDE-6BCB79D26FC9}" type="parTrans" cxnId="{26A44771-A883-4DEF-B3D6-2C7051153A8B}">
      <dgm:prSet/>
      <dgm:spPr/>
      <dgm:t>
        <a:bodyPr/>
        <a:lstStyle/>
        <a:p>
          <a:endParaRPr lang="en-US" sz="2800">
            <a:latin typeface="Segoe UI Light" panose="020B0502040204020203" pitchFamily="34" charset="0"/>
            <a:cs typeface="Segoe UI Light" panose="020B0502040204020203" pitchFamily="34" charset="0"/>
          </a:endParaRPr>
        </a:p>
      </dgm:t>
    </dgm:pt>
    <dgm:pt modelId="{9A8436D4-26E1-4056-A435-318646CB9A2A}" type="sibTrans" cxnId="{26A44771-A883-4DEF-B3D6-2C7051153A8B}">
      <dgm:prSet/>
      <dgm:spPr/>
      <dgm:t>
        <a:bodyPr/>
        <a:lstStyle/>
        <a:p>
          <a:endParaRPr lang="en-US" sz="2800">
            <a:latin typeface="Segoe UI Light" panose="020B0502040204020203" pitchFamily="34" charset="0"/>
            <a:cs typeface="Segoe UI Light" panose="020B0502040204020203" pitchFamily="34" charset="0"/>
          </a:endParaRPr>
        </a:p>
      </dgm:t>
    </dgm:pt>
    <dgm:pt modelId="{972221BD-BFEA-482C-8EC8-50AF33A8E91E}">
      <dgm:prSet phldrT="[Text]" custT="1"/>
      <dgm:spPr>
        <a:solidFill>
          <a:srgbClr val="3ABCA9"/>
        </a:solidFill>
        <a:effectLst>
          <a:outerShdw blurRad="254000" dist="203200" dir="5400000" sx="90000" sy="90000" algn="t" rotWithShape="0">
            <a:prstClr val="black">
              <a:alpha val="40000"/>
            </a:prstClr>
          </a:outerShdw>
        </a:effectLst>
      </dgm:spPr>
      <dgm:t>
        <a:bodyPr/>
        <a:lstStyle/>
        <a:p>
          <a:r>
            <a:rPr lang="en-US" sz="2800">
              <a:latin typeface="Segoe UI Light" panose="020B0502040204020203" pitchFamily="34" charset="0"/>
              <a:cs typeface="Segoe UI Light" panose="020B0502040204020203" pitchFamily="34" charset="0"/>
            </a:rPr>
            <a:t>Thủ công</a:t>
          </a:r>
        </a:p>
      </dgm:t>
    </dgm:pt>
    <dgm:pt modelId="{32964997-93F6-4F38-B92A-968F23E29AE6}" type="parTrans" cxnId="{B8A76F48-3F95-45CD-8020-87CBBBE67C79}">
      <dgm:prSet/>
      <dgm:spPr/>
      <dgm:t>
        <a:bodyPr/>
        <a:lstStyle/>
        <a:p>
          <a:endParaRPr lang="en-US" sz="2800">
            <a:latin typeface="Segoe UI Light" panose="020B0502040204020203" pitchFamily="34" charset="0"/>
            <a:cs typeface="Segoe UI Light" panose="020B0502040204020203" pitchFamily="34" charset="0"/>
          </a:endParaRPr>
        </a:p>
      </dgm:t>
    </dgm:pt>
    <dgm:pt modelId="{B00D57D2-4F8F-46EA-87B8-7CDEF0CE274A}" type="sibTrans" cxnId="{B8A76F48-3F95-45CD-8020-87CBBBE67C79}">
      <dgm:prSet/>
      <dgm:spPr/>
      <dgm:t>
        <a:bodyPr/>
        <a:lstStyle/>
        <a:p>
          <a:endParaRPr lang="en-US" sz="2800">
            <a:latin typeface="Segoe UI Light" panose="020B0502040204020203" pitchFamily="34" charset="0"/>
            <a:cs typeface="Segoe UI Light" panose="020B0502040204020203" pitchFamily="34" charset="0"/>
          </a:endParaRPr>
        </a:p>
      </dgm:t>
    </dgm:pt>
    <dgm:pt modelId="{EA302AC5-CDA6-4E9F-BE8D-D93AAC7FA3B0}">
      <dgm:prSet phldrT="[Text]" custT="1"/>
      <dgm:spPr>
        <a:effectLst>
          <a:outerShdw blurRad="254000" dist="203200" dir="5400000" sx="90000" sy="90000" algn="t" rotWithShape="0">
            <a:prstClr val="black">
              <a:alpha val="40000"/>
            </a:prstClr>
          </a:outerShdw>
        </a:effectLst>
      </dgm:spPr>
      <dgm:t>
        <a:bodyPr/>
        <a:lstStyle/>
        <a:p>
          <a:r>
            <a:rPr lang="en-US" sz="2800">
              <a:latin typeface="Segoe UI Light" panose="020B0502040204020203" pitchFamily="34" charset="0"/>
              <a:cs typeface="Segoe UI Light" panose="020B0502040204020203" pitchFamily="34" charset="0"/>
            </a:rPr>
            <a:t>Tools</a:t>
          </a:r>
        </a:p>
      </dgm:t>
    </dgm:pt>
    <dgm:pt modelId="{F366CD5D-FD39-4FB1-B8F3-7CA5EF521059}" type="parTrans" cxnId="{649EE4D5-2D6B-4FE5-A319-741822C116FA}">
      <dgm:prSet/>
      <dgm:spPr/>
      <dgm:t>
        <a:bodyPr/>
        <a:lstStyle/>
        <a:p>
          <a:endParaRPr lang="en-US" sz="2800">
            <a:latin typeface="Segoe UI Light" panose="020B0502040204020203" pitchFamily="34" charset="0"/>
            <a:cs typeface="Segoe UI Light" panose="020B0502040204020203" pitchFamily="34" charset="0"/>
          </a:endParaRPr>
        </a:p>
      </dgm:t>
    </dgm:pt>
    <dgm:pt modelId="{4046FA38-5ED6-4162-A5CA-42769663B30F}" type="sibTrans" cxnId="{649EE4D5-2D6B-4FE5-A319-741822C116FA}">
      <dgm:prSet/>
      <dgm:spPr/>
      <dgm:t>
        <a:bodyPr/>
        <a:lstStyle/>
        <a:p>
          <a:endParaRPr lang="en-US" sz="2800">
            <a:latin typeface="Segoe UI Light" panose="020B0502040204020203" pitchFamily="34" charset="0"/>
            <a:cs typeface="Segoe UI Light" panose="020B0502040204020203" pitchFamily="34" charset="0"/>
          </a:endParaRPr>
        </a:p>
      </dgm:t>
    </dgm:pt>
    <dgm:pt modelId="{E883E7FB-6A4A-49BA-8468-F400E15F529E}">
      <dgm:prSet phldrT="[Text]" custT="1"/>
      <dgm:spPr>
        <a:effectLst>
          <a:outerShdw blurRad="254000" dist="203200" dir="5400000" sx="90000" sy="90000" algn="t" rotWithShape="0">
            <a:prstClr val="black">
              <a:alpha val="40000"/>
            </a:prstClr>
          </a:outerShdw>
        </a:effectLst>
      </dgm:spPr>
      <dgm:t>
        <a:bodyPr/>
        <a:lstStyle/>
        <a:p>
          <a:r>
            <a:rPr lang="en-US" sz="2800">
              <a:latin typeface="Segoe UI Light" panose="020B0502040204020203" pitchFamily="34" charset="0"/>
              <a:cs typeface="Segoe UI Light" panose="020B0502040204020203" pitchFamily="34" charset="0"/>
            </a:rPr>
            <a:t>Bán tự động</a:t>
          </a:r>
        </a:p>
      </dgm:t>
    </dgm:pt>
    <dgm:pt modelId="{83689CA7-1C8A-4471-A734-849964142A2C}" type="parTrans" cxnId="{1E99326F-8BD3-4F24-BCD1-A1EA6267D7B6}">
      <dgm:prSet/>
      <dgm:spPr/>
      <dgm:t>
        <a:bodyPr/>
        <a:lstStyle/>
        <a:p>
          <a:endParaRPr lang="en-US"/>
        </a:p>
      </dgm:t>
    </dgm:pt>
    <dgm:pt modelId="{6637DDE7-0D98-48B5-BAB2-D975E117502D}" type="sibTrans" cxnId="{1E99326F-8BD3-4F24-BCD1-A1EA6267D7B6}">
      <dgm:prSet/>
      <dgm:spPr/>
      <dgm:t>
        <a:bodyPr/>
        <a:lstStyle/>
        <a:p>
          <a:endParaRPr lang="en-US"/>
        </a:p>
      </dgm:t>
    </dgm:pt>
    <dgm:pt modelId="{0FC11421-D956-4E3C-A7F2-D109CBA98584}" type="pres">
      <dgm:prSet presAssocID="{774CC203-66F9-4030-909B-F46F86363559}" presName="matrix" presStyleCnt="0">
        <dgm:presLayoutVars>
          <dgm:chMax val="1"/>
          <dgm:dir/>
          <dgm:resizeHandles val="exact"/>
        </dgm:presLayoutVars>
      </dgm:prSet>
      <dgm:spPr/>
    </dgm:pt>
    <dgm:pt modelId="{8BFBDB75-5E6D-4D5A-805D-72D0B5F11228}" type="pres">
      <dgm:prSet presAssocID="{774CC203-66F9-4030-909B-F46F86363559}" presName="diamond" presStyleLbl="bgShp" presStyleIdx="0" presStyleCnt="1"/>
      <dgm:spPr/>
    </dgm:pt>
    <dgm:pt modelId="{7F478636-EB4A-4BF1-BCF1-889137197479}" type="pres">
      <dgm:prSet presAssocID="{774CC203-66F9-4030-909B-F46F86363559}" presName="quad1" presStyleLbl="node1" presStyleIdx="0" presStyleCnt="4" custScaleX="172216" custLinFactNeighborX="-35986">
        <dgm:presLayoutVars>
          <dgm:chMax val="0"/>
          <dgm:chPref val="0"/>
          <dgm:bulletEnabled val="1"/>
        </dgm:presLayoutVars>
      </dgm:prSet>
      <dgm:spPr/>
    </dgm:pt>
    <dgm:pt modelId="{50083044-E95D-4C3E-B392-A6C88E84C41A}" type="pres">
      <dgm:prSet presAssocID="{774CC203-66F9-4030-909B-F46F86363559}" presName="quad2" presStyleLbl="node1" presStyleIdx="1" presStyleCnt="4" custScaleX="172216" custLinFactNeighborX="35986">
        <dgm:presLayoutVars>
          <dgm:chMax val="0"/>
          <dgm:chPref val="0"/>
          <dgm:bulletEnabled val="1"/>
        </dgm:presLayoutVars>
      </dgm:prSet>
      <dgm:spPr/>
    </dgm:pt>
    <dgm:pt modelId="{75F86A75-454A-4383-882A-A12E2EC5017A}" type="pres">
      <dgm:prSet presAssocID="{774CC203-66F9-4030-909B-F46F86363559}" presName="quad3" presStyleLbl="node1" presStyleIdx="2" presStyleCnt="4" custScaleX="172216" custLinFactNeighborX="-35940">
        <dgm:presLayoutVars>
          <dgm:chMax val="0"/>
          <dgm:chPref val="0"/>
          <dgm:bulletEnabled val="1"/>
        </dgm:presLayoutVars>
      </dgm:prSet>
      <dgm:spPr/>
    </dgm:pt>
    <dgm:pt modelId="{D9F23B03-AB3E-4118-9805-6BCD9629891B}" type="pres">
      <dgm:prSet presAssocID="{774CC203-66F9-4030-909B-F46F86363559}" presName="quad4" presStyleLbl="node1" presStyleIdx="3" presStyleCnt="4" custScaleX="172216" custLinFactNeighborX="35373">
        <dgm:presLayoutVars>
          <dgm:chMax val="0"/>
          <dgm:chPref val="0"/>
          <dgm:bulletEnabled val="1"/>
        </dgm:presLayoutVars>
      </dgm:prSet>
      <dgm:spPr/>
    </dgm:pt>
  </dgm:ptLst>
  <dgm:cxnLst>
    <dgm:cxn modelId="{B8A76F48-3F95-45CD-8020-87CBBBE67C79}" srcId="{774CC203-66F9-4030-909B-F46F86363559}" destId="{972221BD-BFEA-482C-8EC8-50AF33A8E91E}" srcOrd="1" destOrd="0" parTransId="{32964997-93F6-4F38-B92A-968F23E29AE6}" sibTransId="{B00D57D2-4F8F-46EA-87B8-7CDEF0CE274A}"/>
    <dgm:cxn modelId="{1E99326F-8BD3-4F24-BCD1-A1EA6267D7B6}" srcId="{774CC203-66F9-4030-909B-F46F86363559}" destId="{E883E7FB-6A4A-49BA-8468-F400E15F529E}" srcOrd="2" destOrd="0" parTransId="{83689CA7-1C8A-4471-A734-849964142A2C}" sibTransId="{6637DDE7-0D98-48B5-BAB2-D975E117502D}"/>
    <dgm:cxn modelId="{26A44771-A883-4DEF-B3D6-2C7051153A8B}" srcId="{774CC203-66F9-4030-909B-F46F86363559}" destId="{5C7F894A-1C1C-4FD3-A273-8D24C16C39C1}" srcOrd="0" destOrd="0" parTransId="{A3D31179-D5BB-4C30-BDDE-6BCB79D26FC9}" sibTransId="{9A8436D4-26E1-4056-A435-318646CB9A2A}"/>
    <dgm:cxn modelId="{D3EB0853-9E6C-41BA-9C4C-90EED26440E2}" type="presOf" srcId="{EA302AC5-CDA6-4E9F-BE8D-D93AAC7FA3B0}" destId="{D9F23B03-AB3E-4118-9805-6BCD9629891B}" srcOrd="0" destOrd="0" presId="urn:microsoft.com/office/officeart/2005/8/layout/matrix3"/>
    <dgm:cxn modelId="{F6E46455-A6B4-438F-8CB8-3B5E064ABA86}" type="presOf" srcId="{5C7F894A-1C1C-4FD3-A273-8D24C16C39C1}" destId="{7F478636-EB4A-4BF1-BCF1-889137197479}" srcOrd="0" destOrd="0" presId="urn:microsoft.com/office/officeart/2005/8/layout/matrix3"/>
    <dgm:cxn modelId="{5E4C418C-1A09-4298-A677-B2C55D44B8C4}" type="presOf" srcId="{E883E7FB-6A4A-49BA-8468-F400E15F529E}" destId="{75F86A75-454A-4383-882A-A12E2EC5017A}" srcOrd="0" destOrd="0" presId="urn:microsoft.com/office/officeart/2005/8/layout/matrix3"/>
    <dgm:cxn modelId="{CC7615AE-9A14-4E06-9473-5CAFADF3FA19}" type="presOf" srcId="{972221BD-BFEA-482C-8EC8-50AF33A8E91E}" destId="{50083044-E95D-4C3E-B392-A6C88E84C41A}" srcOrd="0" destOrd="0" presId="urn:microsoft.com/office/officeart/2005/8/layout/matrix3"/>
    <dgm:cxn modelId="{649EE4D5-2D6B-4FE5-A319-741822C116FA}" srcId="{774CC203-66F9-4030-909B-F46F86363559}" destId="{EA302AC5-CDA6-4E9F-BE8D-D93AAC7FA3B0}" srcOrd="3" destOrd="0" parTransId="{F366CD5D-FD39-4FB1-B8F3-7CA5EF521059}" sibTransId="{4046FA38-5ED6-4162-A5CA-42769663B30F}"/>
    <dgm:cxn modelId="{80029EFF-9DC1-4D75-9D77-3E49468589E7}" type="presOf" srcId="{774CC203-66F9-4030-909B-F46F86363559}" destId="{0FC11421-D956-4E3C-A7F2-D109CBA98584}" srcOrd="0" destOrd="0" presId="urn:microsoft.com/office/officeart/2005/8/layout/matrix3"/>
    <dgm:cxn modelId="{18CBBE9B-BF6A-4DE3-AEE2-2ABC1793B45D}" type="presParOf" srcId="{0FC11421-D956-4E3C-A7F2-D109CBA98584}" destId="{8BFBDB75-5E6D-4D5A-805D-72D0B5F11228}" srcOrd="0" destOrd="0" presId="urn:microsoft.com/office/officeart/2005/8/layout/matrix3"/>
    <dgm:cxn modelId="{A7E0E847-AADB-4166-A526-38B784638FE4}" type="presParOf" srcId="{0FC11421-D956-4E3C-A7F2-D109CBA98584}" destId="{7F478636-EB4A-4BF1-BCF1-889137197479}" srcOrd="1" destOrd="0" presId="urn:microsoft.com/office/officeart/2005/8/layout/matrix3"/>
    <dgm:cxn modelId="{3614A726-B577-4C38-8EC3-67125CFB0A72}" type="presParOf" srcId="{0FC11421-D956-4E3C-A7F2-D109CBA98584}" destId="{50083044-E95D-4C3E-B392-A6C88E84C41A}" srcOrd="2" destOrd="0" presId="urn:microsoft.com/office/officeart/2005/8/layout/matrix3"/>
    <dgm:cxn modelId="{7CECE2BE-5DD0-4CC0-B63B-82F647C2D3E6}" type="presParOf" srcId="{0FC11421-D956-4E3C-A7F2-D109CBA98584}" destId="{75F86A75-454A-4383-882A-A12E2EC5017A}" srcOrd="3" destOrd="0" presId="urn:microsoft.com/office/officeart/2005/8/layout/matrix3"/>
    <dgm:cxn modelId="{B3750142-20CC-4221-B53E-2ABC68B4B766}" type="presParOf" srcId="{0FC11421-D956-4E3C-A7F2-D109CBA98584}" destId="{D9F23B03-AB3E-4118-9805-6BCD9629891B}"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4CC203-66F9-4030-909B-F46F86363559}" type="doc">
      <dgm:prSet loTypeId="urn:microsoft.com/office/officeart/2005/8/layout/matrix3" loCatId="matrix" qsTypeId="urn:microsoft.com/office/officeart/2005/8/quickstyle/simple1" qsCatId="simple" csTypeId="urn:microsoft.com/office/officeart/2005/8/colors/colorful5" csCatId="colorful" phldr="1"/>
      <dgm:spPr/>
      <dgm:t>
        <a:bodyPr/>
        <a:lstStyle/>
        <a:p>
          <a:endParaRPr lang="en-US"/>
        </a:p>
      </dgm:t>
    </dgm:pt>
    <dgm:pt modelId="{5C7F894A-1C1C-4FD3-A273-8D24C16C39C1}">
      <dgm:prSet phldrT="[Text]" custT="1"/>
      <dgm:spPr>
        <a:effectLst>
          <a:outerShdw blurRad="254000" dist="203200" dir="5400000" sx="90000" sy="90000" algn="t" rotWithShape="0">
            <a:prstClr val="black">
              <a:alpha val="40000"/>
            </a:prstClr>
          </a:outerShdw>
        </a:effectLst>
      </dgm:spPr>
      <dgm:t>
        <a:bodyPr/>
        <a:lstStyle/>
        <a:p>
          <a:r>
            <a:rPr lang="en-US" sz="2800">
              <a:latin typeface="Segoe UI Light" panose="020B0502040204020203" pitchFamily="34" charset="0"/>
              <a:cs typeface="Segoe UI Light" panose="020B0502040204020203" pitchFamily="34" charset="0"/>
            </a:rPr>
            <a:t>Tự động</a:t>
          </a:r>
        </a:p>
      </dgm:t>
    </dgm:pt>
    <dgm:pt modelId="{A3D31179-D5BB-4C30-BDDE-6BCB79D26FC9}" type="parTrans" cxnId="{26A44771-A883-4DEF-B3D6-2C7051153A8B}">
      <dgm:prSet/>
      <dgm:spPr/>
      <dgm:t>
        <a:bodyPr/>
        <a:lstStyle/>
        <a:p>
          <a:endParaRPr lang="en-US" sz="2800">
            <a:latin typeface="Segoe UI Light" panose="020B0502040204020203" pitchFamily="34" charset="0"/>
            <a:cs typeface="Segoe UI Light" panose="020B0502040204020203" pitchFamily="34" charset="0"/>
          </a:endParaRPr>
        </a:p>
      </dgm:t>
    </dgm:pt>
    <dgm:pt modelId="{9A8436D4-26E1-4056-A435-318646CB9A2A}" type="sibTrans" cxnId="{26A44771-A883-4DEF-B3D6-2C7051153A8B}">
      <dgm:prSet/>
      <dgm:spPr/>
      <dgm:t>
        <a:bodyPr/>
        <a:lstStyle/>
        <a:p>
          <a:endParaRPr lang="en-US" sz="2800">
            <a:latin typeface="Segoe UI Light" panose="020B0502040204020203" pitchFamily="34" charset="0"/>
            <a:cs typeface="Segoe UI Light" panose="020B0502040204020203" pitchFamily="34" charset="0"/>
          </a:endParaRPr>
        </a:p>
      </dgm:t>
    </dgm:pt>
    <dgm:pt modelId="{972221BD-BFEA-482C-8EC8-50AF33A8E91E}">
      <dgm:prSet phldrT="[Text]" custT="1"/>
      <dgm:spPr>
        <a:solidFill>
          <a:schemeClr val="bg1"/>
        </a:solidFill>
        <a:effectLst>
          <a:outerShdw blurRad="254000" dist="203200" dir="5400000" sx="90000" sy="90000" algn="t" rotWithShape="0">
            <a:prstClr val="black">
              <a:alpha val="40000"/>
            </a:prstClr>
          </a:outerShdw>
        </a:effectLst>
      </dgm:spPr>
      <dgm:t>
        <a:bodyPr/>
        <a:lstStyle/>
        <a:p>
          <a:r>
            <a:rPr lang="en-US" sz="2800">
              <a:latin typeface="Segoe UI Light" panose="020B0502040204020203" pitchFamily="34" charset="0"/>
              <a:cs typeface="Segoe UI Light" panose="020B0502040204020203" pitchFamily="34" charset="0"/>
            </a:rPr>
            <a:t>Thủ công</a:t>
          </a:r>
        </a:p>
      </dgm:t>
    </dgm:pt>
    <dgm:pt modelId="{32964997-93F6-4F38-B92A-968F23E29AE6}" type="parTrans" cxnId="{B8A76F48-3F95-45CD-8020-87CBBBE67C79}">
      <dgm:prSet/>
      <dgm:spPr/>
      <dgm:t>
        <a:bodyPr/>
        <a:lstStyle/>
        <a:p>
          <a:endParaRPr lang="en-US" sz="2800">
            <a:latin typeface="Segoe UI Light" panose="020B0502040204020203" pitchFamily="34" charset="0"/>
            <a:cs typeface="Segoe UI Light" panose="020B0502040204020203" pitchFamily="34" charset="0"/>
          </a:endParaRPr>
        </a:p>
      </dgm:t>
    </dgm:pt>
    <dgm:pt modelId="{B00D57D2-4F8F-46EA-87B8-7CDEF0CE274A}" type="sibTrans" cxnId="{B8A76F48-3F95-45CD-8020-87CBBBE67C79}">
      <dgm:prSet/>
      <dgm:spPr/>
      <dgm:t>
        <a:bodyPr/>
        <a:lstStyle/>
        <a:p>
          <a:endParaRPr lang="en-US" sz="2800">
            <a:latin typeface="Segoe UI Light" panose="020B0502040204020203" pitchFamily="34" charset="0"/>
            <a:cs typeface="Segoe UI Light" panose="020B0502040204020203" pitchFamily="34" charset="0"/>
          </a:endParaRPr>
        </a:p>
      </dgm:t>
    </dgm:pt>
    <dgm:pt modelId="{EA302AC5-CDA6-4E9F-BE8D-D93AAC7FA3B0}">
      <dgm:prSet phldrT="[Text]" custT="1"/>
      <dgm:spPr>
        <a:solidFill>
          <a:schemeClr val="bg1"/>
        </a:solidFill>
        <a:effectLst>
          <a:outerShdw blurRad="254000" dist="203200" dir="5400000" sx="90000" sy="90000" algn="t" rotWithShape="0">
            <a:prstClr val="black">
              <a:alpha val="40000"/>
            </a:prstClr>
          </a:outerShdw>
        </a:effectLst>
      </dgm:spPr>
      <dgm:t>
        <a:bodyPr/>
        <a:lstStyle/>
        <a:p>
          <a:r>
            <a:rPr lang="en-US" sz="2800">
              <a:latin typeface="Segoe UI Light" panose="020B0502040204020203" pitchFamily="34" charset="0"/>
              <a:cs typeface="Segoe UI Light" panose="020B0502040204020203" pitchFamily="34" charset="0"/>
            </a:rPr>
            <a:t>Tools</a:t>
          </a:r>
        </a:p>
      </dgm:t>
    </dgm:pt>
    <dgm:pt modelId="{F366CD5D-FD39-4FB1-B8F3-7CA5EF521059}" type="parTrans" cxnId="{649EE4D5-2D6B-4FE5-A319-741822C116FA}">
      <dgm:prSet/>
      <dgm:spPr/>
      <dgm:t>
        <a:bodyPr/>
        <a:lstStyle/>
        <a:p>
          <a:endParaRPr lang="en-US" sz="2800">
            <a:latin typeface="Segoe UI Light" panose="020B0502040204020203" pitchFamily="34" charset="0"/>
            <a:cs typeface="Segoe UI Light" panose="020B0502040204020203" pitchFamily="34" charset="0"/>
          </a:endParaRPr>
        </a:p>
      </dgm:t>
    </dgm:pt>
    <dgm:pt modelId="{4046FA38-5ED6-4162-A5CA-42769663B30F}" type="sibTrans" cxnId="{649EE4D5-2D6B-4FE5-A319-741822C116FA}">
      <dgm:prSet/>
      <dgm:spPr/>
      <dgm:t>
        <a:bodyPr/>
        <a:lstStyle/>
        <a:p>
          <a:endParaRPr lang="en-US" sz="2800">
            <a:latin typeface="Segoe UI Light" panose="020B0502040204020203" pitchFamily="34" charset="0"/>
            <a:cs typeface="Segoe UI Light" panose="020B0502040204020203" pitchFamily="34" charset="0"/>
          </a:endParaRPr>
        </a:p>
      </dgm:t>
    </dgm:pt>
    <dgm:pt modelId="{E883E7FB-6A4A-49BA-8468-F400E15F529E}">
      <dgm:prSet phldrT="[Text]" custT="1"/>
      <dgm:spPr>
        <a:solidFill>
          <a:schemeClr val="bg1"/>
        </a:solidFill>
        <a:effectLst>
          <a:outerShdw blurRad="254000" dist="203200" dir="5400000" sx="90000" sy="90000" algn="t" rotWithShape="0">
            <a:prstClr val="black">
              <a:alpha val="40000"/>
            </a:prstClr>
          </a:outerShdw>
        </a:effectLst>
      </dgm:spPr>
      <dgm:t>
        <a:bodyPr/>
        <a:lstStyle/>
        <a:p>
          <a:r>
            <a:rPr lang="en-US" sz="2800">
              <a:latin typeface="Segoe UI Light" panose="020B0502040204020203" pitchFamily="34" charset="0"/>
              <a:cs typeface="Segoe UI Light" panose="020B0502040204020203" pitchFamily="34" charset="0"/>
            </a:rPr>
            <a:t>Bán tự động</a:t>
          </a:r>
        </a:p>
      </dgm:t>
    </dgm:pt>
    <dgm:pt modelId="{83689CA7-1C8A-4471-A734-849964142A2C}" type="parTrans" cxnId="{1E99326F-8BD3-4F24-BCD1-A1EA6267D7B6}">
      <dgm:prSet/>
      <dgm:spPr/>
      <dgm:t>
        <a:bodyPr/>
        <a:lstStyle/>
        <a:p>
          <a:endParaRPr lang="en-US"/>
        </a:p>
      </dgm:t>
    </dgm:pt>
    <dgm:pt modelId="{6637DDE7-0D98-48B5-BAB2-D975E117502D}" type="sibTrans" cxnId="{1E99326F-8BD3-4F24-BCD1-A1EA6267D7B6}">
      <dgm:prSet/>
      <dgm:spPr/>
      <dgm:t>
        <a:bodyPr/>
        <a:lstStyle/>
        <a:p>
          <a:endParaRPr lang="en-US"/>
        </a:p>
      </dgm:t>
    </dgm:pt>
    <dgm:pt modelId="{0FC11421-D956-4E3C-A7F2-D109CBA98584}" type="pres">
      <dgm:prSet presAssocID="{774CC203-66F9-4030-909B-F46F86363559}" presName="matrix" presStyleCnt="0">
        <dgm:presLayoutVars>
          <dgm:chMax val="1"/>
          <dgm:dir/>
          <dgm:resizeHandles val="exact"/>
        </dgm:presLayoutVars>
      </dgm:prSet>
      <dgm:spPr/>
    </dgm:pt>
    <dgm:pt modelId="{8BFBDB75-5E6D-4D5A-805D-72D0B5F11228}" type="pres">
      <dgm:prSet presAssocID="{774CC203-66F9-4030-909B-F46F86363559}" presName="diamond" presStyleLbl="bgShp" presStyleIdx="0" presStyleCnt="1"/>
      <dgm:spPr/>
    </dgm:pt>
    <dgm:pt modelId="{7F478636-EB4A-4BF1-BCF1-889137197479}" type="pres">
      <dgm:prSet presAssocID="{774CC203-66F9-4030-909B-F46F86363559}" presName="quad1" presStyleLbl="node1" presStyleIdx="0" presStyleCnt="4" custScaleX="172216" custLinFactNeighborX="-35986">
        <dgm:presLayoutVars>
          <dgm:chMax val="0"/>
          <dgm:chPref val="0"/>
          <dgm:bulletEnabled val="1"/>
        </dgm:presLayoutVars>
      </dgm:prSet>
      <dgm:spPr/>
    </dgm:pt>
    <dgm:pt modelId="{50083044-E95D-4C3E-B392-A6C88E84C41A}" type="pres">
      <dgm:prSet presAssocID="{774CC203-66F9-4030-909B-F46F86363559}" presName="quad2" presStyleLbl="node1" presStyleIdx="1" presStyleCnt="4" custScaleX="172216" custLinFactNeighborX="35986">
        <dgm:presLayoutVars>
          <dgm:chMax val="0"/>
          <dgm:chPref val="0"/>
          <dgm:bulletEnabled val="1"/>
        </dgm:presLayoutVars>
      </dgm:prSet>
      <dgm:spPr/>
    </dgm:pt>
    <dgm:pt modelId="{75F86A75-454A-4383-882A-A12E2EC5017A}" type="pres">
      <dgm:prSet presAssocID="{774CC203-66F9-4030-909B-F46F86363559}" presName="quad3" presStyleLbl="node1" presStyleIdx="2" presStyleCnt="4" custScaleX="172216" custLinFactNeighborX="-35940">
        <dgm:presLayoutVars>
          <dgm:chMax val="0"/>
          <dgm:chPref val="0"/>
          <dgm:bulletEnabled val="1"/>
        </dgm:presLayoutVars>
      </dgm:prSet>
      <dgm:spPr/>
    </dgm:pt>
    <dgm:pt modelId="{D9F23B03-AB3E-4118-9805-6BCD9629891B}" type="pres">
      <dgm:prSet presAssocID="{774CC203-66F9-4030-909B-F46F86363559}" presName="quad4" presStyleLbl="node1" presStyleIdx="3" presStyleCnt="4" custScaleX="172216" custLinFactNeighborX="35373">
        <dgm:presLayoutVars>
          <dgm:chMax val="0"/>
          <dgm:chPref val="0"/>
          <dgm:bulletEnabled val="1"/>
        </dgm:presLayoutVars>
      </dgm:prSet>
      <dgm:spPr/>
    </dgm:pt>
  </dgm:ptLst>
  <dgm:cxnLst>
    <dgm:cxn modelId="{B8A76F48-3F95-45CD-8020-87CBBBE67C79}" srcId="{774CC203-66F9-4030-909B-F46F86363559}" destId="{972221BD-BFEA-482C-8EC8-50AF33A8E91E}" srcOrd="1" destOrd="0" parTransId="{32964997-93F6-4F38-B92A-968F23E29AE6}" sibTransId="{B00D57D2-4F8F-46EA-87B8-7CDEF0CE274A}"/>
    <dgm:cxn modelId="{1E99326F-8BD3-4F24-BCD1-A1EA6267D7B6}" srcId="{774CC203-66F9-4030-909B-F46F86363559}" destId="{E883E7FB-6A4A-49BA-8468-F400E15F529E}" srcOrd="2" destOrd="0" parTransId="{83689CA7-1C8A-4471-A734-849964142A2C}" sibTransId="{6637DDE7-0D98-48B5-BAB2-D975E117502D}"/>
    <dgm:cxn modelId="{26A44771-A883-4DEF-B3D6-2C7051153A8B}" srcId="{774CC203-66F9-4030-909B-F46F86363559}" destId="{5C7F894A-1C1C-4FD3-A273-8D24C16C39C1}" srcOrd="0" destOrd="0" parTransId="{A3D31179-D5BB-4C30-BDDE-6BCB79D26FC9}" sibTransId="{9A8436D4-26E1-4056-A435-318646CB9A2A}"/>
    <dgm:cxn modelId="{D3EB0853-9E6C-41BA-9C4C-90EED26440E2}" type="presOf" srcId="{EA302AC5-CDA6-4E9F-BE8D-D93AAC7FA3B0}" destId="{D9F23B03-AB3E-4118-9805-6BCD9629891B}" srcOrd="0" destOrd="0" presId="urn:microsoft.com/office/officeart/2005/8/layout/matrix3"/>
    <dgm:cxn modelId="{F6E46455-A6B4-438F-8CB8-3B5E064ABA86}" type="presOf" srcId="{5C7F894A-1C1C-4FD3-A273-8D24C16C39C1}" destId="{7F478636-EB4A-4BF1-BCF1-889137197479}" srcOrd="0" destOrd="0" presId="urn:microsoft.com/office/officeart/2005/8/layout/matrix3"/>
    <dgm:cxn modelId="{5E4C418C-1A09-4298-A677-B2C55D44B8C4}" type="presOf" srcId="{E883E7FB-6A4A-49BA-8468-F400E15F529E}" destId="{75F86A75-454A-4383-882A-A12E2EC5017A}" srcOrd="0" destOrd="0" presId="urn:microsoft.com/office/officeart/2005/8/layout/matrix3"/>
    <dgm:cxn modelId="{CC7615AE-9A14-4E06-9473-5CAFADF3FA19}" type="presOf" srcId="{972221BD-BFEA-482C-8EC8-50AF33A8E91E}" destId="{50083044-E95D-4C3E-B392-A6C88E84C41A}" srcOrd="0" destOrd="0" presId="urn:microsoft.com/office/officeart/2005/8/layout/matrix3"/>
    <dgm:cxn modelId="{649EE4D5-2D6B-4FE5-A319-741822C116FA}" srcId="{774CC203-66F9-4030-909B-F46F86363559}" destId="{EA302AC5-CDA6-4E9F-BE8D-D93AAC7FA3B0}" srcOrd="3" destOrd="0" parTransId="{F366CD5D-FD39-4FB1-B8F3-7CA5EF521059}" sibTransId="{4046FA38-5ED6-4162-A5CA-42769663B30F}"/>
    <dgm:cxn modelId="{80029EFF-9DC1-4D75-9D77-3E49468589E7}" type="presOf" srcId="{774CC203-66F9-4030-909B-F46F86363559}" destId="{0FC11421-D956-4E3C-A7F2-D109CBA98584}" srcOrd="0" destOrd="0" presId="urn:microsoft.com/office/officeart/2005/8/layout/matrix3"/>
    <dgm:cxn modelId="{18CBBE9B-BF6A-4DE3-AEE2-2ABC1793B45D}" type="presParOf" srcId="{0FC11421-D956-4E3C-A7F2-D109CBA98584}" destId="{8BFBDB75-5E6D-4D5A-805D-72D0B5F11228}" srcOrd="0" destOrd="0" presId="urn:microsoft.com/office/officeart/2005/8/layout/matrix3"/>
    <dgm:cxn modelId="{A7E0E847-AADB-4166-A526-38B784638FE4}" type="presParOf" srcId="{0FC11421-D956-4E3C-A7F2-D109CBA98584}" destId="{7F478636-EB4A-4BF1-BCF1-889137197479}" srcOrd="1" destOrd="0" presId="urn:microsoft.com/office/officeart/2005/8/layout/matrix3"/>
    <dgm:cxn modelId="{3614A726-B577-4C38-8EC3-67125CFB0A72}" type="presParOf" srcId="{0FC11421-D956-4E3C-A7F2-D109CBA98584}" destId="{50083044-E95D-4C3E-B392-A6C88E84C41A}" srcOrd="2" destOrd="0" presId="urn:microsoft.com/office/officeart/2005/8/layout/matrix3"/>
    <dgm:cxn modelId="{7CECE2BE-5DD0-4CC0-B63B-82F647C2D3E6}" type="presParOf" srcId="{0FC11421-D956-4E3C-A7F2-D109CBA98584}" destId="{75F86A75-454A-4383-882A-A12E2EC5017A}" srcOrd="3" destOrd="0" presId="urn:microsoft.com/office/officeart/2005/8/layout/matrix3"/>
    <dgm:cxn modelId="{B3750142-20CC-4221-B53E-2ABC68B4B766}" type="presParOf" srcId="{0FC11421-D956-4E3C-A7F2-D109CBA98584}" destId="{D9F23B03-AB3E-4118-9805-6BCD9629891B}"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4CC203-66F9-4030-909B-F46F86363559}" type="doc">
      <dgm:prSet loTypeId="urn:microsoft.com/office/officeart/2005/8/layout/matrix3" loCatId="matrix" qsTypeId="urn:microsoft.com/office/officeart/2005/8/quickstyle/simple1" qsCatId="simple" csTypeId="urn:microsoft.com/office/officeart/2005/8/colors/colorful5" csCatId="colorful" phldr="1"/>
      <dgm:spPr/>
      <dgm:t>
        <a:bodyPr/>
        <a:lstStyle/>
        <a:p>
          <a:endParaRPr lang="en-US"/>
        </a:p>
      </dgm:t>
    </dgm:pt>
    <dgm:pt modelId="{5C7F894A-1C1C-4FD3-A273-8D24C16C39C1}">
      <dgm:prSet phldrT="[Text]" custT="1"/>
      <dgm:spPr>
        <a:solidFill>
          <a:schemeClr val="bg1"/>
        </a:solidFill>
        <a:effectLst>
          <a:outerShdw blurRad="254000" dist="203200" dir="5400000" sx="90000" sy="90000" algn="t" rotWithShape="0">
            <a:prstClr val="black">
              <a:alpha val="40000"/>
            </a:prstClr>
          </a:outerShdw>
        </a:effectLst>
      </dgm:spPr>
      <dgm:t>
        <a:bodyPr/>
        <a:lstStyle/>
        <a:p>
          <a:r>
            <a:rPr lang="en-US" sz="2800">
              <a:latin typeface="Segoe UI Light" panose="020B0502040204020203" pitchFamily="34" charset="0"/>
              <a:cs typeface="Segoe UI Light" panose="020B0502040204020203" pitchFamily="34" charset="0"/>
            </a:rPr>
            <a:t>Tự động</a:t>
          </a:r>
        </a:p>
      </dgm:t>
    </dgm:pt>
    <dgm:pt modelId="{A3D31179-D5BB-4C30-BDDE-6BCB79D26FC9}" type="parTrans" cxnId="{26A44771-A883-4DEF-B3D6-2C7051153A8B}">
      <dgm:prSet/>
      <dgm:spPr/>
      <dgm:t>
        <a:bodyPr/>
        <a:lstStyle/>
        <a:p>
          <a:endParaRPr lang="en-US" sz="2800">
            <a:latin typeface="Segoe UI Light" panose="020B0502040204020203" pitchFamily="34" charset="0"/>
            <a:cs typeface="Segoe UI Light" panose="020B0502040204020203" pitchFamily="34" charset="0"/>
          </a:endParaRPr>
        </a:p>
      </dgm:t>
    </dgm:pt>
    <dgm:pt modelId="{9A8436D4-26E1-4056-A435-318646CB9A2A}" type="sibTrans" cxnId="{26A44771-A883-4DEF-B3D6-2C7051153A8B}">
      <dgm:prSet/>
      <dgm:spPr/>
      <dgm:t>
        <a:bodyPr/>
        <a:lstStyle/>
        <a:p>
          <a:endParaRPr lang="en-US" sz="2800">
            <a:latin typeface="Segoe UI Light" panose="020B0502040204020203" pitchFamily="34" charset="0"/>
            <a:cs typeface="Segoe UI Light" panose="020B0502040204020203" pitchFamily="34" charset="0"/>
          </a:endParaRPr>
        </a:p>
      </dgm:t>
    </dgm:pt>
    <dgm:pt modelId="{972221BD-BFEA-482C-8EC8-50AF33A8E91E}">
      <dgm:prSet phldrT="[Text]" custT="1"/>
      <dgm:spPr>
        <a:solidFill>
          <a:schemeClr val="bg1"/>
        </a:solidFill>
        <a:effectLst>
          <a:outerShdw blurRad="254000" dist="203200" dir="5400000" sx="90000" sy="90000" algn="t" rotWithShape="0">
            <a:prstClr val="black">
              <a:alpha val="40000"/>
            </a:prstClr>
          </a:outerShdw>
        </a:effectLst>
      </dgm:spPr>
      <dgm:t>
        <a:bodyPr/>
        <a:lstStyle/>
        <a:p>
          <a:r>
            <a:rPr lang="en-US" sz="2800">
              <a:latin typeface="Segoe UI Light" panose="020B0502040204020203" pitchFamily="34" charset="0"/>
              <a:cs typeface="Segoe UI Light" panose="020B0502040204020203" pitchFamily="34" charset="0"/>
            </a:rPr>
            <a:t>Thủ công</a:t>
          </a:r>
        </a:p>
      </dgm:t>
    </dgm:pt>
    <dgm:pt modelId="{32964997-93F6-4F38-B92A-968F23E29AE6}" type="parTrans" cxnId="{B8A76F48-3F95-45CD-8020-87CBBBE67C79}">
      <dgm:prSet/>
      <dgm:spPr/>
      <dgm:t>
        <a:bodyPr/>
        <a:lstStyle/>
        <a:p>
          <a:endParaRPr lang="en-US" sz="2800">
            <a:latin typeface="Segoe UI Light" panose="020B0502040204020203" pitchFamily="34" charset="0"/>
            <a:cs typeface="Segoe UI Light" panose="020B0502040204020203" pitchFamily="34" charset="0"/>
          </a:endParaRPr>
        </a:p>
      </dgm:t>
    </dgm:pt>
    <dgm:pt modelId="{B00D57D2-4F8F-46EA-87B8-7CDEF0CE274A}" type="sibTrans" cxnId="{B8A76F48-3F95-45CD-8020-87CBBBE67C79}">
      <dgm:prSet/>
      <dgm:spPr/>
      <dgm:t>
        <a:bodyPr/>
        <a:lstStyle/>
        <a:p>
          <a:endParaRPr lang="en-US" sz="2800">
            <a:latin typeface="Segoe UI Light" panose="020B0502040204020203" pitchFamily="34" charset="0"/>
            <a:cs typeface="Segoe UI Light" panose="020B0502040204020203" pitchFamily="34" charset="0"/>
          </a:endParaRPr>
        </a:p>
      </dgm:t>
    </dgm:pt>
    <dgm:pt modelId="{EA302AC5-CDA6-4E9F-BE8D-D93AAC7FA3B0}">
      <dgm:prSet phldrT="[Text]" custT="1"/>
      <dgm:spPr>
        <a:solidFill>
          <a:schemeClr val="bg1"/>
        </a:solidFill>
        <a:effectLst>
          <a:outerShdw blurRad="254000" dist="203200" dir="5400000" sx="90000" sy="90000" algn="t" rotWithShape="0">
            <a:prstClr val="black">
              <a:alpha val="40000"/>
            </a:prstClr>
          </a:outerShdw>
        </a:effectLst>
      </dgm:spPr>
      <dgm:t>
        <a:bodyPr/>
        <a:lstStyle/>
        <a:p>
          <a:r>
            <a:rPr lang="en-US" sz="2800">
              <a:latin typeface="Segoe UI Light" panose="020B0502040204020203" pitchFamily="34" charset="0"/>
              <a:cs typeface="Segoe UI Light" panose="020B0502040204020203" pitchFamily="34" charset="0"/>
            </a:rPr>
            <a:t>Tools</a:t>
          </a:r>
        </a:p>
      </dgm:t>
    </dgm:pt>
    <dgm:pt modelId="{F366CD5D-FD39-4FB1-B8F3-7CA5EF521059}" type="parTrans" cxnId="{649EE4D5-2D6B-4FE5-A319-741822C116FA}">
      <dgm:prSet/>
      <dgm:spPr/>
      <dgm:t>
        <a:bodyPr/>
        <a:lstStyle/>
        <a:p>
          <a:endParaRPr lang="en-US" sz="2800">
            <a:latin typeface="Segoe UI Light" panose="020B0502040204020203" pitchFamily="34" charset="0"/>
            <a:cs typeface="Segoe UI Light" panose="020B0502040204020203" pitchFamily="34" charset="0"/>
          </a:endParaRPr>
        </a:p>
      </dgm:t>
    </dgm:pt>
    <dgm:pt modelId="{4046FA38-5ED6-4162-A5CA-42769663B30F}" type="sibTrans" cxnId="{649EE4D5-2D6B-4FE5-A319-741822C116FA}">
      <dgm:prSet/>
      <dgm:spPr/>
      <dgm:t>
        <a:bodyPr/>
        <a:lstStyle/>
        <a:p>
          <a:endParaRPr lang="en-US" sz="2800">
            <a:latin typeface="Segoe UI Light" panose="020B0502040204020203" pitchFamily="34" charset="0"/>
            <a:cs typeface="Segoe UI Light" panose="020B0502040204020203" pitchFamily="34" charset="0"/>
          </a:endParaRPr>
        </a:p>
      </dgm:t>
    </dgm:pt>
    <dgm:pt modelId="{E883E7FB-6A4A-49BA-8468-F400E15F529E}">
      <dgm:prSet phldrT="[Text]" custT="1"/>
      <dgm:spPr>
        <a:effectLst>
          <a:outerShdw blurRad="254000" dist="203200" dir="5400000" sx="90000" sy="90000" algn="t" rotWithShape="0">
            <a:prstClr val="black">
              <a:alpha val="40000"/>
            </a:prstClr>
          </a:outerShdw>
        </a:effectLst>
      </dgm:spPr>
      <dgm:t>
        <a:bodyPr/>
        <a:lstStyle/>
        <a:p>
          <a:r>
            <a:rPr lang="en-US" sz="2800">
              <a:latin typeface="Segoe UI Light" panose="020B0502040204020203" pitchFamily="34" charset="0"/>
              <a:cs typeface="Segoe UI Light" panose="020B0502040204020203" pitchFamily="34" charset="0"/>
            </a:rPr>
            <a:t>Bán tự động</a:t>
          </a:r>
        </a:p>
      </dgm:t>
    </dgm:pt>
    <dgm:pt modelId="{83689CA7-1C8A-4471-A734-849964142A2C}" type="parTrans" cxnId="{1E99326F-8BD3-4F24-BCD1-A1EA6267D7B6}">
      <dgm:prSet/>
      <dgm:spPr/>
      <dgm:t>
        <a:bodyPr/>
        <a:lstStyle/>
        <a:p>
          <a:endParaRPr lang="en-US"/>
        </a:p>
      </dgm:t>
    </dgm:pt>
    <dgm:pt modelId="{6637DDE7-0D98-48B5-BAB2-D975E117502D}" type="sibTrans" cxnId="{1E99326F-8BD3-4F24-BCD1-A1EA6267D7B6}">
      <dgm:prSet/>
      <dgm:spPr/>
      <dgm:t>
        <a:bodyPr/>
        <a:lstStyle/>
        <a:p>
          <a:endParaRPr lang="en-US"/>
        </a:p>
      </dgm:t>
    </dgm:pt>
    <dgm:pt modelId="{0FC11421-D956-4E3C-A7F2-D109CBA98584}" type="pres">
      <dgm:prSet presAssocID="{774CC203-66F9-4030-909B-F46F86363559}" presName="matrix" presStyleCnt="0">
        <dgm:presLayoutVars>
          <dgm:chMax val="1"/>
          <dgm:dir/>
          <dgm:resizeHandles val="exact"/>
        </dgm:presLayoutVars>
      </dgm:prSet>
      <dgm:spPr/>
    </dgm:pt>
    <dgm:pt modelId="{8BFBDB75-5E6D-4D5A-805D-72D0B5F11228}" type="pres">
      <dgm:prSet presAssocID="{774CC203-66F9-4030-909B-F46F86363559}" presName="diamond" presStyleLbl="bgShp" presStyleIdx="0" presStyleCnt="1"/>
      <dgm:spPr/>
    </dgm:pt>
    <dgm:pt modelId="{7F478636-EB4A-4BF1-BCF1-889137197479}" type="pres">
      <dgm:prSet presAssocID="{774CC203-66F9-4030-909B-F46F86363559}" presName="quad1" presStyleLbl="node1" presStyleIdx="0" presStyleCnt="4" custScaleX="172216" custLinFactNeighborX="-35986">
        <dgm:presLayoutVars>
          <dgm:chMax val="0"/>
          <dgm:chPref val="0"/>
          <dgm:bulletEnabled val="1"/>
        </dgm:presLayoutVars>
      </dgm:prSet>
      <dgm:spPr/>
    </dgm:pt>
    <dgm:pt modelId="{50083044-E95D-4C3E-B392-A6C88E84C41A}" type="pres">
      <dgm:prSet presAssocID="{774CC203-66F9-4030-909B-F46F86363559}" presName="quad2" presStyleLbl="node1" presStyleIdx="1" presStyleCnt="4" custScaleX="172216" custLinFactNeighborX="35986">
        <dgm:presLayoutVars>
          <dgm:chMax val="0"/>
          <dgm:chPref val="0"/>
          <dgm:bulletEnabled val="1"/>
        </dgm:presLayoutVars>
      </dgm:prSet>
      <dgm:spPr/>
    </dgm:pt>
    <dgm:pt modelId="{75F86A75-454A-4383-882A-A12E2EC5017A}" type="pres">
      <dgm:prSet presAssocID="{774CC203-66F9-4030-909B-F46F86363559}" presName="quad3" presStyleLbl="node1" presStyleIdx="2" presStyleCnt="4" custScaleX="172216" custLinFactNeighborX="-35940">
        <dgm:presLayoutVars>
          <dgm:chMax val="0"/>
          <dgm:chPref val="0"/>
          <dgm:bulletEnabled val="1"/>
        </dgm:presLayoutVars>
      </dgm:prSet>
      <dgm:spPr/>
    </dgm:pt>
    <dgm:pt modelId="{D9F23B03-AB3E-4118-9805-6BCD9629891B}" type="pres">
      <dgm:prSet presAssocID="{774CC203-66F9-4030-909B-F46F86363559}" presName="quad4" presStyleLbl="node1" presStyleIdx="3" presStyleCnt="4" custScaleX="172216" custLinFactNeighborX="35373">
        <dgm:presLayoutVars>
          <dgm:chMax val="0"/>
          <dgm:chPref val="0"/>
          <dgm:bulletEnabled val="1"/>
        </dgm:presLayoutVars>
      </dgm:prSet>
      <dgm:spPr/>
    </dgm:pt>
  </dgm:ptLst>
  <dgm:cxnLst>
    <dgm:cxn modelId="{B8A76F48-3F95-45CD-8020-87CBBBE67C79}" srcId="{774CC203-66F9-4030-909B-F46F86363559}" destId="{972221BD-BFEA-482C-8EC8-50AF33A8E91E}" srcOrd="1" destOrd="0" parTransId="{32964997-93F6-4F38-B92A-968F23E29AE6}" sibTransId="{B00D57D2-4F8F-46EA-87B8-7CDEF0CE274A}"/>
    <dgm:cxn modelId="{1E99326F-8BD3-4F24-BCD1-A1EA6267D7B6}" srcId="{774CC203-66F9-4030-909B-F46F86363559}" destId="{E883E7FB-6A4A-49BA-8468-F400E15F529E}" srcOrd="2" destOrd="0" parTransId="{83689CA7-1C8A-4471-A734-849964142A2C}" sibTransId="{6637DDE7-0D98-48B5-BAB2-D975E117502D}"/>
    <dgm:cxn modelId="{26A44771-A883-4DEF-B3D6-2C7051153A8B}" srcId="{774CC203-66F9-4030-909B-F46F86363559}" destId="{5C7F894A-1C1C-4FD3-A273-8D24C16C39C1}" srcOrd="0" destOrd="0" parTransId="{A3D31179-D5BB-4C30-BDDE-6BCB79D26FC9}" sibTransId="{9A8436D4-26E1-4056-A435-318646CB9A2A}"/>
    <dgm:cxn modelId="{D3EB0853-9E6C-41BA-9C4C-90EED26440E2}" type="presOf" srcId="{EA302AC5-CDA6-4E9F-BE8D-D93AAC7FA3B0}" destId="{D9F23B03-AB3E-4118-9805-6BCD9629891B}" srcOrd="0" destOrd="0" presId="urn:microsoft.com/office/officeart/2005/8/layout/matrix3"/>
    <dgm:cxn modelId="{F6E46455-A6B4-438F-8CB8-3B5E064ABA86}" type="presOf" srcId="{5C7F894A-1C1C-4FD3-A273-8D24C16C39C1}" destId="{7F478636-EB4A-4BF1-BCF1-889137197479}" srcOrd="0" destOrd="0" presId="urn:microsoft.com/office/officeart/2005/8/layout/matrix3"/>
    <dgm:cxn modelId="{5E4C418C-1A09-4298-A677-B2C55D44B8C4}" type="presOf" srcId="{E883E7FB-6A4A-49BA-8468-F400E15F529E}" destId="{75F86A75-454A-4383-882A-A12E2EC5017A}" srcOrd="0" destOrd="0" presId="urn:microsoft.com/office/officeart/2005/8/layout/matrix3"/>
    <dgm:cxn modelId="{CC7615AE-9A14-4E06-9473-5CAFADF3FA19}" type="presOf" srcId="{972221BD-BFEA-482C-8EC8-50AF33A8E91E}" destId="{50083044-E95D-4C3E-B392-A6C88E84C41A}" srcOrd="0" destOrd="0" presId="urn:microsoft.com/office/officeart/2005/8/layout/matrix3"/>
    <dgm:cxn modelId="{649EE4D5-2D6B-4FE5-A319-741822C116FA}" srcId="{774CC203-66F9-4030-909B-F46F86363559}" destId="{EA302AC5-CDA6-4E9F-BE8D-D93AAC7FA3B0}" srcOrd="3" destOrd="0" parTransId="{F366CD5D-FD39-4FB1-B8F3-7CA5EF521059}" sibTransId="{4046FA38-5ED6-4162-A5CA-42769663B30F}"/>
    <dgm:cxn modelId="{80029EFF-9DC1-4D75-9D77-3E49468589E7}" type="presOf" srcId="{774CC203-66F9-4030-909B-F46F86363559}" destId="{0FC11421-D956-4E3C-A7F2-D109CBA98584}" srcOrd="0" destOrd="0" presId="urn:microsoft.com/office/officeart/2005/8/layout/matrix3"/>
    <dgm:cxn modelId="{18CBBE9B-BF6A-4DE3-AEE2-2ABC1793B45D}" type="presParOf" srcId="{0FC11421-D956-4E3C-A7F2-D109CBA98584}" destId="{8BFBDB75-5E6D-4D5A-805D-72D0B5F11228}" srcOrd="0" destOrd="0" presId="urn:microsoft.com/office/officeart/2005/8/layout/matrix3"/>
    <dgm:cxn modelId="{A7E0E847-AADB-4166-A526-38B784638FE4}" type="presParOf" srcId="{0FC11421-D956-4E3C-A7F2-D109CBA98584}" destId="{7F478636-EB4A-4BF1-BCF1-889137197479}" srcOrd="1" destOrd="0" presId="urn:microsoft.com/office/officeart/2005/8/layout/matrix3"/>
    <dgm:cxn modelId="{3614A726-B577-4C38-8EC3-67125CFB0A72}" type="presParOf" srcId="{0FC11421-D956-4E3C-A7F2-D109CBA98584}" destId="{50083044-E95D-4C3E-B392-A6C88E84C41A}" srcOrd="2" destOrd="0" presId="urn:microsoft.com/office/officeart/2005/8/layout/matrix3"/>
    <dgm:cxn modelId="{7CECE2BE-5DD0-4CC0-B63B-82F647C2D3E6}" type="presParOf" srcId="{0FC11421-D956-4E3C-A7F2-D109CBA98584}" destId="{75F86A75-454A-4383-882A-A12E2EC5017A}" srcOrd="3" destOrd="0" presId="urn:microsoft.com/office/officeart/2005/8/layout/matrix3"/>
    <dgm:cxn modelId="{B3750142-20CC-4221-B53E-2ABC68B4B766}" type="presParOf" srcId="{0FC11421-D956-4E3C-A7F2-D109CBA98584}" destId="{D9F23B03-AB3E-4118-9805-6BCD9629891B}"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4CC203-66F9-4030-909B-F46F86363559}" type="doc">
      <dgm:prSet loTypeId="urn:microsoft.com/office/officeart/2005/8/layout/matrix3" loCatId="matrix" qsTypeId="urn:microsoft.com/office/officeart/2005/8/quickstyle/simple1" qsCatId="simple" csTypeId="urn:microsoft.com/office/officeart/2005/8/colors/colorful5" csCatId="colorful" phldr="1"/>
      <dgm:spPr/>
      <dgm:t>
        <a:bodyPr/>
        <a:lstStyle/>
        <a:p>
          <a:endParaRPr lang="en-US"/>
        </a:p>
      </dgm:t>
    </dgm:pt>
    <dgm:pt modelId="{5C7F894A-1C1C-4FD3-A273-8D24C16C39C1}">
      <dgm:prSet phldrT="[Text]" custT="1"/>
      <dgm:spPr>
        <a:solidFill>
          <a:schemeClr val="bg1"/>
        </a:solidFill>
        <a:effectLst>
          <a:outerShdw blurRad="254000" dist="203200" dir="5400000" sx="90000" sy="90000" algn="t" rotWithShape="0">
            <a:prstClr val="black">
              <a:alpha val="40000"/>
            </a:prstClr>
          </a:outerShdw>
        </a:effectLst>
      </dgm:spPr>
      <dgm:t>
        <a:bodyPr/>
        <a:lstStyle/>
        <a:p>
          <a:r>
            <a:rPr lang="en-US" sz="2800">
              <a:latin typeface="Segoe UI Light" panose="020B0502040204020203" pitchFamily="34" charset="0"/>
              <a:cs typeface="Segoe UI Light" panose="020B0502040204020203" pitchFamily="34" charset="0"/>
            </a:rPr>
            <a:t>Tự động</a:t>
          </a:r>
        </a:p>
      </dgm:t>
    </dgm:pt>
    <dgm:pt modelId="{A3D31179-D5BB-4C30-BDDE-6BCB79D26FC9}" type="parTrans" cxnId="{26A44771-A883-4DEF-B3D6-2C7051153A8B}">
      <dgm:prSet/>
      <dgm:spPr/>
      <dgm:t>
        <a:bodyPr/>
        <a:lstStyle/>
        <a:p>
          <a:endParaRPr lang="en-US" sz="2800">
            <a:latin typeface="Segoe UI Light" panose="020B0502040204020203" pitchFamily="34" charset="0"/>
            <a:cs typeface="Segoe UI Light" panose="020B0502040204020203" pitchFamily="34" charset="0"/>
          </a:endParaRPr>
        </a:p>
      </dgm:t>
    </dgm:pt>
    <dgm:pt modelId="{9A8436D4-26E1-4056-A435-318646CB9A2A}" type="sibTrans" cxnId="{26A44771-A883-4DEF-B3D6-2C7051153A8B}">
      <dgm:prSet/>
      <dgm:spPr/>
      <dgm:t>
        <a:bodyPr/>
        <a:lstStyle/>
        <a:p>
          <a:endParaRPr lang="en-US" sz="2800">
            <a:latin typeface="Segoe UI Light" panose="020B0502040204020203" pitchFamily="34" charset="0"/>
            <a:cs typeface="Segoe UI Light" panose="020B0502040204020203" pitchFamily="34" charset="0"/>
          </a:endParaRPr>
        </a:p>
      </dgm:t>
    </dgm:pt>
    <dgm:pt modelId="{972221BD-BFEA-482C-8EC8-50AF33A8E91E}">
      <dgm:prSet phldrT="[Text]" custT="1"/>
      <dgm:spPr>
        <a:solidFill>
          <a:srgbClr val="3ABCA9"/>
        </a:solidFill>
        <a:effectLst>
          <a:outerShdw blurRad="254000" dist="203200" dir="5400000" sx="90000" sy="90000" algn="t" rotWithShape="0">
            <a:prstClr val="black">
              <a:alpha val="40000"/>
            </a:prstClr>
          </a:outerShdw>
        </a:effectLst>
      </dgm:spPr>
      <dgm:t>
        <a:bodyPr/>
        <a:lstStyle/>
        <a:p>
          <a:r>
            <a:rPr lang="en-US" sz="2800">
              <a:latin typeface="Segoe UI Light" panose="020B0502040204020203" pitchFamily="34" charset="0"/>
              <a:cs typeface="Segoe UI Light" panose="020B0502040204020203" pitchFamily="34" charset="0"/>
            </a:rPr>
            <a:t>Thủ công</a:t>
          </a:r>
        </a:p>
      </dgm:t>
    </dgm:pt>
    <dgm:pt modelId="{32964997-93F6-4F38-B92A-968F23E29AE6}" type="parTrans" cxnId="{B8A76F48-3F95-45CD-8020-87CBBBE67C79}">
      <dgm:prSet/>
      <dgm:spPr/>
      <dgm:t>
        <a:bodyPr/>
        <a:lstStyle/>
        <a:p>
          <a:endParaRPr lang="en-US" sz="2800">
            <a:latin typeface="Segoe UI Light" panose="020B0502040204020203" pitchFamily="34" charset="0"/>
            <a:cs typeface="Segoe UI Light" panose="020B0502040204020203" pitchFamily="34" charset="0"/>
          </a:endParaRPr>
        </a:p>
      </dgm:t>
    </dgm:pt>
    <dgm:pt modelId="{B00D57D2-4F8F-46EA-87B8-7CDEF0CE274A}" type="sibTrans" cxnId="{B8A76F48-3F95-45CD-8020-87CBBBE67C79}">
      <dgm:prSet/>
      <dgm:spPr/>
      <dgm:t>
        <a:bodyPr/>
        <a:lstStyle/>
        <a:p>
          <a:endParaRPr lang="en-US" sz="2800">
            <a:latin typeface="Segoe UI Light" panose="020B0502040204020203" pitchFamily="34" charset="0"/>
            <a:cs typeface="Segoe UI Light" panose="020B0502040204020203" pitchFamily="34" charset="0"/>
          </a:endParaRPr>
        </a:p>
      </dgm:t>
    </dgm:pt>
    <dgm:pt modelId="{EA302AC5-CDA6-4E9F-BE8D-D93AAC7FA3B0}">
      <dgm:prSet phldrT="[Text]" custT="1"/>
      <dgm:spPr>
        <a:solidFill>
          <a:schemeClr val="bg1"/>
        </a:solidFill>
        <a:effectLst>
          <a:outerShdw blurRad="254000" dist="203200" dir="5400000" sx="90000" sy="90000" algn="t" rotWithShape="0">
            <a:prstClr val="black">
              <a:alpha val="40000"/>
            </a:prstClr>
          </a:outerShdw>
        </a:effectLst>
      </dgm:spPr>
      <dgm:t>
        <a:bodyPr/>
        <a:lstStyle/>
        <a:p>
          <a:r>
            <a:rPr lang="en-US" sz="2800">
              <a:latin typeface="Segoe UI Light" panose="020B0502040204020203" pitchFamily="34" charset="0"/>
              <a:cs typeface="Segoe UI Light" panose="020B0502040204020203" pitchFamily="34" charset="0"/>
            </a:rPr>
            <a:t>Tools</a:t>
          </a:r>
        </a:p>
      </dgm:t>
    </dgm:pt>
    <dgm:pt modelId="{F366CD5D-FD39-4FB1-B8F3-7CA5EF521059}" type="parTrans" cxnId="{649EE4D5-2D6B-4FE5-A319-741822C116FA}">
      <dgm:prSet/>
      <dgm:spPr/>
      <dgm:t>
        <a:bodyPr/>
        <a:lstStyle/>
        <a:p>
          <a:endParaRPr lang="en-US" sz="2800">
            <a:latin typeface="Segoe UI Light" panose="020B0502040204020203" pitchFamily="34" charset="0"/>
            <a:cs typeface="Segoe UI Light" panose="020B0502040204020203" pitchFamily="34" charset="0"/>
          </a:endParaRPr>
        </a:p>
      </dgm:t>
    </dgm:pt>
    <dgm:pt modelId="{4046FA38-5ED6-4162-A5CA-42769663B30F}" type="sibTrans" cxnId="{649EE4D5-2D6B-4FE5-A319-741822C116FA}">
      <dgm:prSet/>
      <dgm:spPr/>
      <dgm:t>
        <a:bodyPr/>
        <a:lstStyle/>
        <a:p>
          <a:endParaRPr lang="en-US" sz="2800">
            <a:latin typeface="Segoe UI Light" panose="020B0502040204020203" pitchFamily="34" charset="0"/>
            <a:cs typeface="Segoe UI Light" panose="020B0502040204020203" pitchFamily="34" charset="0"/>
          </a:endParaRPr>
        </a:p>
      </dgm:t>
    </dgm:pt>
    <dgm:pt modelId="{E883E7FB-6A4A-49BA-8468-F400E15F529E}">
      <dgm:prSet phldrT="[Text]" custT="1"/>
      <dgm:spPr>
        <a:solidFill>
          <a:schemeClr val="bg1"/>
        </a:solidFill>
        <a:effectLst>
          <a:outerShdw blurRad="254000" dist="203200" dir="5400000" sx="90000" sy="90000" algn="t" rotWithShape="0">
            <a:prstClr val="black">
              <a:alpha val="40000"/>
            </a:prstClr>
          </a:outerShdw>
        </a:effectLst>
      </dgm:spPr>
      <dgm:t>
        <a:bodyPr/>
        <a:lstStyle/>
        <a:p>
          <a:r>
            <a:rPr lang="en-US" sz="2800">
              <a:latin typeface="Segoe UI Light" panose="020B0502040204020203" pitchFamily="34" charset="0"/>
              <a:cs typeface="Segoe UI Light" panose="020B0502040204020203" pitchFamily="34" charset="0"/>
            </a:rPr>
            <a:t>Bán tự động</a:t>
          </a:r>
        </a:p>
      </dgm:t>
    </dgm:pt>
    <dgm:pt modelId="{83689CA7-1C8A-4471-A734-849964142A2C}" type="parTrans" cxnId="{1E99326F-8BD3-4F24-BCD1-A1EA6267D7B6}">
      <dgm:prSet/>
      <dgm:spPr/>
      <dgm:t>
        <a:bodyPr/>
        <a:lstStyle/>
        <a:p>
          <a:endParaRPr lang="en-US"/>
        </a:p>
      </dgm:t>
    </dgm:pt>
    <dgm:pt modelId="{6637DDE7-0D98-48B5-BAB2-D975E117502D}" type="sibTrans" cxnId="{1E99326F-8BD3-4F24-BCD1-A1EA6267D7B6}">
      <dgm:prSet/>
      <dgm:spPr/>
      <dgm:t>
        <a:bodyPr/>
        <a:lstStyle/>
        <a:p>
          <a:endParaRPr lang="en-US"/>
        </a:p>
      </dgm:t>
    </dgm:pt>
    <dgm:pt modelId="{0FC11421-D956-4E3C-A7F2-D109CBA98584}" type="pres">
      <dgm:prSet presAssocID="{774CC203-66F9-4030-909B-F46F86363559}" presName="matrix" presStyleCnt="0">
        <dgm:presLayoutVars>
          <dgm:chMax val="1"/>
          <dgm:dir/>
          <dgm:resizeHandles val="exact"/>
        </dgm:presLayoutVars>
      </dgm:prSet>
      <dgm:spPr/>
    </dgm:pt>
    <dgm:pt modelId="{8BFBDB75-5E6D-4D5A-805D-72D0B5F11228}" type="pres">
      <dgm:prSet presAssocID="{774CC203-66F9-4030-909B-F46F86363559}" presName="diamond" presStyleLbl="bgShp" presStyleIdx="0" presStyleCnt="1"/>
      <dgm:spPr/>
    </dgm:pt>
    <dgm:pt modelId="{7F478636-EB4A-4BF1-BCF1-889137197479}" type="pres">
      <dgm:prSet presAssocID="{774CC203-66F9-4030-909B-F46F86363559}" presName="quad1" presStyleLbl="node1" presStyleIdx="0" presStyleCnt="4" custScaleX="172216" custLinFactNeighborX="-35986">
        <dgm:presLayoutVars>
          <dgm:chMax val="0"/>
          <dgm:chPref val="0"/>
          <dgm:bulletEnabled val="1"/>
        </dgm:presLayoutVars>
      </dgm:prSet>
      <dgm:spPr/>
    </dgm:pt>
    <dgm:pt modelId="{50083044-E95D-4C3E-B392-A6C88E84C41A}" type="pres">
      <dgm:prSet presAssocID="{774CC203-66F9-4030-909B-F46F86363559}" presName="quad2" presStyleLbl="node1" presStyleIdx="1" presStyleCnt="4" custScaleX="172216" custLinFactNeighborX="35986">
        <dgm:presLayoutVars>
          <dgm:chMax val="0"/>
          <dgm:chPref val="0"/>
          <dgm:bulletEnabled val="1"/>
        </dgm:presLayoutVars>
      </dgm:prSet>
      <dgm:spPr/>
    </dgm:pt>
    <dgm:pt modelId="{75F86A75-454A-4383-882A-A12E2EC5017A}" type="pres">
      <dgm:prSet presAssocID="{774CC203-66F9-4030-909B-F46F86363559}" presName="quad3" presStyleLbl="node1" presStyleIdx="2" presStyleCnt="4" custScaleX="172216" custLinFactNeighborX="-35940">
        <dgm:presLayoutVars>
          <dgm:chMax val="0"/>
          <dgm:chPref val="0"/>
          <dgm:bulletEnabled val="1"/>
        </dgm:presLayoutVars>
      </dgm:prSet>
      <dgm:spPr/>
    </dgm:pt>
    <dgm:pt modelId="{D9F23B03-AB3E-4118-9805-6BCD9629891B}" type="pres">
      <dgm:prSet presAssocID="{774CC203-66F9-4030-909B-F46F86363559}" presName="quad4" presStyleLbl="node1" presStyleIdx="3" presStyleCnt="4" custScaleX="172216" custLinFactNeighborX="35373">
        <dgm:presLayoutVars>
          <dgm:chMax val="0"/>
          <dgm:chPref val="0"/>
          <dgm:bulletEnabled val="1"/>
        </dgm:presLayoutVars>
      </dgm:prSet>
      <dgm:spPr/>
    </dgm:pt>
  </dgm:ptLst>
  <dgm:cxnLst>
    <dgm:cxn modelId="{B8A76F48-3F95-45CD-8020-87CBBBE67C79}" srcId="{774CC203-66F9-4030-909B-F46F86363559}" destId="{972221BD-BFEA-482C-8EC8-50AF33A8E91E}" srcOrd="1" destOrd="0" parTransId="{32964997-93F6-4F38-B92A-968F23E29AE6}" sibTransId="{B00D57D2-4F8F-46EA-87B8-7CDEF0CE274A}"/>
    <dgm:cxn modelId="{1E99326F-8BD3-4F24-BCD1-A1EA6267D7B6}" srcId="{774CC203-66F9-4030-909B-F46F86363559}" destId="{E883E7FB-6A4A-49BA-8468-F400E15F529E}" srcOrd="2" destOrd="0" parTransId="{83689CA7-1C8A-4471-A734-849964142A2C}" sibTransId="{6637DDE7-0D98-48B5-BAB2-D975E117502D}"/>
    <dgm:cxn modelId="{26A44771-A883-4DEF-B3D6-2C7051153A8B}" srcId="{774CC203-66F9-4030-909B-F46F86363559}" destId="{5C7F894A-1C1C-4FD3-A273-8D24C16C39C1}" srcOrd="0" destOrd="0" parTransId="{A3D31179-D5BB-4C30-BDDE-6BCB79D26FC9}" sibTransId="{9A8436D4-26E1-4056-A435-318646CB9A2A}"/>
    <dgm:cxn modelId="{D3EB0853-9E6C-41BA-9C4C-90EED26440E2}" type="presOf" srcId="{EA302AC5-CDA6-4E9F-BE8D-D93AAC7FA3B0}" destId="{D9F23B03-AB3E-4118-9805-6BCD9629891B}" srcOrd="0" destOrd="0" presId="urn:microsoft.com/office/officeart/2005/8/layout/matrix3"/>
    <dgm:cxn modelId="{F6E46455-A6B4-438F-8CB8-3B5E064ABA86}" type="presOf" srcId="{5C7F894A-1C1C-4FD3-A273-8D24C16C39C1}" destId="{7F478636-EB4A-4BF1-BCF1-889137197479}" srcOrd="0" destOrd="0" presId="urn:microsoft.com/office/officeart/2005/8/layout/matrix3"/>
    <dgm:cxn modelId="{5E4C418C-1A09-4298-A677-B2C55D44B8C4}" type="presOf" srcId="{E883E7FB-6A4A-49BA-8468-F400E15F529E}" destId="{75F86A75-454A-4383-882A-A12E2EC5017A}" srcOrd="0" destOrd="0" presId="urn:microsoft.com/office/officeart/2005/8/layout/matrix3"/>
    <dgm:cxn modelId="{CC7615AE-9A14-4E06-9473-5CAFADF3FA19}" type="presOf" srcId="{972221BD-BFEA-482C-8EC8-50AF33A8E91E}" destId="{50083044-E95D-4C3E-B392-A6C88E84C41A}" srcOrd="0" destOrd="0" presId="urn:microsoft.com/office/officeart/2005/8/layout/matrix3"/>
    <dgm:cxn modelId="{649EE4D5-2D6B-4FE5-A319-741822C116FA}" srcId="{774CC203-66F9-4030-909B-F46F86363559}" destId="{EA302AC5-CDA6-4E9F-BE8D-D93AAC7FA3B0}" srcOrd="3" destOrd="0" parTransId="{F366CD5D-FD39-4FB1-B8F3-7CA5EF521059}" sibTransId="{4046FA38-5ED6-4162-A5CA-42769663B30F}"/>
    <dgm:cxn modelId="{80029EFF-9DC1-4D75-9D77-3E49468589E7}" type="presOf" srcId="{774CC203-66F9-4030-909B-F46F86363559}" destId="{0FC11421-D956-4E3C-A7F2-D109CBA98584}" srcOrd="0" destOrd="0" presId="urn:microsoft.com/office/officeart/2005/8/layout/matrix3"/>
    <dgm:cxn modelId="{18CBBE9B-BF6A-4DE3-AEE2-2ABC1793B45D}" type="presParOf" srcId="{0FC11421-D956-4E3C-A7F2-D109CBA98584}" destId="{8BFBDB75-5E6D-4D5A-805D-72D0B5F11228}" srcOrd="0" destOrd="0" presId="urn:microsoft.com/office/officeart/2005/8/layout/matrix3"/>
    <dgm:cxn modelId="{A7E0E847-AADB-4166-A526-38B784638FE4}" type="presParOf" srcId="{0FC11421-D956-4E3C-A7F2-D109CBA98584}" destId="{7F478636-EB4A-4BF1-BCF1-889137197479}" srcOrd="1" destOrd="0" presId="urn:microsoft.com/office/officeart/2005/8/layout/matrix3"/>
    <dgm:cxn modelId="{3614A726-B577-4C38-8EC3-67125CFB0A72}" type="presParOf" srcId="{0FC11421-D956-4E3C-A7F2-D109CBA98584}" destId="{50083044-E95D-4C3E-B392-A6C88E84C41A}" srcOrd="2" destOrd="0" presId="urn:microsoft.com/office/officeart/2005/8/layout/matrix3"/>
    <dgm:cxn modelId="{7CECE2BE-5DD0-4CC0-B63B-82F647C2D3E6}" type="presParOf" srcId="{0FC11421-D956-4E3C-A7F2-D109CBA98584}" destId="{75F86A75-454A-4383-882A-A12E2EC5017A}" srcOrd="3" destOrd="0" presId="urn:microsoft.com/office/officeart/2005/8/layout/matrix3"/>
    <dgm:cxn modelId="{B3750142-20CC-4221-B53E-2ABC68B4B766}" type="presParOf" srcId="{0FC11421-D956-4E3C-A7F2-D109CBA98584}" destId="{D9F23B03-AB3E-4118-9805-6BCD9629891B}"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4CC203-66F9-4030-909B-F46F86363559}" type="doc">
      <dgm:prSet loTypeId="urn:microsoft.com/office/officeart/2005/8/layout/matrix3" loCatId="matrix" qsTypeId="urn:microsoft.com/office/officeart/2005/8/quickstyle/simple1" qsCatId="simple" csTypeId="urn:microsoft.com/office/officeart/2005/8/colors/colorful5" csCatId="colorful" phldr="1"/>
      <dgm:spPr/>
      <dgm:t>
        <a:bodyPr/>
        <a:lstStyle/>
        <a:p>
          <a:endParaRPr lang="en-US"/>
        </a:p>
      </dgm:t>
    </dgm:pt>
    <dgm:pt modelId="{5C7F894A-1C1C-4FD3-A273-8D24C16C39C1}">
      <dgm:prSet phldrT="[Text]" custT="1"/>
      <dgm:spPr>
        <a:solidFill>
          <a:schemeClr val="bg1"/>
        </a:solidFill>
        <a:effectLst>
          <a:outerShdw blurRad="254000" dist="203200" dir="5400000" sx="90000" sy="90000" algn="t" rotWithShape="0">
            <a:prstClr val="black">
              <a:alpha val="40000"/>
            </a:prstClr>
          </a:outerShdw>
        </a:effectLst>
      </dgm:spPr>
      <dgm:t>
        <a:bodyPr/>
        <a:lstStyle/>
        <a:p>
          <a:r>
            <a:rPr lang="en-US" sz="2800">
              <a:latin typeface="Segoe UI Light" panose="020B0502040204020203" pitchFamily="34" charset="0"/>
              <a:cs typeface="Segoe UI Light" panose="020B0502040204020203" pitchFamily="34" charset="0"/>
            </a:rPr>
            <a:t>Tự động</a:t>
          </a:r>
        </a:p>
      </dgm:t>
    </dgm:pt>
    <dgm:pt modelId="{A3D31179-D5BB-4C30-BDDE-6BCB79D26FC9}" type="parTrans" cxnId="{26A44771-A883-4DEF-B3D6-2C7051153A8B}">
      <dgm:prSet/>
      <dgm:spPr/>
      <dgm:t>
        <a:bodyPr/>
        <a:lstStyle/>
        <a:p>
          <a:endParaRPr lang="en-US" sz="2800">
            <a:latin typeface="Segoe UI Light" panose="020B0502040204020203" pitchFamily="34" charset="0"/>
            <a:cs typeface="Segoe UI Light" panose="020B0502040204020203" pitchFamily="34" charset="0"/>
          </a:endParaRPr>
        </a:p>
      </dgm:t>
    </dgm:pt>
    <dgm:pt modelId="{9A8436D4-26E1-4056-A435-318646CB9A2A}" type="sibTrans" cxnId="{26A44771-A883-4DEF-B3D6-2C7051153A8B}">
      <dgm:prSet/>
      <dgm:spPr/>
      <dgm:t>
        <a:bodyPr/>
        <a:lstStyle/>
        <a:p>
          <a:endParaRPr lang="en-US" sz="2800">
            <a:latin typeface="Segoe UI Light" panose="020B0502040204020203" pitchFamily="34" charset="0"/>
            <a:cs typeface="Segoe UI Light" panose="020B0502040204020203" pitchFamily="34" charset="0"/>
          </a:endParaRPr>
        </a:p>
      </dgm:t>
    </dgm:pt>
    <dgm:pt modelId="{972221BD-BFEA-482C-8EC8-50AF33A8E91E}">
      <dgm:prSet phldrT="[Text]" custT="1"/>
      <dgm:spPr>
        <a:solidFill>
          <a:schemeClr val="bg1"/>
        </a:solidFill>
        <a:effectLst>
          <a:outerShdw blurRad="254000" dist="203200" dir="5400000" sx="90000" sy="90000" algn="t" rotWithShape="0">
            <a:prstClr val="black">
              <a:alpha val="40000"/>
            </a:prstClr>
          </a:outerShdw>
        </a:effectLst>
      </dgm:spPr>
      <dgm:t>
        <a:bodyPr/>
        <a:lstStyle/>
        <a:p>
          <a:r>
            <a:rPr lang="en-US" sz="2800">
              <a:latin typeface="Segoe UI Light" panose="020B0502040204020203" pitchFamily="34" charset="0"/>
              <a:cs typeface="Segoe UI Light" panose="020B0502040204020203" pitchFamily="34" charset="0"/>
            </a:rPr>
            <a:t>Thủ công</a:t>
          </a:r>
        </a:p>
      </dgm:t>
    </dgm:pt>
    <dgm:pt modelId="{32964997-93F6-4F38-B92A-968F23E29AE6}" type="parTrans" cxnId="{B8A76F48-3F95-45CD-8020-87CBBBE67C79}">
      <dgm:prSet/>
      <dgm:spPr/>
      <dgm:t>
        <a:bodyPr/>
        <a:lstStyle/>
        <a:p>
          <a:endParaRPr lang="en-US" sz="2800">
            <a:latin typeface="Segoe UI Light" panose="020B0502040204020203" pitchFamily="34" charset="0"/>
            <a:cs typeface="Segoe UI Light" panose="020B0502040204020203" pitchFamily="34" charset="0"/>
          </a:endParaRPr>
        </a:p>
      </dgm:t>
    </dgm:pt>
    <dgm:pt modelId="{B00D57D2-4F8F-46EA-87B8-7CDEF0CE274A}" type="sibTrans" cxnId="{B8A76F48-3F95-45CD-8020-87CBBBE67C79}">
      <dgm:prSet/>
      <dgm:spPr/>
      <dgm:t>
        <a:bodyPr/>
        <a:lstStyle/>
        <a:p>
          <a:endParaRPr lang="en-US" sz="2800">
            <a:latin typeface="Segoe UI Light" panose="020B0502040204020203" pitchFamily="34" charset="0"/>
            <a:cs typeface="Segoe UI Light" panose="020B0502040204020203" pitchFamily="34" charset="0"/>
          </a:endParaRPr>
        </a:p>
      </dgm:t>
    </dgm:pt>
    <dgm:pt modelId="{EA302AC5-CDA6-4E9F-BE8D-D93AAC7FA3B0}">
      <dgm:prSet phldrT="[Text]" custT="1"/>
      <dgm:spPr>
        <a:effectLst>
          <a:outerShdw blurRad="254000" dist="203200" dir="5400000" sx="90000" sy="90000" algn="t" rotWithShape="0">
            <a:prstClr val="black">
              <a:alpha val="40000"/>
            </a:prstClr>
          </a:outerShdw>
        </a:effectLst>
      </dgm:spPr>
      <dgm:t>
        <a:bodyPr/>
        <a:lstStyle/>
        <a:p>
          <a:r>
            <a:rPr lang="en-US" sz="2800">
              <a:latin typeface="Segoe UI Light" panose="020B0502040204020203" pitchFamily="34" charset="0"/>
              <a:cs typeface="Segoe UI Light" panose="020B0502040204020203" pitchFamily="34" charset="0"/>
            </a:rPr>
            <a:t>Tools</a:t>
          </a:r>
        </a:p>
      </dgm:t>
    </dgm:pt>
    <dgm:pt modelId="{F366CD5D-FD39-4FB1-B8F3-7CA5EF521059}" type="parTrans" cxnId="{649EE4D5-2D6B-4FE5-A319-741822C116FA}">
      <dgm:prSet/>
      <dgm:spPr/>
      <dgm:t>
        <a:bodyPr/>
        <a:lstStyle/>
        <a:p>
          <a:endParaRPr lang="en-US" sz="2800">
            <a:latin typeface="Segoe UI Light" panose="020B0502040204020203" pitchFamily="34" charset="0"/>
            <a:cs typeface="Segoe UI Light" panose="020B0502040204020203" pitchFamily="34" charset="0"/>
          </a:endParaRPr>
        </a:p>
      </dgm:t>
    </dgm:pt>
    <dgm:pt modelId="{4046FA38-5ED6-4162-A5CA-42769663B30F}" type="sibTrans" cxnId="{649EE4D5-2D6B-4FE5-A319-741822C116FA}">
      <dgm:prSet/>
      <dgm:spPr/>
      <dgm:t>
        <a:bodyPr/>
        <a:lstStyle/>
        <a:p>
          <a:endParaRPr lang="en-US" sz="2800">
            <a:latin typeface="Segoe UI Light" panose="020B0502040204020203" pitchFamily="34" charset="0"/>
            <a:cs typeface="Segoe UI Light" panose="020B0502040204020203" pitchFamily="34" charset="0"/>
          </a:endParaRPr>
        </a:p>
      </dgm:t>
    </dgm:pt>
    <dgm:pt modelId="{E883E7FB-6A4A-49BA-8468-F400E15F529E}">
      <dgm:prSet phldrT="[Text]" custT="1"/>
      <dgm:spPr>
        <a:solidFill>
          <a:schemeClr val="bg1"/>
        </a:solidFill>
        <a:effectLst>
          <a:outerShdw blurRad="254000" dist="203200" dir="5400000" sx="90000" sy="90000" algn="t" rotWithShape="0">
            <a:prstClr val="black">
              <a:alpha val="40000"/>
            </a:prstClr>
          </a:outerShdw>
        </a:effectLst>
      </dgm:spPr>
      <dgm:t>
        <a:bodyPr/>
        <a:lstStyle/>
        <a:p>
          <a:r>
            <a:rPr lang="en-US" sz="2800">
              <a:latin typeface="Segoe UI Light" panose="020B0502040204020203" pitchFamily="34" charset="0"/>
              <a:cs typeface="Segoe UI Light" panose="020B0502040204020203" pitchFamily="34" charset="0"/>
            </a:rPr>
            <a:t>Bán tự động</a:t>
          </a:r>
        </a:p>
      </dgm:t>
    </dgm:pt>
    <dgm:pt modelId="{83689CA7-1C8A-4471-A734-849964142A2C}" type="parTrans" cxnId="{1E99326F-8BD3-4F24-BCD1-A1EA6267D7B6}">
      <dgm:prSet/>
      <dgm:spPr/>
      <dgm:t>
        <a:bodyPr/>
        <a:lstStyle/>
        <a:p>
          <a:endParaRPr lang="en-US"/>
        </a:p>
      </dgm:t>
    </dgm:pt>
    <dgm:pt modelId="{6637DDE7-0D98-48B5-BAB2-D975E117502D}" type="sibTrans" cxnId="{1E99326F-8BD3-4F24-BCD1-A1EA6267D7B6}">
      <dgm:prSet/>
      <dgm:spPr/>
      <dgm:t>
        <a:bodyPr/>
        <a:lstStyle/>
        <a:p>
          <a:endParaRPr lang="en-US"/>
        </a:p>
      </dgm:t>
    </dgm:pt>
    <dgm:pt modelId="{0FC11421-D956-4E3C-A7F2-D109CBA98584}" type="pres">
      <dgm:prSet presAssocID="{774CC203-66F9-4030-909B-F46F86363559}" presName="matrix" presStyleCnt="0">
        <dgm:presLayoutVars>
          <dgm:chMax val="1"/>
          <dgm:dir/>
          <dgm:resizeHandles val="exact"/>
        </dgm:presLayoutVars>
      </dgm:prSet>
      <dgm:spPr/>
    </dgm:pt>
    <dgm:pt modelId="{8BFBDB75-5E6D-4D5A-805D-72D0B5F11228}" type="pres">
      <dgm:prSet presAssocID="{774CC203-66F9-4030-909B-F46F86363559}" presName="diamond" presStyleLbl="bgShp" presStyleIdx="0" presStyleCnt="1"/>
      <dgm:spPr/>
    </dgm:pt>
    <dgm:pt modelId="{7F478636-EB4A-4BF1-BCF1-889137197479}" type="pres">
      <dgm:prSet presAssocID="{774CC203-66F9-4030-909B-F46F86363559}" presName="quad1" presStyleLbl="node1" presStyleIdx="0" presStyleCnt="4" custScaleX="172216" custLinFactNeighborX="-35986">
        <dgm:presLayoutVars>
          <dgm:chMax val="0"/>
          <dgm:chPref val="0"/>
          <dgm:bulletEnabled val="1"/>
        </dgm:presLayoutVars>
      </dgm:prSet>
      <dgm:spPr/>
    </dgm:pt>
    <dgm:pt modelId="{50083044-E95D-4C3E-B392-A6C88E84C41A}" type="pres">
      <dgm:prSet presAssocID="{774CC203-66F9-4030-909B-F46F86363559}" presName="quad2" presStyleLbl="node1" presStyleIdx="1" presStyleCnt="4" custScaleX="172216" custLinFactNeighborX="35986">
        <dgm:presLayoutVars>
          <dgm:chMax val="0"/>
          <dgm:chPref val="0"/>
          <dgm:bulletEnabled val="1"/>
        </dgm:presLayoutVars>
      </dgm:prSet>
      <dgm:spPr/>
    </dgm:pt>
    <dgm:pt modelId="{75F86A75-454A-4383-882A-A12E2EC5017A}" type="pres">
      <dgm:prSet presAssocID="{774CC203-66F9-4030-909B-F46F86363559}" presName="quad3" presStyleLbl="node1" presStyleIdx="2" presStyleCnt="4" custScaleX="172216" custLinFactNeighborX="-35940">
        <dgm:presLayoutVars>
          <dgm:chMax val="0"/>
          <dgm:chPref val="0"/>
          <dgm:bulletEnabled val="1"/>
        </dgm:presLayoutVars>
      </dgm:prSet>
      <dgm:spPr/>
    </dgm:pt>
    <dgm:pt modelId="{D9F23B03-AB3E-4118-9805-6BCD9629891B}" type="pres">
      <dgm:prSet presAssocID="{774CC203-66F9-4030-909B-F46F86363559}" presName="quad4" presStyleLbl="node1" presStyleIdx="3" presStyleCnt="4" custScaleX="172216" custLinFactNeighborX="35373">
        <dgm:presLayoutVars>
          <dgm:chMax val="0"/>
          <dgm:chPref val="0"/>
          <dgm:bulletEnabled val="1"/>
        </dgm:presLayoutVars>
      </dgm:prSet>
      <dgm:spPr/>
    </dgm:pt>
  </dgm:ptLst>
  <dgm:cxnLst>
    <dgm:cxn modelId="{B8A76F48-3F95-45CD-8020-87CBBBE67C79}" srcId="{774CC203-66F9-4030-909B-F46F86363559}" destId="{972221BD-BFEA-482C-8EC8-50AF33A8E91E}" srcOrd="1" destOrd="0" parTransId="{32964997-93F6-4F38-B92A-968F23E29AE6}" sibTransId="{B00D57D2-4F8F-46EA-87B8-7CDEF0CE274A}"/>
    <dgm:cxn modelId="{1E99326F-8BD3-4F24-BCD1-A1EA6267D7B6}" srcId="{774CC203-66F9-4030-909B-F46F86363559}" destId="{E883E7FB-6A4A-49BA-8468-F400E15F529E}" srcOrd="2" destOrd="0" parTransId="{83689CA7-1C8A-4471-A734-849964142A2C}" sibTransId="{6637DDE7-0D98-48B5-BAB2-D975E117502D}"/>
    <dgm:cxn modelId="{26A44771-A883-4DEF-B3D6-2C7051153A8B}" srcId="{774CC203-66F9-4030-909B-F46F86363559}" destId="{5C7F894A-1C1C-4FD3-A273-8D24C16C39C1}" srcOrd="0" destOrd="0" parTransId="{A3D31179-D5BB-4C30-BDDE-6BCB79D26FC9}" sibTransId="{9A8436D4-26E1-4056-A435-318646CB9A2A}"/>
    <dgm:cxn modelId="{D3EB0853-9E6C-41BA-9C4C-90EED26440E2}" type="presOf" srcId="{EA302AC5-CDA6-4E9F-BE8D-D93AAC7FA3B0}" destId="{D9F23B03-AB3E-4118-9805-6BCD9629891B}" srcOrd="0" destOrd="0" presId="urn:microsoft.com/office/officeart/2005/8/layout/matrix3"/>
    <dgm:cxn modelId="{F6E46455-A6B4-438F-8CB8-3B5E064ABA86}" type="presOf" srcId="{5C7F894A-1C1C-4FD3-A273-8D24C16C39C1}" destId="{7F478636-EB4A-4BF1-BCF1-889137197479}" srcOrd="0" destOrd="0" presId="urn:microsoft.com/office/officeart/2005/8/layout/matrix3"/>
    <dgm:cxn modelId="{5E4C418C-1A09-4298-A677-B2C55D44B8C4}" type="presOf" srcId="{E883E7FB-6A4A-49BA-8468-F400E15F529E}" destId="{75F86A75-454A-4383-882A-A12E2EC5017A}" srcOrd="0" destOrd="0" presId="urn:microsoft.com/office/officeart/2005/8/layout/matrix3"/>
    <dgm:cxn modelId="{CC7615AE-9A14-4E06-9473-5CAFADF3FA19}" type="presOf" srcId="{972221BD-BFEA-482C-8EC8-50AF33A8E91E}" destId="{50083044-E95D-4C3E-B392-A6C88E84C41A}" srcOrd="0" destOrd="0" presId="urn:microsoft.com/office/officeart/2005/8/layout/matrix3"/>
    <dgm:cxn modelId="{649EE4D5-2D6B-4FE5-A319-741822C116FA}" srcId="{774CC203-66F9-4030-909B-F46F86363559}" destId="{EA302AC5-CDA6-4E9F-BE8D-D93AAC7FA3B0}" srcOrd="3" destOrd="0" parTransId="{F366CD5D-FD39-4FB1-B8F3-7CA5EF521059}" sibTransId="{4046FA38-5ED6-4162-A5CA-42769663B30F}"/>
    <dgm:cxn modelId="{80029EFF-9DC1-4D75-9D77-3E49468589E7}" type="presOf" srcId="{774CC203-66F9-4030-909B-F46F86363559}" destId="{0FC11421-D956-4E3C-A7F2-D109CBA98584}" srcOrd="0" destOrd="0" presId="urn:microsoft.com/office/officeart/2005/8/layout/matrix3"/>
    <dgm:cxn modelId="{18CBBE9B-BF6A-4DE3-AEE2-2ABC1793B45D}" type="presParOf" srcId="{0FC11421-D956-4E3C-A7F2-D109CBA98584}" destId="{8BFBDB75-5E6D-4D5A-805D-72D0B5F11228}" srcOrd="0" destOrd="0" presId="urn:microsoft.com/office/officeart/2005/8/layout/matrix3"/>
    <dgm:cxn modelId="{A7E0E847-AADB-4166-A526-38B784638FE4}" type="presParOf" srcId="{0FC11421-D956-4E3C-A7F2-D109CBA98584}" destId="{7F478636-EB4A-4BF1-BCF1-889137197479}" srcOrd="1" destOrd="0" presId="urn:microsoft.com/office/officeart/2005/8/layout/matrix3"/>
    <dgm:cxn modelId="{3614A726-B577-4C38-8EC3-67125CFB0A72}" type="presParOf" srcId="{0FC11421-D956-4E3C-A7F2-D109CBA98584}" destId="{50083044-E95D-4C3E-B392-A6C88E84C41A}" srcOrd="2" destOrd="0" presId="urn:microsoft.com/office/officeart/2005/8/layout/matrix3"/>
    <dgm:cxn modelId="{7CECE2BE-5DD0-4CC0-B63B-82F647C2D3E6}" type="presParOf" srcId="{0FC11421-D956-4E3C-A7F2-D109CBA98584}" destId="{75F86A75-454A-4383-882A-A12E2EC5017A}" srcOrd="3" destOrd="0" presId="urn:microsoft.com/office/officeart/2005/8/layout/matrix3"/>
    <dgm:cxn modelId="{B3750142-20CC-4221-B53E-2ABC68B4B766}" type="presParOf" srcId="{0FC11421-D956-4E3C-A7F2-D109CBA98584}" destId="{D9F23B03-AB3E-4118-9805-6BCD9629891B}"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74CC203-66F9-4030-909B-F46F86363559}" type="doc">
      <dgm:prSet loTypeId="urn:microsoft.com/office/officeart/2005/8/layout/matrix3" loCatId="matrix" qsTypeId="urn:microsoft.com/office/officeart/2005/8/quickstyle/simple1" qsCatId="simple" csTypeId="urn:microsoft.com/office/officeart/2005/8/colors/colorful5" csCatId="colorful" phldr="1"/>
      <dgm:spPr/>
      <dgm:t>
        <a:bodyPr/>
        <a:lstStyle/>
        <a:p>
          <a:endParaRPr lang="en-US"/>
        </a:p>
      </dgm:t>
    </dgm:pt>
    <dgm:pt modelId="{5C7F894A-1C1C-4FD3-A273-8D24C16C39C1}">
      <dgm:prSet phldrT="[Text]" custT="1"/>
      <dgm:spPr>
        <a:effectLst>
          <a:outerShdw blurRad="254000" dist="203200" dir="5400000" sx="90000" sy="90000" algn="t" rotWithShape="0">
            <a:prstClr val="black">
              <a:alpha val="40000"/>
            </a:prstClr>
          </a:outerShdw>
        </a:effectLst>
      </dgm:spPr>
      <dgm:t>
        <a:bodyPr/>
        <a:lstStyle/>
        <a:p>
          <a:r>
            <a:rPr lang="en-US" sz="2800" b="1">
              <a:latin typeface="Segoe UI "/>
              <a:cs typeface="Segoe UI Light" panose="020B0502040204020203" pitchFamily="34" charset="0"/>
            </a:rPr>
            <a:t>Tự động</a:t>
          </a:r>
        </a:p>
      </dgm:t>
    </dgm:pt>
    <dgm:pt modelId="{A3D31179-D5BB-4C30-BDDE-6BCB79D26FC9}" type="parTrans" cxnId="{26A44771-A883-4DEF-B3D6-2C7051153A8B}">
      <dgm:prSet/>
      <dgm:spPr/>
      <dgm:t>
        <a:bodyPr/>
        <a:lstStyle/>
        <a:p>
          <a:endParaRPr lang="en-US" sz="2800">
            <a:latin typeface="Segoe UI Light" panose="020B0502040204020203" pitchFamily="34" charset="0"/>
            <a:cs typeface="Segoe UI Light" panose="020B0502040204020203" pitchFamily="34" charset="0"/>
          </a:endParaRPr>
        </a:p>
      </dgm:t>
    </dgm:pt>
    <dgm:pt modelId="{9A8436D4-26E1-4056-A435-318646CB9A2A}" type="sibTrans" cxnId="{26A44771-A883-4DEF-B3D6-2C7051153A8B}">
      <dgm:prSet/>
      <dgm:spPr/>
      <dgm:t>
        <a:bodyPr/>
        <a:lstStyle/>
        <a:p>
          <a:endParaRPr lang="en-US" sz="2800">
            <a:latin typeface="Segoe UI Light" panose="020B0502040204020203" pitchFamily="34" charset="0"/>
            <a:cs typeface="Segoe UI Light" panose="020B0502040204020203" pitchFamily="34" charset="0"/>
          </a:endParaRPr>
        </a:p>
      </dgm:t>
    </dgm:pt>
    <dgm:pt modelId="{972221BD-BFEA-482C-8EC8-50AF33A8E91E}">
      <dgm:prSet phldrT="[Text]" custT="1"/>
      <dgm:spPr>
        <a:solidFill>
          <a:srgbClr val="3ABCA9"/>
        </a:solidFill>
        <a:effectLst>
          <a:outerShdw blurRad="254000" dist="203200" dir="5400000" sx="90000" sy="90000" algn="t" rotWithShape="0">
            <a:prstClr val="black">
              <a:alpha val="40000"/>
            </a:prstClr>
          </a:outerShdw>
        </a:effectLst>
      </dgm:spPr>
      <dgm:t>
        <a:bodyPr/>
        <a:lstStyle/>
        <a:p>
          <a:r>
            <a:rPr lang="en-US" sz="2800">
              <a:latin typeface="Segoe UI Light" panose="020B0502040204020203" pitchFamily="34" charset="0"/>
              <a:cs typeface="Segoe UI Light" panose="020B0502040204020203" pitchFamily="34" charset="0"/>
            </a:rPr>
            <a:t>Thủ công</a:t>
          </a:r>
        </a:p>
      </dgm:t>
    </dgm:pt>
    <dgm:pt modelId="{32964997-93F6-4F38-B92A-968F23E29AE6}" type="parTrans" cxnId="{B8A76F48-3F95-45CD-8020-87CBBBE67C79}">
      <dgm:prSet/>
      <dgm:spPr/>
      <dgm:t>
        <a:bodyPr/>
        <a:lstStyle/>
        <a:p>
          <a:endParaRPr lang="en-US" sz="2800">
            <a:latin typeface="Segoe UI Light" panose="020B0502040204020203" pitchFamily="34" charset="0"/>
            <a:cs typeface="Segoe UI Light" panose="020B0502040204020203" pitchFamily="34" charset="0"/>
          </a:endParaRPr>
        </a:p>
      </dgm:t>
    </dgm:pt>
    <dgm:pt modelId="{B00D57D2-4F8F-46EA-87B8-7CDEF0CE274A}" type="sibTrans" cxnId="{B8A76F48-3F95-45CD-8020-87CBBBE67C79}">
      <dgm:prSet/>
      <dgm:spPr/>
      <dgm:t>
        <a:bodyPr/>
        <a:lstStyle/>
        <a:p>
          <a:endParaRPr lang="en-US" sz="2800">
            <a:latin typeface="Segoe UI Light" panose="020B0502040204020203" pitchFamily="34" charset="0"/>
            <a:cs typeface="Segoe UI Light" panose="020B0502040204020203" pitchFamily="34" charset="0"/>
          </a:endParaRPr>
        </a:p>
      </dgm:t>
    </dgm:pt>
    <dgm:pt modelId="{EA302AC5-CDA6-4E9F-BE8D-D93AAC7FA3B0}">
      <dgm:prSet phldrT="[Text]" custT="1"/>
      <dgm:spPr>
        <a:effectLst>
          <a:outerShdw blurRad="254000" dist="203200" dir="5400000" sx="90000" sy="90000" algn="t" rotWithShape="0">
            <a:prstClr val="black">
              <a:alpha val="40000"/>
            </a:prstClr>
          </a:outerShdw>
        </a:effectLst>
      </dgm:spPr>
      <dgm:t>
        <a:bodyPr/>
        <a:lstStyle/>
        <a:p>
          <a:r>
            <a:rPr lang="en-US" sz="2800">
              <a:latin typeface="Segoe UI Light" panose="020B0502040204020203" pitchFamily="34" charset="0"/>
              <a:cs typeface="Segoe UI Light" panose="020B0502040204020203" pitchFamily="34" charset="0"/>
            </a:rPr>
            <a:t>Tools</a:t>
          </a:r>
        </a:p>
      </dgm:t>
    </dgm:pt>
    <dgm:pt modelId="{F366CD5D-FD39-4FB1-B8F3-7CA5EF521059}" type="parTrans" cxnId="{649EE4D5-2D6B-4FE5-A319-741822C116FA}">
      <dgm:prSet/>
      <dgm:spPr/>
      <dgm:t>
        <a:bodyPr/>
        <a:lstStyle/>
        <a:p>
          <a:endParaRPr lang="en-US" sz="2800">
            <a:latin typeface="Segoe UI Light" panose="020B0502040204020203" pitchFamily="34" charset="0"/>
            <a:cs typeface="Segoe UI Light" panose="020B0502040204020203" pitchFamily="34" charset="0"/>
          </a:endParaRPr>
        </a:p>
      </dgm:t>
    </dgm:pt>
    <dgm:pt modelId="{4046FA38-5ED6-4162-A5CA-42769663B30F}" type="sibTrans" cxnId="{649EE4D5-2D6B-4FE5-A319-741822C116FA}">
      <dgm:prSet/>
      <dgm:spPr/>
      <dgm:t>
        <a:bodyPr/>
        <a:lstStyle/>
        <a:p>
          <a:endParaRPr lang="en-US" sz="2800">
            <a:latin typeface="Segoe UI Light" panose="020B0502040204020203" pitchFamily="34" charset="0"/>
            <a:cs typeface="Segoe UI Light" panose="020B0502040204020203" pitchFamily="34" charset="0"/>
          </a:endParaRPr>
        </a:p>
      </dgm:t>
    </dgm:pt>
    <dgm:pt modelId="{E883E7FB-6A4A-49BA-8468-F400E15F529E}">
      <dgm:prSet phldrT="[Text]" custT="1"/>
      <dgm:spPr>
        <a:effectLst>
          <a:outerShdw blurRad="254000" dist="203200" dir="5400000" sx="90000" sy="90000" algn="t" rotWithShape="0">
            <a:prstClr val="black">
              <a:alpha val="40000"/>
            </a:prstClr>
          </a:outerShdw>
        </a:effectLst>
      </dgm:spPr>
      <dgm:t>
        <a:bodyPr/>
        <a:lstStyle/>
        <a:p>
          <a:r>
            <a:rPr lang="en-US" sz="2800" b="1">
              <a:latin typeface="Segoe UI" panose="020B0502040204020203" pitchFamily="34" charset="0"/>
              <a:cs typeface="Segoe UI" panose="020B0502040204020203" pitchFamily="34" charset="0"/>
            </a:rPr>
            <a:t>Bán tự động</a:t>
          </a:r>
        </a:p>
      </dgm:t>
    </dgm:pt>
    <dgm:pt modelId="{83689CA7-1C8A-4471-A734-849964142A2C}" type="parTrans" cxnId="{1E99326F-8BD3-4F24-BCD1-A1EA6267D7B6}">
      <dgm:prSet/>
      <dgm:spPr/>
      <dgm:t>
        <a:bodyPr/>
        <a:lstStyle/>
        <a:p>
          <a:endParaRPr lang="en-US"/>
        </a:p>
      </dgm:t>
    </dgm:pt>
    <dgm:pt modelId="{6637DDE7-0D98-48B5-BAB2-D975E117502D}" type="sibTrans" cxnId="{1E99326F-8BD3-4F24-BCD1-A1EA6267D7B6}">
      <dgm:prSet/>
      <dgm:spPr/>
      <dgm:t>
        <a:bodyPr/>
        <a:lstStyle/>
        <a:p>
          <a:endParaRPr lang="en-US"/>
        </a:p>
      </dgm:t>
    </dgm:pt>
    <dgm:pt modelId="{0FC11421-D956-4E3C-A7F2-D109CBA98584}" type="pres">
      <dgm:prSet presAssocID="{774CC203-66F9-4030-909B-F46F86363559}" presName="matrix" presStyleCnt="0">
        <dgm:presLayoutVars>
          <dgm:chMax val="1"/>
          <dgm:dir/>
          <dgm:resizeHandles val="exact"/>
        </dgm:presLayoutVars>
      </dgm:prSet>
      <dgm:spPr/>
    </dgm:pt>
    <dgm:pt modelId="{8BFBDB75-5E6D-4D5A-805D-72D0B5F11228}" type="pres">
      <dgm:prSet presAssocID="{774CC203-66F9-4030-909B-F46F86363559}" presName="diamond" presStyleLbl="bgShp" presStyleIdx="0" presStyleCnt="1"/>
      <dgm:spPr/>
    </dgm:pt>
    <dgm:pt modelId="{7F478636-EB4A-4BF1-BCF1-889137197479}" type="pres">
      <dgm:prSet presAssocID="{774CC203-66F9-4030-909B-F46F86363559}" presName="quad1" presStyleLbl="node1" presStyleIdx="0" presStyleCnt="4" custScaleX="198428" custScaleY="115220" custLinFactNeighborX="-35986" custLinFactNeighborY="-11034">
        <dgm:presLayoutVars>
          <dgm:chMax val="0"/>
          <dgm:chPref val="0"/>
          <dgm:bulletEnabled val="1"/>
        </dgm:presLayoutVars>
      </dgm:prSet>
      <dgm:spPr/>
    </dgm:pt>
    <dgm:pt modelId="{50083044-E95D-4C3E-B392-A6C88E84C41A}" type="pres">
      <dgm:prSet presAssocID="{774CC203-66F9-4030-909B-F46F86363559}" presName="quad2" presStyleLbl="node1" presStyleIdx="1" presStyleCnt="4" custScaleX="130642" custScaleY="75859" custLinFactNeighborX="35986" custLinFactNeighborY="7966">
        <dgm:presLayoutVars>
          <dgm:chMax val="0"/>
          <dgm:chPref val="0"/>
          <dgm:bulletEnabled val="1"/>
        </dgm:presLayoutVars>
      </dgm:prSet>
      <dgm:spPr/>
    </dgm:pt>
    <dgm:pt modelId="{75F86A75-454A-4383-882A-A12E2EC5017A}" type="pres">
      <dgm:prSet presAssocID="{774CC203-66F9-4030-909B-F46F86363559}" presName="quad3" presStyleLbl="node1" presStyleIdx="2" presStyleCnt="4" custScaleX="198428" custScaleY="115220" custLinFactNeighborX="-35940" custLinFactNeighborY="10421">
        <dgm:presLayoutVars>
          <dgm:chMax val="0"/>
          <dgm:chPref val="0"/>
          <dgm:bulletEnabled val="1"/>
        </dgm:presLayoutVars>
      </dgm:prSet>
      <dgm:spPr/>
    </dgm:pt>
    <dgm:pt modelId="{D9F23B03-AB3E-4118-9805-6BCD9629891B}" type="pres">
      <dgm:prSet presAssocID="{774CC203-66F9-4030-909B-F46F86363559}" presName="quad4" presStyleLbl="node1" presStyleIdx="3" presStyleCnt="4" custScaleX="130642" custScaleY="75859" custLinFactNeighborX="35373" custLinFactNeighborY="-8579">
        <dgm:presLayoutVars>
          <dgm:chMax val="0"/>
          <dgm:chPref val="0"/>
          <dgm:bulletEnabled val="1"/>
        </dgm:presLayoutVars>
      </dgm:prSet>
      <dgm:spPr/>
    </dgm:pt>
  </dgm:ptLst>
  <dgm:cxnLst>
    <dgm:cxn modelId="{B8A76F48-3F95-45CD-8020-87CBBBE67C79}" srcId="{774CC203-66F9-4030-909B-F46F86363559}" destId="{972221BD-BFEA-482C-8EC8-50AF33A8E91E}" srcOrd="1" destOrd="0" parTransId="{32964997-93F6-4F38-B92A-968F23E29AE6}" sibTransId="{B00D57D2-4F8F-46EA-87B8-7CDEF0CE274A}"/>
    <dgm:cxn modelId="{1E99326F-8BD3-4F24-BCD1-A1EA6267D7B6}" srcId="{774CC203-66F9-4030-909B-F46F86363559}" destId="{E883E7FB-6A4A-49BA-8468-F400E15F529E}" srcOrd="2" destOrd="0" parTransId="{83689CA7-1C8A-4471-A734-849964142A2C}" sibTransId="{6637DDE7-0D98-48B5-BAB2-D975E117502D}"/>
    <dgm:cxn modelId="{26A44771-A883-4DEF-B3D6-2C7051153A8B}" srcId="{774CC203-66F9-4030-909B-F46F86363559}" destId="{5C7F894A-1C1C-4FD3-A273-8D24C16C39C1}" srcOrd="0" destOrd="0" parTransId="{A3D31179-D5BB-4C30-BDDE-6BCB79D26FC9}" sibTransId="{9A8436D4-26E1-4056-A435-318646CB9A2A}"/>
    <dgm:cxn modelId="{D3EB0853-9E6C-41BA-9C4C-90EED26440E2}" type="presOf" srcId="{EA302AC5-CDA6-4E9F-BE8D-D93AAC7FA3B0}" destId="{D9F23B03-AB3E-4118-9805-6BCD9629891B}" srcOrd="0" destOrd="0" presId="urn:microsoft.com/office/officeart/2005/8/layout/matrix3"/>
    <dgm:cxn modelId="{F6E46455-A6B4-438F-8CB8-3B5E064ABA86}" type="presOf" srcId="{5C7F894A-1C1C-4FD3-A273-8D24C16C39C1}" destId="{7F478636-EB4A-4BF1-BCF1-889137197479}" srcOrd="0" destOrd="0" presId="urn:microsoft.com/office/officeart/2005/8/layout/matrix3"/>
    <dgm:cxn modelId="{5E4C418C-1A09-4298-A677-B2C55D44B8C4}" type="presOf" srcId="{E883E7FB-6A4A-49BA-8468-F400E15F529E}" destId="{75F86A75-454A-4383-882A-A12E2EC5017A}" srcOrd="0" destOrd="0" presId="urn:microsoft.com/office/officeart/2005/8/layout/matrix3"/>
    <dgm:cxn modelId="{CC7615AE-9A14-4E06-9473-5CAFADF3FA19}" type="presOf" srcId="{972221BD-BFEA-482C-8EC8-50AF33A8E91E}" destId="{50083044-E95D-4C3E-B392-A6C88E84C41A}" srcOrd="0" destOrd="0" presId="urn:microsoft.com/office/officeart/2005/8/layout/matrix3"/>
    <dgm:cxn modelId="{649EE4D5-2D6B-4FE5-A319-741822C116FA}" srcId="{774CC203-66F9-4030-909B-F46F86363559}" destId="{EA302AC5-CDA6-4E9F-BE8D-D93AAC7FA3B0}" srcOrd="3" destOrd="0" parTransId="{F366CD5D-FD39-4FB1-B8F3-7CA5EF521059}" sibTransId="{4046FA38-5ED6-4162-A5CA-42769663B30F}"/>
    <dgm:cxn modelId="{80029EFF-9DC1-4D75-9D77-3E49468589E7}" type="presOf" srcId="{774CC203-66F9-4030-909B-F46F86363559}" destId="{0FC11421-D956-4E3C-A7F2-D109CBA98584}" srcOrd="0" destOrd="0" presId="urn:microsoft.com/office/officeart/2005/8/layout/matrix3"/>
    <dgm:cxn modelId="{18CBBE9B-BF6A-4DE3-AEE2-2ABC1793B45D}" type="presParOf" srcId="{0FC11421-D956-4E3C-A7F2-D109CBA98584}" destId="{8BFBDB75-5E6D-4D5A-805D-72D0B5F11228}" srcOrd="0" destOrd="0" presId="urn:microsoft.com/office/officeart/2005/8/layout/matrix3"/>
    <dgm:cxn modelId="{A7E0E847-AADB-4166-A526-38B784638FE4}" type="presParOf" srcId="{0FC11421-D956-4E3C-A7F2-D109CBA98584}" destId="{7F478636-EB4A-4BF1-BCF1-889137197479}" srcOrd="1" destOrd="0" presId="urn:microsoft.com/office/officeart/2005/8/layout/matrix3"/>
    <dgm:cxn modelId="{3614A726-B577-4C38-8EC3-67125CFB0A72}" type="presParOf" srcId="{0FC11421-D956-4E3C-A7F2-D109CBA98584}" destId="{50083044-E95D-4C3E-B392-A6C88E84C41A}" srcOrd="2" destOrd="0" presId="urn:microsoft.com/office/officeart/2005/8/layout/matrix3"/>
    <dgm:cxn modelId="{7CECE2BE-5DD0-4CC0-B63B-82F647C2D3E6}" type="presParOf" srcId="{0FC11421-D956-4E3C-A7F2-D109CBA98584}" destId="{75F86A75-454A-4383-882A-A12E2EC5017A}" srcOrd="3" destOrd="0" presId="urn:microsoft.com/office/officeart/2005/8/layout/matrix3"/>
    <dgm:cxn modelId="{B3750142-20CC-4221-B53E-2ABC68B4B766}" type="presParOf" srcId="{0FC11421-D956-4E3C-A7F2-D109CBA98584}" destId="{D9F23B03-AB3E-4118-9805-6BCD9629891B}"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74CC203-66F9-4030-909B-F46F86363559}" type="doc">
      <dgm:prSet loTypeId="urn:microsoft.com/office/officeart/2005/8/layout/matrix3" loCatId="matrix" qsTypeId="urn:microsoft.com/office/officeart/2005/8/quickstyle/simple1" qsCatId="simple" csTypeId="urn:microsoft.com/office/officeart/2005/8/colors/colorful5" csCatId="colorful" phldr="1"/>
      <dgm:spPr/>
      <dgm:t>
        <a:bodyPr/>
        <a:lstStyle/>
        <a:p>
          <a:endParaRPr lang="en-US"/>
        </a:p>
      </dgm:t>
    </dgm:pt>
    <dgm:pt modelId="{5C7F894A-1C1C-4FD3-A273-8D24C16C39C1}">
      <dgm:prSet phldrT="[Text]" custT="1"/>
      <dgm:spPr>
        <a:effectLst>
          <a:outerShdw blurRad="203200" dist="203200" dir="5400000" sx="90000" sy="90000" algn="t" rotWithShape="0">
            <a:prstClr val="black">
              <a:alpha val="40000"/>
            </a:prstClr>
          </a:outerShdw>
        </a:effectLst>
      </dgm:spPr>
      <dgm:t>
        <a:bodyPr/>
        <a:lstStyle/>
        <a:p>
          <a:r>
            <a:rPr lang="en-US" sz="2400">
              <a:latin typeface="Segoe UI Light" panose="020B0502040204020203" pitchFamily="34" charset="0"/>
              <a:cs typeface="Segoe UI Light" panose="020B0502040204020203" pitchFamily="34" charset="0"/>
            </a:rPr>
            <a:t>Tự động</a:t>
          </a:r>
        </a:p>
      </dgm:t>
    </dgm:pt>
    <dgm:pt modelId="{A3D31179-D5BB-4C30-BDDE-6BCB79D26FC9}" type="parTrans" cxnId="{26A44771-A883-4DEF-B3D6-2C7051153A8B}">
      <dgm:prSet/>
      <dgm:spPr/>
      <dgm:t>
        <a:bodyPr/>
        <a:lstStyle/>
        <a:p>
          <a:endParaRPr lang="en-US" sz="2400">
            <a:latin typeface="Segoe UI Light" panose="020B0502040204020203" pitchFamily="34" charset="0"/>
            <a:cs typeface="Segoe UI Light" panose="020B0502040204020203" pitchFamily="34" charset="0"/>
          </a:endParaRPr>
        </a:p>
      </dgm:t>
    </dgm:pt>
    <dgm:pt modelId="{9A8436D4-26E1-4056-A435-318646CB9A2A}" type="sibTrans" cxnId="{26A44771-A883-4DEF-B3D6-2C7051153A8B}">
      <dgm:prSet/>
      <dgm:spPr/>
      <dgm:t>
        <a:bodyPr/>
        <a:lstStyle/>
        <a:p>
          <a:endParaRPr lang="en-US" sz="2400">
            <a:latin typeface="Segoe UI Light" panose="020B0502040204020203" pitchFamily="34" charset="0"/>
            <a:cs typeface="Segoe UI Light" panose="020B0502040204020203" pitchFamily="34" charset="0"/>
          </a:endParaRPr>
        </a:p>
      </dgm:t>
    </dgm:pt>
    <dgm:pt modelId="{972221BD-BFEA-482C-8EC8-50AF33A8E91E}">
      <dgm:prSet phldrT="[Text]" custT="1"/>
      <dgm:spPr>
        <a:solidFill>
          <a:schemeClr val="bg1"/>
        </a:solidFill>
        <a:effectLst>
          <a:outerShdw blurRad="203200" dist="203200" dir="5400000" sx="90000" sy="90000" algn="t" rotWithShape="0">
            <a:prstClr val="black">
              <a:alpha val="40000"/>
            </a:prstClr>
          </a:outerShdw>
        </a:effectLst>
      </dgm:spPr>
      <dgm:t>
        <a:bodyPr/>
        <a:lstStyle/>
        <a:p>
          <a:r>
            <a:rPr lang="en-US" sz="2400">
              <a:latin typeface="Segoe UI Light" panose="020B0502040204020203" pitchFamily="34" charset="0"/>
              <a:cs typeface="Segoe UI Light" panose="020B0502040204020203" pitchFamily="34" charset="0"/>
            </a:rPr>
            <a:t>Thủ công</a:t>
          </a:r>
        </a:p>
      </dgm:t>
    </dgm:pt>
    <dgm:pt modelId="{32964997-93F6-4F38-B92A-968F23E29AE6}" type="parTrans" cxnId="{B8A76F48-3F95-45CD-8020-87CBBBE67C79}">
      <dgm:prSet/>
      <dgm:spPr/>
      <dgm:t>
        <a:bodyPr/>
        <a:lstStyle/>
        <a:p>
          <a:endParaRPr lang="en-US" sz="2400">
            <a:latin typeface="Segoe UI Light" panose="020B0502040204020203" pitchFamily="34" charset="0"/>
            <a:cs typeface="Segoe UI Light" panose="020B0502040204020203" pitchFamily="34" charset="0"/>
          </a:endParaRPr>
        </a:p>
      </dgm:t>
    </dgm:pt>
    <dgm:pt modelId="{B00D57D2-4F8F-46EA-87B8-7CDEF0CE274A}" type="sibTrans" cxnId="{B8A76F48-3F95-45CD-8020-87CBBBE67C79}">
      <dgm:prSet/>
      <dgm:spPr/>
      <dgm:t>
        <a:bodyPr/>
        <a:lstStyle/>
        <a:p>
          <a:endParaRPr lang="en-US" sz="2400">
            <a:latin typeface="Segoe UI Light" panose="020B0502040204020203" pitchFamily="34" charset="0"/>
            <a:cs typeface="Segoe UI Light" panose="020B0502040204020203" pitchFamily="34" charset="0"/>
          </a:endParaRPr>
        </a:p>
      </dgm:t>
    </dgm:pt>
    <dgm:pt modelId="{EA302AC5-CDA6-4E9F-BE8D-D93AAC7FA3B0}">
      <dgm:prSet phldrT="[Text]" custT="1"/>
      <dgm:spPr>
        <a:solidFill>
          <a:schemeClr val="bg1"/>
        </a:solidFill>
        <a:effectLst>
          <a:outerShdw blurRad="203200" dist="203200" dir="5400000" sx="90000" sy="90000" algn="t" rotWithShape="0">
            <a:prstClr val="black">
              <a:alpha val="40000"/>
            </a:prstClr>
          </a:outerShdw>
        </a:effectLst>
      </dgm:spPr>
      <dgm:t>
        <a:bodyPr/>
        <a:lstStyle/>
        <a:p>
          <a:r>
            <a:rPr lang="en-US" sz="2400">
              <a:latin typeface="Segoe UI Light" panose="020B0502040204020203" pitchFamily="34" charset="0"/>
              <a:cs typeface="Segoe UI Light" panose="020B0502040204020203" pitchFamily="34" charset="0"/>
            </a:rPr>
            <a:t>Tools</a:t>
          </a:r>
        </a:p>
      </dgm:t>
    </dgm:pt>
    <dgm:pt modelId="{F366CD5D-FD39-4FB1-B8F3-7CA5EF521059}" type="parTrans" cxnId="{649EE4D5-2D6B-4FE5-A319-741822C116FA}">
      <dgm:prSet/>
      <dgm:spPr/>
      <dgm:t>
        <a:bodyPr/>
        <a:lstStyle/>
        <a:p>
          <a:endParaRPr lang="en-US" sz="2400">
            <a:latin typeface="Segoe UI Light" panose="020B0502040204020203" pitchFamily="34" charset="0"/>
            <a:cs typeface="Segoe UI Light" panose="020B0502040204020203" pitchFamily="34" charset="0"/>
          </a:endParaRPr>
        </a:p>
      </dgm:t>
    </dgm:pt>
    <dgm:pt modelId="{4046FA38-5ED6-4162-A5CA-42769663B30F}" type="sibTrans" cxnId="{649EE4D5-2D6B-4FE5-A319-741822C116FA}">
      <dgm:prSet/>
      <dgm:spPr/>
      <dgm:t>
        <a:bodyPr/>
        <a:lstStyle/>
        <a:p>
          <a:endParaRPr lang="en-US" sz="2400">
            <a:latin typeface="Segoe UI Light" panose="020B0502040204020203" pitchFamily="34" charset="0"/>
            <a:cs typeface="Segoe UI Light" panose="020B0502040204020203" pitchFamily="34" charset="0"/>
          </a:endParaRPr>
        </a:p>
      </dgm:t>
    </dgm:pt>
    <dgm:pt modelId="{E883E7FB-6A4A-49BA-8468-F400E15F529E}">
      <dgm:prSet phldrT="[Text]" custT="1"/>
      <dgm:spPr>
        <a:effectLst>
          <a:outerShdw blurRad="203200" dist="203200" dir="5400000" sx="90000" sy="90000" algn="t" rotWithShape="0">
            <a:prstClr val="black">
              <a:alpha val="40000"/>
            </a:prstClr>
          </a:outerShdw>
        </a:effectLst>
      </dgm:spPr>
      <dgm:t>
        <a:bodyPr/>
        <a:lstStyle/>
        <a:p>
          <a:r>
            <a:rPr lang="en-US" sz="2400">
              <a:latin typeface="Segoe UI Light" panose="020B0502040204020203" pitchFamily="34" charset="0"/>
              <a:cs typeface="Segoe UI Light" panose="020B0502040204020203" pitchFamily="34" charset="0"/>
            </a:rPr>
            <a:t>Bán tự động</a:t>
          </a:r>
        </a:p>
      </dgm:t>
    </dgm:pt>
    <dgm:pt modelId="{83689CA7-1C8A-4471-A734-849964142A2C}" type="parTrans" cxnId="{1E99326F-8BD3-4F24-BCD1-A1EA6267D7B6}">
      <dgm:prSet/>
      <dgm:spPr/>
      <dgm:t>
        <a:bodyPr/>
        <a:lstStyle/>
        <a:p>
          <a:endParaRPr lang="en-US" sz="2400">
            <a:latin typeface="Segoe UI Light" panose="020B0502040204020203" pitchFamily="34" charset="0"/>
            <a:cs typeface="Segoe UI Light" panose="020B0502040204020203" pitchFamily="34" charset="0"/>
          </a:endParaRPr>
        </a:p>
      </dgm:t>
    </dgm:pt>
    <dgm:pt modelId="{6637DDE7-0D98-48B5-BAB2-D975E117502D}" type="sibTrans" cxnId="{1E99326F-8BD3-4F24-BCD1-A1EA6267D7B6}">
      <dgm:prSet/>
      <dgm:spPr/>
      <dgm:t>
        <a:bodyPr/>
        <a:lstStyle/>
        <a:p>
          <a:endParaRPr lang="en-US" sz="2400">
            <a:latin typeface="Segoe UI Light" panose="020B0502040204020203" pitchFamily="34" charset="0"/>
            <a:cs typeface="Segoe UI Light" panose="020B0502040204020203" pitchFamily="34" charset="0"/>
          </a:endParaRPr>
        </a:p>
      </dgm:t>
    </dgm:pt>
    <dgm:pt modelId="{0FC11421-D956-4E3C-A7F2-D109CBA98584}" type="pres">
      <dgm:prSet presAssocID="{774CC203-66F9-4030-909B-F46F86363559}" presName="matrix" presStyleCnt="0">
        <dgm:presLayoutVars>
          <dgm:chMax val="1"/>
          <dgm:dir/>
          <dgm:resizeHandles val="exact"/>
        </dgm:presLayoutVars>
      </dgm:prSet>
      <dgm:spPr/>
    </dgm:pt>
    <dgm:pt modelId="{8BFBDB75-5E6D-4D5A-805D-72D0B5F11228}" type="pres">
      <dgm:prSet presAssocID="{774CC203-66F9-4030-909B-F46F86363559}" presName="diamond" presStyleLbl="bgShp" presStyleIdx="0" presStyleCnt="1"/>
      <dgm:spPr/>
    </dgm:pt>
    <dgm:pt modelId="{7F478636-EB4A-4BF1-BCF1-889137197479}" type="pres">
      <dgm:prSet presAssocID="{774CC203-66F9-4030-909B-F46F86363559}" presName="quad1" presStyleLbl="node1" presStyleIdx="0" presStyleCnt="4">
        <dgm:presLayoutVars>
          <dgm:chMax val="0"/>
          <dgm:chPref val="0"/>
          <dgm:bulletEnabled val="1"/>
        </dgm:presLayoutVars>
      </dgm:prSet>
      <dgm:spPr/>
    </dgm:pt>
    <dgm:pt modelId="{50083044-E95D-4C3E-B392-A6C88E84C41A}" type="pres">
      <dgm:prSet presAssocID="{774CC203-66F9-4030-909B-F46F86363559}" presName="quad2" presStyleLbl="node1" presStyleIdx="1" presStyleCnt="4">
        <dgm:presLayoutVars>
          <dgm:chMax val="0"/>
          <dgm:chPref val="0"/>
          <dgm:bulletEnabled val="1"/>
        </dgm:presLayoutVars>
      </dgm:prSet>
      <dgm:spPr/>
    </dgm:pt>
    <dgm:pt modelId="{75F86A75-454A-4383-882A-A12E2EC5017A}" type="pres">
      <dgm:prSet presAssocID="{774CC203-66F9-4030-909B-F46F86363559}" presName="quad3" presStyleLbl="node1" presStyleIdx="2" presStyleCnt="4">
        <dgm:presLayoutVars>
          <dgm:chMax val="0"/>
          <dgm:chPref val="0"/>
          <dgm:bulletEnabled val="1"/>
        </dgm:presLayoutVars>
      </dgm:prSet>
      <dgm:spPr/>
    </dgm:pt>
    <dgm:pt modelId="{D9F23B03-AB3E-4118-9805-6BCD9629891B}" type="pres">
      <dgm:prSet presAssocID="{774CC203-66F9-4030-909B-F46F86363559}" presName="quad4" presStyleLbl="node1" presStyleIdx="3" presStyleCnt="4">
        <dgm:presLayoutVars>
          <dgm:chMax val="0"/>
          <dgm:chPref val="0"/>
          <dgm:bulletEnabled val="1"/>
        </dgm:presLayoutVars>
      </dgm:prSet>
      <dgm:spPr/>
    </dgm:pt>
  </dgm:ptLst>
  <dgm:cxnLst>
    <dgm:cxn modelId="{B8A76F48-3F95-45CD-8020-87CBBBE67C79}" srcId="{774CC203-66F9-4030-909B-F46F86363559}" destId="{972221BD-BFEA-482C-8EC8-50AF33A8E91E}" srcOrd="1" destOrd="0" parTransId="{32964997-93F6-4F38-B92A-968F23E29AE6}" sibTransId="{B00D57D2-4F8F-46EA-87B8-7CDEF0CE274A}"/>
    <dgm:cxn modelId="{1E99326F-8BD3-4F24-BCD1-A1EA6267D7B6}" srcId="{774CC203-66F9-4030-909B-F46F86363559}" destId="{E883E7FB-6A4A-49BA-8468-F400E15F529E}" srcOrd="2" destOrd="0" parTransId="{83689CA7-1C8A-4471-A734-849964142A2C}" sibTransId="{6637DDE7-0D98-48B5-BAB2-D975E117502D}"/>
    <dgm:cxn modelId="{26A44771-A883-4DEF-B3D6-2C7051153A8B}" srcId="{774CC203-66F9-4030-909B-F46F86363559}" destId="{5C7F894A-1C1C-4FD3-A273-8D24C16C39C1}" srcOrd="0" destOrd="0" parTransId="{A3D31179-D5BB-4C30-BDDE-6BCB79D26FC9}" sibTransId="{9A8436D4-26E1-4056-A435-318646CB9A2A}"/>
    <dgm:cxn modelId="{D3EB0853-9E6C-41BA-9C4C-90EED26440E2}" type="presOf" srcId="{EA302AC5-CDA6-4E9F-BE8D-D93AAC7FA3B0}" destId="{D9F23B03-AB3E-4118-9805-6BCD9629891B}" srcOrd="0" destOrd="0" presId="urn:microsoft.com/office/officeart/2005/8/layout/matrix3"/>
    <dgm:cxn modelId="{F6E46455-A6B4-438F-8CB8-3B5E064ABA86}" type="presOf" srcId="{5C7F894A-1C1C-4FD3-A273-8D24C16C39C1}" destId="{7F478636-EB4A-4BF1-BCF1-889137197479}" srcOrd="0" destOrd="0" presId="urn:microsoft.com/office/officeart/2005/8/layout/matrix3"/>
    <dgm:cxn modelId="{5E4C418C-1A09-4298-A677-B2C55D44B8C4}" type="presOf" srcId="{E883E7FB-6A4A-49BA-8468-F400E15F529E}" destId="{75F86A75-454A-4383-882A-A12E2EC5017A}" srcOrd="0" destOrd="0" presId="urn:microsoft.com/office/officeart/2005/8/layout/matrix3"/>
    <dgm:cxn modelId="{CC7615AE-9A14-4E06-9473-5CAFADF3FA19}" type="presOf" srcId="{972221BD-BFEA-482C-8EC8-50AF33A8E91E}" destId="{50083044-E95D-4C3E-B392-A6C88E84C41A}" srcOrd="0" destOrd="0" presId="urn:microsoft.com/office/officeart/2005/8/layout/matrix3"/>
    <dgm:cxn modelId="{649EE4D5-2D6B-4FE5-A319-741822C116FA}" srcId="{774CC203-66F9-4030-909B-F46F86363559}" destId="{EA302AC5-CDA6-4E9F-BE8D-D93AAC7FA3B0}" srcOrd="3" destOrd="0" parTransId="{F366CD5D-FD39-4FB1-B8F3-7CA5EF521059}" sibTransId="{4046FA38-5ED6-4162-A5CA-42769663B30F}"/>
    <dgm:cxn modelId="{80029EFF-9DC1-4D75-9D77-3E49468589E7}" type="presOf" srcId="{774CC203-66F9-4030-909B-F46F86363559}" destId="{0FC11421-D956-4E3C-A7F2-D109CBA98584}" srcOrd="0" destOrd="0" presId="urn:microsoft.com/office/officeart/2005/8/layout/matrix3"/>
    <dgm:cxn modelId="{18CBBE9B-BF6A-4DE3-AEE2-2ABC1793B45D}" type="presParOf" srcId="{0FC11421-D956-4E3C-A7F2-D109CBA98584}" destId="{8BFBDB75-5E6D-4D5A-805D-72D0B5F11228}" srcOrd="0" destOrd="0" presId="urn:microsoft.com/office/officeart/2005/8/layout/matrix3"/>
    <dgm:cxn modelId="{A7E0E847-AADB-4166-A526-38B784638FE4}" type="presParOf" srcId="{0FC11421-D956-4E3C-A7F2-D109CBA98584}" destId="{7F478636-EB4A-4BF1-BCF1-889137197479}" srcOrd="1" destOrd="0" presId="urn:microsoft.com/office/officeart/2005/8/layout/matrix3"/>
    <dgm:cxn modelId="{3614A726-B577-4C38-8EC3-67125CFB0A72}" type="presParOf" srcId="{0FC11421-D956-4E3C-A7F2-D109CBA98584}" destId="{50083044-E95D-4C3E-B392-A6C88E84C41A}" srcOrd="2" destOrd="0" presId="urn:microsoft.com/office/officeart/2005/8/layout/matrix3"/>
    <dgm:cxn modelId="{7CECE2BE-5DD0-4CC0-B63B-82F647C2D3E6}" type="presParOf" srcId="{0FC11421-D956-4E3C-A7F2-D109CBA98584}" destId="{75F86A75-454A-4383-882A-A12E2EC5017A}" srcOrd="3" destOrd="0" presId="urn:microsoft.com/office/officeart/2005/8/layout/matrix3"/>
    <dgm:cxn modelId="{B3750142-20CC-4221-B53E-2ABC68B4B766}" type="presParOf" srcId="{0FC11421-D956-4E3C-A7F2-D109CBA98584}" destId="{D9F23B03-AB3E-4118-9805-6BCD9629891B}"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66145C9-BC41-45FF-8211-370E8EB7D42C}" type="doc">
      <dgm:prSet loTypeId="urn:microsoft.com/office/officeart/2005/8/layout/pyramid1" loCatId="pyramid" qsTypeId="urn:microsoft.com/office/officeart/2005/8/quickstyle/simple1" qsCatId="simple" csTypeId="urn:microsoft.com/office/officeart/2005/8/colors/colorful2" csCatId="colorful" phldr="1"/>
      <dgm:spPr/>
    </dgm:pt>
    <dgm:pt modelId="{B075095B-B9CB-4758-B5D2-9A7CBB70BB69}">
      <dgm:prSet phldrT="[Text]" custT="1"/>
      <dgm:spPr/>
      <dgm:t>
        <a:bodyPr tIns="640080"/>
        <a:lstStyle/>
        <a:p>
          <a:pPr algn="ctr"/>
          <a:r>
            <a:rPr lang="en-US" sz="2400">
              <a:latin typeface="Segoe UI Light" panose="020B0502040204020203" pitchFamily="34" charset="0"/>
              <a:ea typeface="Cambria" panose="02040503050406030204" pitchFamily="18" charset="0"/>
              <a:cs typeface="Segoe UI Light" panose="020B0502040204020203" pitchFamily="34" charset="0"/>
            </a:rPr>
            <a:t>GUI tests</a:t>
          </a:r>
        </a:p>
      </dgm:t>
    </dgm:pt>
    <dgm:pt modelId="{7CF03302-3E88-4565-8C50-8DA626F800F1}" type="parTrans" cxnId="{08137C6D-7728-4F96-A166-6A649AB2CED9}">
      <dgm:prSet/>
      <dgm:spPr/>
      <dgm:t>
        <a:bodyPr/>
        <a:lstStyle/>
        <a:p>
          <a:pPr algn="ctr"/>
          <a:endParaRPr lang="en-US" sz="2400">
            <a:solidFill>
              <a:schemeClr val="tx1"/>
            </a:solidFill>
            <a:latin typeface="Segoe UI Light" panose="020B0502040204020203" pitchFamily="34" charset="0"/>
            <a:ea typeface="Cambria" panose="02040503050406030204" pitchFamily="18" charset="0"/>
            <a:cs typeface="Segoe UI Light" panose="020B0502040204020203" pitchFamily="34" charset="0"/>
          </a:endParaRPr>
        </a:p>
      </dgm:t>
    </dgm:pt>
    <dgm:pt modelId="{ECA9E9A0-0237-4C43-89C7-03BA4A072398}" type="sibTrans" cxnId="{08137C6D-7728-4F96-A166-6A649AB2CED9}">
      <dgm:prSet/>
      <dgm:spPr/>
      <dgm:t>
        <a:bodyPr/>
        <a:lstStyle/>
        <a:p>
          <a:pPr algn="ctr"/>
          <a:endParaRPr lang="en-US" sz="2400">
            <a:solidFill>
              <a:schemeClr val="tx1"/>
            </a:solidFill>
            <a:latin typeface="Segoe UI Light" panose="020B0502040204020203" pitchFamily="34" charset="0"/>
            <a:ea typeface="Cambria" panose="02040503050406030204" pitchFamily="18" charset="0"/>
            <a:cs typeface="Segoe UI Light" panose="020B0502040204020203" pitchFamily="34" charset="0"/>
          </a:endParaRPr>
        </a:p>
      </dgm:t>
    </dgm:pt>
    <dgm:pt modelId="{DE087FE7-7CE7-4A4B-9A44-EAF42D8C7A59}">
      <dgm:prSet phldrT="[Text]" custT="1"/>
      <dgm:spPr/>
      <dgm:t>
        <a:bodyPr tIns="640080"/>
        <a:lstStyle/>
        <a:p>
          <a:pPr algn="ctr"/>
          <a:r>
            <a:rPr lang="en-US" sz="2400">
              <a:latin typeface="Segoe UI Light" panose="020B0502040204020203" pitchFamily="34" charset="0"/>
              <a:ea typeface="Cambria" panose="02040503050406030204" pitchFamily="18" charset="0"/>
              <a:cs typeface="Segoe UI Light" panose="020B0502040204020203" pitchFamily="34" charset="0"/>
            </a:rPr>
            <a:t>Acceptance tests</a:t>
          </a:r>
        </a:p>
      </dgm:t>
    </dgm:pt>
    <dgm:pt modelId="{F574DC34-A590-4325-A6F0-71390897DC47}" type="parTrans" cxnId="{E7526E5E-E294-45F6-B026-C857D4AA947F}">
      <dgm:prSet/>
      <dgm:spPr/>
      <dgm:t>
        <a:bodyPr/>
        <a:lstStyle/>
        <a:p>
          <a:pPr algn="ctr"/>
          <a:endParaRPr lang="en-US" sz="2400">
            <a:solidFill>
              <a:schemeClr val="tx1"/>
            </a:solidFill>
            <a:latin typeface="Segoe UI Light" panose="020B0502040204020203" pitchFamily="34" charset="0"/>
            <a:ea typeface="Cambria" panose="02040503050406030204" pitchFamily="18" charset="0"/>
            <a:cs typeface="Segoe UI Light" panose="020B0502040204020203" pitchFamily="34" charset="0"/>
          </a:endParaRPr>
        </a:p>
      </dgm:t>
    </dgm:pt>
    <dgm:pt modelId="{A70D034C-4EE4-44F7-8547-8C668B0DA09C}" type="sibTrans" cxnId="{E7526E5E-E294-45F6-B026-C857D4AA947F}">
      <dgm:prSet/>
      <dgm:spPr/>
      <dgm:t>
        <a:bodyPr/>
        <a:lstStyle/>
        <a:p>
          <a:pPr algn="ctr"/>
          <a:endParaRPr lang="en-US" sz="2400">
            <a:solidFill>
              <a:schemeClr val="tx1"/>
            </a:solidFill>
            <a:latin typeface="Segoe UI Light" panose="020B0502040204020203" pitchFamily="34" charset="0"/>
            <a:ea typeface="Cambria" panose="02040503050406030204" pitchFamily="18" charset="0"/>
            <a:cs typeface="Segoe UI Light" panose="020B0502040204020203" pitchFamily="34" charset="0"/>
          </a:endParaRPr>
        </a:p>
      </dgm:t>
    </dgm:pt>
    <dgm:pt modelId="{8B15D0B4-B3FF-4D3C-9185-48AFA2AABFC5}">
      <dgm:prSet phldrT="[Text]" custT="1"/>
      <dgm:spPr/>
      <dgm:t>
        <a:bodyPr tIns="548640"/>
        <a:lstStyle/>
        <a:p>
          <a:pPr algn="ctr"/>
          <a:r>
            <a:rPr lang="en-US" sz="2400">
              <a:latin typeface="Segoe UI Light" panose="020B0502040204020203" pitchFamily="34" charset="0"/>
              <a:ea typeface="Cambria" panose="02040503050406030204" pitchFamily="18" charset="0"/>
              <a:cs typeface="Segoe UI Light" panose="020B0502040204020203" pitchFamily="34" charset="0"/>
            </a:rPr>
            <a:t>Unit tests/Component tests</a:t>
          </a:r>
        </a:p>
      </dgm:t>
    </dgm:pt>
    <dgm:pt modelId="{B76B38A9-6C72-4822-97B9-8F3CF7E4FA42}" type="parTrans" cxnId="{250B4EA6-AB44-4417-AA6E-B66D27DFC374}">
      <dgm:prSet/>
      <dgm:spPr/>
      <dgm:t>
        <a:bodyPr/>
        <a:lstStyle/>
        <a:p>
          <a:pPr algn="ctr"/>
          <a:endParaRPr lang="en-US" sz="2400">
            <a:solidFill>
              <a:schemeClr val="tx1"/>
            </a:solidFill>
            <a:latin typeface="Segoe UI Light" panose="020B0502040204020203" pitchFamily="34" charset="0"/>
            <a:ea typeface="Cambria" panose="02040503050406030204" pitchFamily="18" charset="0"/>
            <a:cs typeface="Segoe UI Light" panose="020B0502040204020203" pitchFamily="34" charset="0"/>
          </a:endParaRPr>
        </a:p>
      </dgm:t>
    </dgm:pt>
    <dgm:pt modelId="{98E08D41-B947-4A87-B7BC-3AFC1C7798C5}" type="sibTrans" cxnId="{250B4EA6-AB44-4417-AA6E-B66D27DFC374}">
      <dgm:prSet/>
      <dgm:spPr/>
      <dgm:t>
        <a:bodyPr/>
        <a:lstStyle/>
        <a:p>
          <a:pPr algn="ctr"/>
          <a:endParaRPr lang="en-US" sz="2400">
            <a:solidFill>
              <a:schemeClr val="tx1"/>
            </a:solidFill>
            <a:latin typeface="Segoe UI Light" panose="020B0502040204020203" pitchFamily="34" charset="0"/>
            <a:ea typeface="Cambria" panose="02040503050406030204" pitchFamily="18" charset="0"/>
            <a:cs typeface="Segoe UI Light" panose="020B0502040204020203" pitchFamily="34" charset="0"/>
          </a:endParaRPr>
        </a:p>
      </dgm:t>
    </dgm:pt>
    <dgm:pt modelId="{19C7EA57-ECF1-4EBF-A803-C2B593FC650A}" type="pres">
      <dgm:prSet presAssocID="{866145C9-BC41-45FF-8211-370E8EB7D42C}" presName="Name0" presStyleCnt="0">
        <dgm:presLayoutVars>
          <dgm:dir/>
          <dgm:animLvl val="lvl"/>
          <dgm:resizeHandles val="exact"/>
        </dgm:presLayoutVars>
      </dgm:prSet>
      <dgm:spPr/>
    </dgm:pt>
    <dgm:pt modelId="{B8A7D46A-D75A-4A3F-950D-85A4ADE1B79A}" type="pres">
      <dgm:prSet presAssocID="{B075095B-B9CB-4758-B5D2-9A7CBB70BB69}" presName="Name8" presStyleCnt="0"/>
      <dgm:spPr/>
    </dgm:pt>
    <dgm:pt modelId="{ABF57F16-0D6B-4689-BE51-4F63F12CE7E5}" type="pres">
      <dgm:prSet presAssocID="{B075095B-B9CB-4758-B5D2-9A7CBB70BB69}" presName="level" presStyleLbl="node1" presStyleIdx="0" presStyleCnt="3">
        <dgm:presLayoutVars>
          <dgm:chMax val="1"/>
          <dgm:bulletEnabled val="1"/>
        </dgm:presLayoutVars>
      </dgm:prSet>
      <dgm:spPr/>
    </dgm:pt>
    <dgm:pt modelId="{B3FC1FD2-4449-46C1-AA2D-0591267FF638}" type="pres">
      <dgm:prSet presAssocID="{B075095B-B9CB-4758-B5D2-9A7CBB70BB69}" presName="levelTx" presStyleLbl="revTx" presStyleIdx="0" presStyleCnt="0">
        <dgm:presLayoutVars>
          <dgm:chMax val="1"/>
          <dgm:bulletEnabled val="1"/>
        </dgm:presLayoutVars>
      </dgm:prSet>
      <dgm:spPr/>
    </dgm:pt>
    <dgm:pt modelId="{FCCE334F-7A5A-43C4-9BF9-2E8EDAC26AE8}" type="pres">
      <dgm:prSet presAssocID="{DE087FE7-7CE7-4A4B-9A44-EAF42D8C7A59}" presName="Name8" presStyleCnt="0"/>
      <dgm:spPr/>
    </dgm:pt>
    <dgm:pt modelId="{D87518ED-0C59-413E-8BCC-F9FC96F5FFF9}" type="pres">
      <dgm:prSet presAssocID="{DE087FE7-7CE7-4A4B-9A44-EAF42D8C7A59}" presName="level" presStyleLbl="node1" presStyleIdx="1" presStyleCnt="3">
        <dgm:presLayoutVars>
          <dgm:chMax val="1"/>
          <dgm:bulletEnabled val="1"/>
        </dgm:presLayoutVars>
      </dgm:prSet>
      <dgm:spPr/>
    </dgm:pt>
    <dgm:pt modelId="{FE662045-205D-40E6-9369-D2D2B06BC908}" type="pres">
      <dgm:prSet presAssocID="{DE087FE7-7CE7-4A4B-9A44-EAF42D8C7A59}" presName="levelTx" presStyleLbl="revTx" presStyleIdx="0" presStyleCnt="0">
        <dgm:presLayoutVars>
          <dgm:chMax val="1"/>
          <dgm:bulletEnabled val="1"/>
        </dgm:presLayoutVars>
      </dgm:prSet>
      <dgm:spPr/>
    </dgm:pt>
    <dgm:pt modelId="{EDDE8DC9-F731-4728-80E8-13D59171F703}" type="pres">
      <dgm:prSet presAssocID="{8B15D0B4-B3FF-4D3C-9185-48AFA2AABFC5}" presName="Name8" presStyleCnt="0"/>
      <dgm:spPr/>
    </dgm:pt>
    <dgm:pt modelId="{61EDB126-6AAE-4CE1-B219-59778404A261}" type="pres">
      <dgm:prSet presAssocID="{8B15D0B4-B3FF-4D3C-9185-48AFA2AABFC5}" presName="level" presStyleLbl="node1" presStyleIdx="2" presStyleCnt="3" custLinFactNeighborX="-440" custLinFactNeighborY="-653">
        <dgm:presLayoutVars>
          <dgm:chMax val="1"/>
          <dgm:bulletEnabled val="1"/>
        </dgm:presLayoutVars>
      </dgm:prSet>
      <dgm:spPr/>
    </dgm:pt>
    <dgm:pt modelId="{F2F293AE-5CC7-4E93-90A8-55238C497B0D}" type="pres">
      <dgm:prSet presAssocID="{8B15D0B4-B3FF-4D3C-9185-48AFA2AABFC5}" presName="levelTx" presStyleLbl="revTx" presStyleIdx="0" presStyleCnt="0">
        <dgm:presLayoutVars>
          <dgm:chMax val="1"/>
          <dgm:bulletEnabled val="1"/>
        </dgm:presLayoutVars>
      </dgm:prSet>
      <dgm:spPr/>
    </dgm:pt>
  </dgm:ptLst>
  <dgm:cxnLst>
    <dgm:cxn modelId="{87AA7806-5381-4ECE-85B9-5F4AB1E8709C}" type="presOf" srcId="{B075095B-B9CB-4758-B5D2-9A7CBB70BB69}" destId="{ABF57F16-0D6B-4689-BE51-4F63F12CE7E5}" srcOrd="0" destOrd="0" presId="urn:microsoft.com/office/officeart/2005/8/layout/pyramid1"/>
    <dgm:cxn modelId="{E7526E5E-E294-45F6-B026-C857D4AA947F}" srcId="{866145C9-BC41-45FF-8211-370E8EB7D42C}" destId="{DE087FE7-7CE7-4A4B-9A44-EAF42D8C7A59}" srcOrd="1" destOrd="0" parTransId="{F574DC34-A590-4325-A6F0-71390897DC47}" sibTransId="{A70D034C-4EE4-44F7-8547-8C668B0DA09C}"/>
    <dgm:cxn modelId="{596DB642-F437-4F55-86CB-835AC9542E98}" type="presOf" srcId="{B075095B-B9CB-4758-B5D2-9A7CBB70BB69}" destId="{B3FC1FD2-4449-46C1-AA2D-0591267FF638}" srcOrd="1" destOrd="0" presId="urn:microsoft.com/office/officeart/2005/8/layout/pyramid1"/>
    <dgm:cxn modelId="{9254EA47-B078-41A0-8462-FCD30002F7EE}" type="presOf" srcId="{DE087FE7-7CE7-4A4B-9A44-EAF42D8C7A59}" destId="{FE662045-205D-40E6-9369-D2D2B06BC908}" srcOrd="1" destOrd="0" presId="urn:microsoft.com/office/officeart/2005/8/layout/pyramid1"/>
    <dgm:cxn modelId="{8661474D-792D-40CF-A26B-7C24D6C586E3}" type="presOf" srcId="{8B15D0B4-B3FF-4D3C-9185-48AFA2AABFC5}" destId="{61EDB126-6AAE-4CE1-B219-59778404A261}" srcOrd="0" destOrd="0" presId="urn:microsoft.com/office/officeart/2005/8/layout/pyramid1"/>
    <dgm:cxn modelId="{08137C6D-7728-4F96-A166-6A649AB2CED9}" srcId="{866145C9-BC41-45FF-8211-370E8EB7D42C}" destId="{B075095B-B9CB-4758-B5D2-9A7CBB70BB69}" srcOrd="0" destOrd="0" parTransId="{7CF03302-3E88-4565-8C50-8DA626F800F1}" sibTransId="{ECA9E9A0-0237-4C43-89C7-03BA4A072398}"/>
    <dgm:cxn modelId="{14D0F851-8B6E-4FC6-8383-F06CB1236337}" type="presOf" srcId="{8B15D0B4-B3FF-4D3C-9185-48AFA2AABFC5}" destId="{F2F293AE-5CC7-4E93-90A8-55238C497B0D}" srcOrd="1" destOrd="0" presId="urn:microsoft.com/office/officeart/2005/8/layout/pyramid1"/>
    <dgm:cxn modelId="{E61CF88D-F53C-4AEF-8192-E8044F9DD2C6}" type="presOf" srcId="{866145C9-BC41-45FF-8211-370E8EB7D42C}" destId="{19C7EA57-ECF1-4EBF-A803-C2B593FC650A}" srcOrd="0" destOrd="0" presId="urn:microsoft.com/office/officeart/2005/8/layout/pyramid1"/>
    <dgm:cxn modelId="{250B4EA6-AB44-4417-AA6E-B66D27DFC374}" srcId="{866145C9-BC41-45FF-8211-370E8EB7D42C}" destId="{8B15D0B4-B3FF-4D3C-9185-48AFA2AABFC5}" srcOrd="2" destOrd="0" parTransId="{B76B38A9-6C72-4822-97B9-8F3CF7E4FA42}" sibTransId="{98E08D41-B947-4A87-B7BC-3AFC1C7798C5}"/>
    <dgm:cxn modelId="{B09F5FB9-6F10-40CD-A544-E1D7F312698F}" type="presOf" srcId="{DE087FE7-7CE7-4A4B-9A44-EAF42D8C7A59}" destId="{D87518ED-0C59-413E-8BCC-F9FC96F5FFF9}" srcOrd="0" destOrd="0" presId="urn:microsoft.com/office/officeart/2005/8/layout/pyramid1"/>
    <dgm:cxn modelId="{9F13BEAC-1D50-4B2A-B953-B52C8B205128}" type="presParOf" srcId="{19C7EA57-ECF1-4EBF-A803-C2B593FC650A}" destId="{B8A7D46A-D75A-4A3F-950D-85A4ADE1B79A}" srcOrd="0" destOrd="0" presId="urn:microsoft.com/office/officeart/2005/8/layout/pyramid1"/>
    <dgm:cxn modelId="{25DA67B7-74DA-40CE-8BAB-4AE6C6C95AD1}" type="presParOf" srcId="{B8A7D46A-D75A-4A3F-950D-85A4ADE1B79A}" destId="{ABF57F16-0D6B-4689-BE51-4F63F12CE7E5}" srcOrd="0" destOrd="0" presId="urn:microsoft.com/office/officeart/2005/8/layout/pyramid1"/>
    <dgm:cxn modelId="{0E26AEC6-628B-460B-B62F-BCA8F5F574A2}" type="presParOf" srcId="{B8A7D46A-D75A-4A3F-950D-85A4ADE1B79A}" destId="{B3FC1FD2-4449-46C1-AA2D-0591267FF638}" srcOrd="1" destOrd="0" presId="urn:microsoft.com/office/officeart/2005/8/layout/pyramid1"/>
    <dgm:cxn modelId="{56959BE0-0A69-494A-B585-D85207A9DC70}" type="presParOf" srcId="{19C7EA57-ECF1-4EBF-A803-C2B593FC650A}" destId="{FCCE334F-7A5A-43C4-9BF9-2E8EDAC26AE8}" srcOrd="1" destOrd="0" presId="urn:microsoft.com/office/officeart/2005/8/layout/pyramid1"/>
    <dgm:cxn modelId="{3B0D1376-3597-4EF2-99AA-5368C7E9A7B8}" type="presParOf" srcId="{FCCE334F-7A5A-43C4-9BF9-2E8EDAC26AE8}" destId="{D87518ED-0C59-413E-8BCC-F9FC96F5FFF9}" srcOrd="0" destOrd="0" presId="urn:microsoft.com/office/officeart/2005/8/layout/pyramid1"/>
    <dgm:cxn modelId="{43588C6D-EF45-49A4-AFB3-B4DABC823ABA}" type="presParOf" srcId="{FCCE334F-7A5A-43C4-9BF9-2E8EDAC26AE8}" destId="{FE662045-205D-40E6-9369-D2D2B06BC908}" srcOrd="1" destOrd="0" presId="urn:microsoft.com/office/officeart/2005/8/layout/pyramid1"/>
    <dgm:cxn modelId="{2F4CDF2D-D4CC-434F-AD9F-4FC7996553AB}" type="presParOf" srcId="{19C7EA57-ECF1-4EBF-A803-C2B593FC650A}" destId="{EDDE8DC9-F731-4728-80E8-13D59171F703}" srcOrd="2" destOrd="0" presId="urn:microsoft.com/office/officeart/2005/8/layout/pyramid1"/>
    <dgm:cxn modelId="{FBD55483-4BB8-459B-B0A7-078AFAF49F83}" type="presParOf" srcId="{EDDE8DC9-F731-4728-80E8-13D59171F703}" destId="{61EDB126-6AAE-4CE1-B219-59778404A261}" srcOrd="0" destOrd="0" presId="urn:microsoft.com/office/officeart/2005/8/layout/pyramid1"/>
    <dgm:cxn modelId="{CDBD54E0-4609-4B7E-A70A-E815AAA3A4D2}" type="presParOf" srcId="{EDDE8DC9-F731-4728-80E8-13D59171F703}" destId="{F2F293AE-5CC7-4E93-90A8-55238C497B0D}" srcOrd="1" destOrd="0" presId="urn:microsoft.com/office/officeart/2005/8/layout/pyramid1"/>
  </dgm:cxnLst>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FBDB75-5E6D-4D5A-805D-72D0B5F11228}">
      <dsp:nvSpPr>
        <dsp:cNvPr id="0" name=""/>
        <dsp:cNvSpPr/>
      </dsp:nvSpPr>
      <dsp:spPr>
        <a:xfrm>
          <a:off x="1332120" y="0"/>
          <a:ext cx="3864894" cy="3864894"/>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478636-EB4A-4BF1-BCF1-889137197479}">
      <dsp:nvSpPr>
        <dsp:cNvPr id="0" name=""/>
        <dsp:cNvSpPr/>
      </dsp:nvSpPr>
      <dsp:spPr>
        <a:xfrm>
          <a:off x="612606" y="367164"/>
          <a:ext cx="2595826" cy="150730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a:outerShdw blurRad="254000" dist="203200" dir="5400000" sx="90000" sy="9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latin typeface="Segoe UI Light" panose="020B0502040204020203" pitchFamily="34" charset="0"/>
              <a:cs typeface="Segoe UI Light" panose="020B0502040204020203" pitchFamily="34" charset="0"/>
            </a:rPr>
            <a:t>Tự động</a:t>
          </a:r>
        </a:p>
      </dsp:txBody>
      <dsp:txXfrm>
        <a:off x="686187" y="440745"/>
        <a:ext cx="2448664" cy="1360146"/>
      </dsp:txXfrm>
    </dsp:sp>
    <dsp:sp modelId="{50083044-E95D-4C3E-B392-A6C88E84C41A}">
      <dsp:nvSpPr>
        <dsp:cNvPr id="0" name=""/>
        <dsp:cNvSpPr/>
      </dsp:nvSpPr>
      <dsp:spPr>
        <a:xfrm>
          <a:off x="3320702" y="367164"/>
          <a:ext cx="2595826" cy="1507308"/>
        </a:xfrm>
        <a:prstGeom prst="roundRect">
          <a:avLst/>
        </a:prstGeom>
        <a:solidFill>
          <a:srgbClr val="3ABCA9"/>
        </a:solidFill>
        <a:ln w="12700" cap="flat" cmpd="sng" algn="ctr">
          <a:solidFill>
            <a:schemeClr val="lt1">
              <a:hueOff val="0"/>
              <a:satOff val="0"/>
              <a:lumOff val="0"/>
              <a:alphaOff val="0"/>
            </a:schemeClr>
          </a:solidFill>
          <a:prstDash val="solid"/>
          <a:miter lim="800000"/>
        </a:ln>
        <a:effectLst>
          <a:outerShdw blurRad="254000" dist="203200" dir="5400000" sx="90000" sy="9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latin typeface="Segoe UI Light" panose="020B0502040204020203" pitchFamily="34" charset="0"/>
              <a:cs typeface="Segoe UI Light" panose="020B0502040204020203" pitchFamily="34" charset="0"/>
            </a:rPr>
            <a:t>Thủ công</a:t>
          </a:r>
        </a:p>
      </dsp:txBody>
      <dsp:txXfrm>
        <a:off x="3394283" y="440745"/>
        <a:ext cx="2448664" cy="1360146"/>
      </dsp:txXfrm>
    </dsp:sp>
    <dsp:sp modelId="{75F86A75-454A-4383-882A-A12E2EC5017A}">
      <dsp:nvSpPr>
        <dsp:cNvPr id="0" name=""/>
        <dsp:cNvSpPr/>
      </dsp:nvSpPr>
      <dsp:spPr>
        <a:xfrm>
          <a:off x="613300" y="1990420"/>
          <a:ext cx="2595826" cy="1507308"/>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a:outerShdw blurRad="254000" dist="203200" dir="5400000" sx="90000" sy="9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latin typeface="Segoe UI Light" panose="020B0502040204020203" pitchFamily="34" charset="0"/>
              <a:cs typeface="Segoe UI Light" panose="020B0502040204020203" pitchFamily="34" charset="0"/>
            </a:rPr>
            <a:t>Bán tự động</a:t>
          </a:r>
        </a:p>
      </dsp:txBody>
      <dsp:txXfrm>
        <a:off x="686881" y="2064001"/>
        <a:ext cx="2448664" cy="1360146"/>
      </dsp:txXfrm>
    </dsp:sp>
    <dsp:sp modelId="{D9F23B03-AB3E-4118-9805-6BCD9629891B}">
      <dsp:nvSpPr>
        <dsp:cNvPr id="0" name=""/>
        <dsp:cNvSpPr/>
      </dsp:nvSpPr>
      <dsp:spPr>
        <a:xfrm>
          <a:off x="3311462" y="1990420"/>
          <a:ext cx="2595826" cy="150730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a:outerShdw blurRad="254000" dist="203200" dir="5400000" sx="90000" sy="9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latin typeface="Segoe UI Light" panose="020B0502040204020203" pitchFamily="34" charset="0"/>
              <a:cs typeface="Segoe UI Light" panose="020B0502040204020203" pitchFamily="34" charset="0"/>
            </a:rPr>
            <a:t>Tools</a:t>
          </a:r>
        </a:p>
      </dsp:txBody>
      <dsp:txXfrm>
        <a:off x="3385043" y="2064001"/>
        <a:ext cx="2448664" cy="13601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FBDB75-5E6D-4D5A-805D-72D0B5F11228}">
      <dsp:nvSpPr>
        <dsp:cNvPr id="0" name=""/>
        <dsp:cNvSpPr/>
      </dsp:nvSpPr>
      <dsp:spPr>
        <a:xfrm>
          <a:off x="1332120" y="0"/>
          <a:ext cx="3864894" cy="3864894"/>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478636-EB4A-4BF1-BCF1-889137197479}">
      <dsp:nvSpPr>
        <dsp:cNvPr id="0" name=""/>
        <dsp:cNvSpPr/>
      </dsp:nvSpPr>
      <dsp:spPr>
        <a:xfrm>
          <a:off x="612606" y="367164"/>
          <a:ext cx="2595826" cy="150730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a:outerShdw blurRad="254000" dist="203200" dir="5400000" sx="90000" sy="9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latin typeface="Segoe UI Light" panose="020B0502040204020203" pitchFamily="34" charset="0"/>
              <a:cs typeface="Segoe UI Light" panose="020B0502040204020203" pitchFamily="34" charset="0"/>
            </a:rPr>
            <a:t>Tự động</a:t>
          </a:r>
        </a:p>
      </dsp:txBody>
      <dsp:txXfrm>
        <a:off x="686187" y="440745"/>
        <a:ext cx="2448664" cy="1360146"/>
      </dsp:txXfrm>
    </dsp:sp>
    <dsp:sp modelId="{50083044-E95D-4C3E-B392-A6C88E84C41A}">
      <dsp:nvSpPr>
        <dsp:cNvPr id="0" name=""/>
        <dsp:cNvSpPr/>
      </dsp:nvSpPr>
      <dsp:spPr>
        <a:xfrm>
          <a:off x="3320702" y="367164"/>
          <a:ext cx="2595826" cy="1507308"/>
        </a:xfrm>
        <a:prstGeom prst="roundRect">
          <a:avLst/>
        </a:prstGeom>
        <a:solidFill>
          <a:schemeClr val="bg1"/>
        </a:solidFill>
        <a:ln w="12700" cap="flat" cmpd="sng" algn="ctr">
          <a:solidFill>
            <a:schemeClr val="lt1">
              <a:hueOff val="0"/>
              <a:satOff val="0"/>
              <a:lumOff val="0"/>
              <a:alphaOff val="0"/>
            </a:schemeClr>
          </a:solidFill>
          <a:prstDash val="solid"/>
          <a:miter lim="800000"/>
        </a:ln>
        <a:effectLst>
          <a:outerShdw blurRad="254000" dist="203200" dir="5400000" sx="90000" sy="9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latin typeface="Segoe UI Light" panose="020B0502040204020203" pitchFamily="34" charset="0"/>
              <a:cs typeface="Segoe UI Light" panose="020B0502040204020203" pitchFamily="34" charset="0"/>
            </a:rPr>
            <a:t>Thủ công</a:t>
          </a:r>
        </a:p>
      </dsp:txBody>
      <dsp:txXfrm>
        <a:off x="3394283" y="440745"/>
        <a:ext cx="2448664" cy="1360146"/>
      </dsp:txXfrm>
    </dsp:sp>
    <dsp:sp modelId="{75F86A75-454A-4383-882A-A12E2EC5017A}">
      <dsp:nvSpPr>
        <dsp:cNvPr id="0" name=""/>
        <dsp:cNvSpPr/>
      </dsp:nvSpPr>
      <dsp:spPr>
        <a:xfrm>
          <a:off x="613300" y="1990420"/>
          <a:ext cx="2595826" cy="1507308"/>
        </a:xfrm>
        <a:prstGeom prst="roundRect">
          <a:avLst/>
        </a:prstGeom>
        <a:solidFill>
          <a:schemeClr val="bg1"/>
        </a:solidFill>
        <a:ln w="12700" cap="flat" cmpd="sng" algn="ctr">
          <a:solidFill>
            <a:schemeClr val="lt1">
              <a:hueOff val="0"/>
              <a:satOff val="0"/>
              <a:lumOff val="0"/>
              <a:alphaOff val="0"/>
            </a:schemeClr>
          </a:solidFill>
          <a:prstDash val="solid"/>
          <a:miter lim="800000"/>
        </a:ln>
        <a:effectLst>
          <a:outerShdw blurRad="254000" dist="203200" dir="5400000" sx="90000" sy="9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latin typeface="Segoe UI Light" panose="020B0502040204020203" pitchFamily="34" charset="0"/>
              <a:cs typeface="Segoe UI Light" panose="020B0502040204020203" pitchFamily="34" charset="0"/>
            </a:rPr>
            <a:t>Bán tự động</a:t>
          </a:r>
        </a:p>
      </dsp:txBody>
      <dsp:txXfrm>
        <a:off x="686881" y="2064001"/>
        <a:ext cx="2448664" cy="1360146"/>
      </dsp:txXfrm>
    </dsp:sp>
    <dsp:sp modelId="{D9F23B03-AB3E-4118-9805-6BCD9629891B}">
      <dsp:nvSpPr>
        <dsp:cNvPr id="0" name=""/>
        <dsp:cNvSpPr/>
      </dsp:nvSpPr>
      <dsp:spPr>
        <a:xfrm>
          <a:off x="3311462" y="1990420"/>
          <a:ext cx="2595826" cy="1507308"/>
        </a:xfrm>
        <a:prstGeom prst="roundRect">
          <a:avLst/>
        </a:prstGeom>
        <a:solidFill>
          <a:schemeClr val="bg1"/>
        </a:solidFill>
        <a:ln w="12700" cap="flat" cmpd="sng" algn="ctr">
          <a:solidFill>
            <a:schemeClr val="lt1">
              <a:hueOff val="0"/>
              <a:satOff val="0"/>
              <a:lumOff val="0"/>
              <a:alphaOff val="0"/>
            </a:schemeClr>
          </a:solidFill>
          <a:prstDash val="solid"/>
          <a:miter lim="800000"/>
        </a:ln>
        <a:effectLst>
          <a:outerShdw blurRad="254000" dist="203200" dir="5400000" sx="90000" sy="9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latin typeface="Segoe UI Light" panose="020B0502040204020203" pitchFamily="34" charset="0"/>
              <a:cs typeface="Segoe UI Light" panose="020B0502040204020203" pitchFamily="34" charset="0"/>
            </a:rPr>
            <a:t>Tools</a:t>
          </a:r>
        </a:p>
      </dsp:txBody>
      <dsp:txXfrm>
        <a:off x="3385043" y="2064001"/>
        <a:ext cx="2448664" cy="13601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FBDB75-5E6D-4D5A-805D-72D0B5F11228}">
      <dsp:nvSpPr>
        <dsp:cNvPr id="0" name=""/>
        <dsp:cNvSpPr/>
      </dsp:nvSpPr>
      <dsp:spPr>
        <a:xfrm>
          <a:off x="1332120" y="0"/>
          <a:ext cx="3864894" cy="3864894"/>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478636-EB4A-4BF1-BCF1-889137197479}">
      <dsp:nvSpPr>
        <dsp:cNvPr id="0" name=""/>
        <dsp:cNvSpPr/>
      </dsp:nvSpPr>
      <dsp:spPr>
        <a:xfrm>
          <a:off x="612606" y="367164"/>
          <a:ext cx="2595826" cy="1507308"/>
        </a:xfrm>
        <a:prstGeom prst="roundRect">
          <a:avLst/>
        </a:prstGeom>
        <a:solidFill>
          <a:schemeClr val="bg1"/>
        </a:solidFill>
        <a:ln w="12700" cap="flat" cmpd="sng" algn="ctr">
          <a:solidFill>
            <a:schemeClr val="lt1">
              <a:hueOff val="0"/>
              <a:satOff val="0"/>
              <a:lumOff val="0"/>
              <a:alphaOff val="0"/>
            </a:schemeClr>
          </a:solidFill>
          <a:prstDash val="solid"/>
          <a:miter lim="800000"/>
        </a:ln>
        <a:effectLst>
          <a:outerShdw blurRad="254000" dist="203200" dir="5400000" sx="90000" sy="9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latin typeface="Segoe UI Light" panose="020B0502040204020203" pitchFamily="34" charset="0"/>
              <a:cs typeface="Segoe UI Light" panose="020B0502040204020203" pitchFamily="34" charset="0"/>
            </a:rPr>
            <a:t>Tự động</a:t>
          </a:r>
        </a:p>
      </dsp:txBody>
      <dsp:txXfrm>
        <a:off x="686187" y="440745"/>
        <a:ext cx="2448664" cy="1360146"/>
      </dsp:txXfrm>
    </dsp:sp>
    <dsp:sp modelId="{50083044-E95D-4C3E-B392-A6C88E84C41A}">
      <dsp:nvSpPr>
        <dsp:cNvPr id="0" name=""/>
        <dsp:cNvSpPr/>
      </dsp:nvSpPr>
      <dsp:spPr>
        <a:xfrm>
          <a:off x="3320702" y="367164"/>
          <a:ext cx="2595826" cy="1507308"/>
        </a:xfrm>
        <a:prstGeom prst="roundRect">
          <a:avLst/>
        </a:prstGeom>
        <a:solidFill>
          <a:schemeClr val="bg1"/>
        </a:solidFill>
        <a:ln w="12700" cap="flat" cmpd="sng" algn="ctr">
          <a:solidFill>
            <a:schemeClr val="lt1">
              <a:hueOff val="0"/>
              <a:satOff val="0"/>
              <a:lumOff val="0"/>
              <a:alphaOff val="0"/>
            </a:schemeClr>
          </a:solidFill>
          <a:prstDash val="solid"/>
          <a:miter lim="800000"/>
        </a:ln>
        <a:effectLst>
          <a:outerShdw blurRad="254000" dist="203200" dir="5400000" sx="90000" sy="9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latin typeface="Segoe UI Light" panose="020B0502040204020203" pitchFamily="34" charset="0"/>
              <a:cs typeface="Segoe UI Light" panose="020B0502040204020203" pitchFamily="34" charset="0"/>
            </a:rPr>
            <a:t>Thủ công</a:t>
          </a:r>
        </a:p>
      </dsp:txBody>
      <dsp:txXfrm>
        <a:off x="3394283" y="440745"/>
        <a:ext cx="2448664" cy="1360146"/>
      </dsp:txXfrm>
    </dsp:sp>
    <dsp:sp modelId="{75F86A75-454A-4383-882A-A12E2EC5017A}">
      <dsp:nvSpPr>
        <dsp:cNvPr id="0" name=""/>
        <dsp:cNvSpPr/>
      </dsp:nvSpPr>
      <dsp:spPr>
        <a:xfrm>
          <a:off x="613300" y="1990420"/>
          <a:ext cx="2595826" cy="1507308"/>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a:outerShdw blurRad="254000" dist="203200" dir="5400000" sx="90000" sy="9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latin typeface="Segoe UI Light" panose="020B0502040204020203" pitchFamily="34" charset="0"/>
              <a:cs typeface="Segoe UI Light" panose="020B0502040204020203" pitchFamily="34" charset="0"/>
            </a:rPr>
            <a:t>Bán tự động</a:t>
          </a:r>
        </a:p>
      </dsp:txBody>
      <dsp:txXfrm>
        <a:off x="686881" y="2064001"/>
        <a:ext cx="2448664" cy="1360146"/>
      </dsp:txXfrm>
    </dsp:sp>
    <dsp:sp modelId="{D9F23B03-AB3E-4118-9805-6BCD9629891B}">
      <dsp:nvSpPr>
        <dsp:cNvPr id="0" name=""/>
        <dsp:cNvSpPr/>
      </dsp:nvSpPr>
      <dsp:spPr>
        <a:xfrm>
          <a:off x="3311462" y="1990420"/>
          <a:ext cx="2595826" cy="1507308"/>
        </a:xfrm>
        <a:prstGeom prst="roundRect">
          <a:avLst/>
        </a:prstGeom>
        <a:solidFill>
          <a:schemeClr val="bg1"/>
        </a:solidFill>
        <a:ln w="12700" cap="flat" cmpd="sng" algn="ctr">
          <a:solidFill>
            <a:schemeClr val="lt1">
              <a:hueOff val="0"/>
              <a:satOff val="0"/>
              <a:lumOff val="0"/>
              <a:alphaOff val="0"/>
            </a:schemeClr>
          </a:solidFill>
          <a:prstDash val="solid"/>
          <a:miter lim="800000"/>
        </a:ln>
        <a:effectLst>
          <a:outerShdw blurRad="254000" dist="203200" dir="5400000" sx="90000" sy="9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latin typeface="Segoe UI Light" panose="020B0502040204020203" pitchFamily="34" charset="0"/>
              <a:cs typeface="Segoe UI Light" panose="020B0502040204020203" pitchFamily="34" charset="0"/>
            </a:rPr>
            <a:t>Tools</a:t>
          </a:r>
        </a:p>
      </dsp:txBody>
      <dsp:txXfrm>
        <a:off x="3385043" y="2064001"/>
        <a:ext cx="2448664" cy="13601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FBDB75-5E6D-4D5A-805D-72D0B5F11228}">
      <dsp:nvSpPr>
        <dsp:cNvPr id="0" name=""/>
        <dsp:cNvSpPr/>
      </dsp:nvSpPr>
      <dsp:spPr>
        <a:xfrm>
          <a:off x="1332120" y="0"/>
          <a:ext cx="3864894" cy="3864894"/>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478636-EB4A-4BF1-BCF1-889137197479}">
      <dsp:nvSpPr>
        <dsp:cNvPr id="0" name=""/>
        <dsp:cNvSpPr/>
      </dsp:nvSpPr>
      <dsp:spPr>
        <a:xfrm>
          <a:off x="612606" y="367164"/>
          <a:ext cx="2595826" cy="1507308"/>
        </a:xfrm>
        <a:prstGeom prst="roundRect">
          <a:avLst/>
        </a:prstGeom>
        <a:solidFill>
          <a:schemeClr val="bg1"/>
        </a:solidFill>
        <a:ln w="12700" cap="flat" cmpd="sng" algn="ctr">
          <a:solidFill>
            <a:schemeClr val="lt1">
              <a:hueOff val="0"/>
              <a:satOff val="0"/>
              <a:lumOff val="0"/>
              <a:alphaOff val="0"/>
            </a:schemeClr>
          </a:solidFill>
          <a:prstDash val="solid"/>
          <a:miter lim="800000"/>
        </a:ln>
        <a:effectLst>
          <a:outerShdw blurRad="254000" dist="203200" dir="5400000" sx="90000" sy="9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latin typeface="Segoe UI Light" panose="020B0502040204020203" pitchFamily="34" charset="0"/>
              <a:cs typeface="Segoe UI Light" panose="020B0502040204020203" pitchFamily="34" charset="0"/>
            </a:rPr>
            <a:t>Tự động</a:t>
          </a:r>
        </a:p>
      </dsp:txBody>
      <dsp:txXfrm>
        <a:off x="686187" y="440745"/>
        <a:ext cx="2448664" cy="1360146"/>
      </dsp:txXfrm>
    </dsp:sp>
    <dsp:sp modelId="{50083044-E95D-4C3E-B392-A6C88E84C41A}">
      <dsp:nvSpPr>
        <dsp:cNvPr id="0" name=""/>
        <dsp:cNvSpPr/>
      </dsp:nvSpPr>
      <dsp:spPr>
        <a:xfrm>
          <a:off x="3320702" y="367164"/>
          <a:ext cx="2595826" cy="1507308"/>
        </a:xfrm>
        <a:prstGeom prst="roundRect">
          <a:avLst/>
        </a:prstGeom>
        <a:solidFill>
          <a:srgbClr val="3ABCA9"/>
        </a:solidFill>
        <a:ln w="12700" cap="flat" cmpd="sng" algn="ctr">
          <a:solidFill>
            <a:schemeClr val="lt1">
              <a:hueOff val="0"/>
              <a:satOff val="0"/>
              <a:lumOff val="0"/>
              <a:alphaOff val="0"/>
            </a:schemeClr>
          </a:solidFill>
          <a:prstDash val="solid"/>
          <a:miter lim="800000"/>
        </a:ln>
        <a:effectLst>
          <a:outerShdw blurRad="254000" dist="203200" dir="5400000" sx="90000" sy="9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latin typeface="Segoe UI Light" panose="020B0502040204020203" pitchFamily="34" charset="0"/>
              <a:cs typeface="Segoe UI Light" panose="020B0502040204020203" pitchFamily="34" charset="0"/>
            </a:rPr>
            <a:t>Thủ công</a:t>
          </a:r>
        </a:p>
      </dsp:txBody>
      <dsp:txXfrm>
        <a:off x="3394283" y="440745"/>
        <a:ext cx="2448664" cy="1360146"/>
      </dsp:txXfrm>
    </dsp:sp>
    <dsp:sp modelId="{75F86A75-454A-4383-882A-A12E2EC5017A}">
      <dsp:nvSpPr>
        <dsp:cNvPr id="0" name=""/>
        <dsp:cNvSpPr/>
      </dsp:nvSpPr>
      <dsp:spPr>
        <a:xfrm>
          <a:off x="613300" y="1990420"/>
          <a:ext cx="2595826" cy="1507308"/>
        </a:xfrm>
        <a:prstGeom prst="roundRect">
          <a:avLst/>
        </a:prstGeom>
        <a:solidFill>
          <a:schemeClr val="bg1"/>
        </a:solidFill>
        <a:ln w="12700" cap="flat" cmpd="sng" algn="ctr">
          <a:solidFill>
            <a:schemeClr val="lt1">
              <a:hueOff val="0"/>
              <a:satOff val="0"/>
              <a:lumOff val="0"/>
              <a:alphaOff val="0"/>
            </a:schemeClr>
          </a:solidFill>
          <a:prstDash val="solid"/>
          <a:miter lim="800000"/>
        </a:ln>
        <a:effectLst>
          <a:outerShdw blurRad="254000" dist="203200" dir="5400000" sx="90000" sy="9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latin typeface="Segoe UI Light" panose="020B0502040204020203" pitchFamily="34" charset="0"/>
              <a:cs typeface="Segoe UI Light" panose="020B0502040204020203" pitchFamily="34" charset="0"/>
            </a:rPr>
            <a:t>Bán tự động</a:t>
          </a:r>
        </a:p>
      </dsp:txBody>
      <dsp:txXfrm>
        <a:off x="686881" y="2064001"/>
        <a:ext cx="2448664" cy="1360146"/>
      </dsp:txXfrm>
    </dsp:sp>
    <dsp:sp modelId="{D9F23B03-AB3E-4118-9805-6BCD9629891B}">
      <dsp:nvSpPr>
        <dsp:cNvPr id="0" name=""/>
        <dsp:cNvSpPr/>
      </dsp:nvSpPr>
      <dsp:spPr>
        <a:xfrm>
          <a:off x="3311462" y="1990420"/>
          <a:ext cx="2595826" cy="1507308"/>
        </a:xfrm>
        <a:prstGeom prst="roundRect">
          <a:avLst/>
        </a:prstGeom>
        <a:solidFill>
          <a:schemeClr val="bg1"/>
        </a:solidFill>
        <a:ln w="12700" cap="flat" cmpd="sng" algn="ctr">
          <a:solidFill>
            <a:schemeClr val="lt1">
              <a:hueOff val="0"/>
              <a:satOff val="0"/>
              <a:lumOff val="0"/>
              <a:alphaOff val="0"/>
            </a:schemeClr>
          </a:solidFill>
          <a:prstDash val="solid"/>
          <a:miter lim="800000"/>
        </a:ln>
        <a:effectLst>
          <a:outerShdw blurRad="254000" dist="203200" dir="5400000" sx="90000" sy="9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latin typeface="Segoe UI Light" panose="020B0502040204020203" pitchFamily="34" charset="0"/>
              <a:cs typeface="Segoe UI Light" panose="020B0502040204020203" pitchFamily="34" charset="0"/>
            </a:rPr>
            <a:t>Tools</a:t>
          </a:r>
        </a:p>
      </dsp:txBody>
      <dsp:txXfrm>
        <a:off x="3385043" y="2064001"/>
        <a:ext cx="2448664" cy="13601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FBDB75-5E6D-4D5A-805D-72D0B5F11228}">
      <dsp:nvSpPr>
        <dsp:cNvPr id="0" name=""/>
        <dsp:cNvSpPr/>
      </dsp:nvSpPr>
      <dsp:spPr>
        <a:xfrm>
          <a:off x="1332120" y="0"/>
          <a:ext cx="3864894" cy="3864894"/>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478636-EB4A-4BF1-BCF1-889137197479}">
      <dsp:nvSpPr>
        <dsp:cNvPr id="0" name=""/>
        <dsp:cNvSpPr/>
      </dsp:nvSpPr>
      <dsp:spPr>
        <a:xfrm>
          <a:off x="612606" y="367164"/>
          <a:ext cx="2595826" cy="1507308"/>
        </a:xfrm>
        <a:prstGeom prst="roundRect">
          <a:avLst/>
        </a:prstGeom>
        <a:solidFill>
          <a:schemeClr val="bg1"/>
        </a:solidFill>
        <a:ln w="12700" cap="flat" cmpd="sng" algn="ctr">
          <a:solidFill>
            <a:schemeClr val="lt1">
              <a:hueOff val="0"/>
              <a:satOff val="0"/>
              <a:lumOff val="0"/>
              <a:alphaOff val="0"/>
            </a:schemeClr>
          </a:solidFill>
          <a:prstDash val="solid"/>
          <a:miter lim="800000"/>
        </a:ln>
        <a:effectLst>
          <a:outerShdw blurRad="254000" dist="203200" dir="5400000" sx="90000" sy="9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latin typeface="Segoe UI Light" panose="020B0502040204020203" pitchFamily="34" charset="0"/>
              <a:cs typeface="Segoe UI Light" panose="020B0502040204020203" pitchFamily="34" charset="0"/>
            </a:rPr>
            <a:t>Tự động</a:t>
          </a:r>
        </a:p>
      </dsp:txBody>
      <dsp:txXfrm>
        <a:off x="686187" y="440745"/>
        <a:ext cx="2448664" cy="1360146"/>
      </dsp:txXfrm>
    </dsp:sp>
    <dsp:sp modelId="{50083044-E95D-4C3E-B392-A6C88E84C41A}">
      <dsp:nvSpPr>
        <dsp:cNvPr id="0" name=""/>
        <dsp:cNvSpPr/>
      </dsp:nvSpPr>
      <dsp:spPr>
        <a:xfrm>
          <a:off x="3320702" y="367164"/>
          <a:ext cx="2595826" cy="1507308"/>
        </a:xfrm>
        <a:prstGeom prst="roundRect">
          <a:avLst/>
        </a:prstGeom>
        <a:solidFill>
          <a:schemeClr val="bg1"/>
        </a:solidFill>
        <a:ln w="12700" cap="flat" cmpd="sng" algn="ctr">
          <a:solidFill>
            <a:schemeClr val="lt1">
              <a:hueOff val="0"/>
              <a:satOff val="0"/>
              <a:lumOff val="0"/>
              <a:alphaOff val="0"/>
            </a:schemeClr>
          </a:solidFill>
          <a:prstDash val="solid"/>
          <a:miter lim="800000"/>
        </a:ln>
        <a:effectLst>
          <a:outerShdw blurRad="254000" dist="203200" dir="5400000" sx="90000" sy="9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latin typeface="Segoe UI Light" panose="020B0502040204020203" pitchFamily="34" charset="0"/>
              <a:cs typeface="Segoe UI Light" panose="020B0502040204020203" pitchFamily="34" charset="0"/>
            </a:rPr>
            <a:t>Thủ công</a:t>
          </a:r>
        </a:p>
      </dsp:txBody>
      <dsp:txXfrm>
        <a:off x="3394283" y="440745"/>
        <a:ext cx="2448664" cy="1360146"/>
      </dsp:txXfrm>
    </dsp:sp>
    <dsp:sp modelId="{75F86A75-454A-4383-882A-A12E2EC5017A}">
      <dsp:nvSpPr>
        <dsp:cNvPr id="0" name=""/>
        <dsp:cNvSpPr/>
      </dsp:nvSpPr>
      <dsp:spPr>
        <a:xfrm>
          <a:off x="613300" y="1990420"/>
          <a:ext cx="2595826" cy="1507308"/>
        </a:xfrm>
        <a:prstGeom prst="roundRect">
          <a:avLst/>
        </a:prstGeom>
        <a:solidFill>
          <a:schemeClr val="bg1"/>
        </a:solidFill>
        <a:ln w="12700" cap="flat" cmpd="sng" algn="ctr">
          <a:solidFill>
            <a:schemeClr val="lt1">
              <a:hueOff val="0"/>
              <a:satOff val="0"/>
              <a:lumOff val="0"/>
              <a:alphaOff val="0"/>
            </a:schemeClr>
          </a:solidFill>
          <a:prstDash val="solid"/>
          <a:miter lim="800000"/>
        </a:ln>
        <a:effectLst>
          <a:outerShdw blurRad="254000" dist="203200" dir="5400000" sx="90000" sy="9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latin typeface="Segoe UI Light" panose="020B0502040204020203" pitchFamily="34" charset="0"/>
              <a:cs typeface="Segoe UI Light" panose="020B0502040204020203" pitchFamily="34" charset="0"/>
            </a:rPr>
            <a:t>Bán tự động</a:t>
          </a:r>
        </a:p>
      </dsp:txBody>
      <dsp:txXfrm>
        <a:off x="686881" y="2064001"/>
        <a:ext cx="2448664" cy="1360146"/>
      </dsp:txXfrm>
    </dsp:sp>
    <dsp:sp modelId="{D9F23B03-AB3E-4118-9805-6BCD9629891B}">
      <dsp:nvSpPr>
        <dsp:cNvPr id="0" name=""/>
        <dsp:cNvSpPr/>
      </dsp:nvSpPr>
      <dsp:spPr>
        <a:xfrm>
          <a:off x="3311462" y="1990420"/>
          <a:ext cx="2595826" cy="150730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a:outerShdw blurRad="254000" dist="203200" dir="5400000" sx="90000" sy="9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latin typeface="Segoe UI Light" panose="020B0502040204020203" pitchFamily="34" charset="0"/>
              <a:cs typeface="Segoe UI Light" panose="020B0502040204020203" pitchFamily="34" charset="0"/>
            </a:rPr>
            <a:t>Tools</a:t>
          </a:r>
        </a:p>
      </dsp:txBody>
      <dsp:txXfrm>
        <a:off x="3385043" y="2064001"/>
        <a:ext cx="2448664" cy="136014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FBDB75-5E6D-4D5A-805D-72D0B5F11228}">
      <dsp:nvSpPr>
        <dsp:cNvPr id="0" name=""/>
        <dsp:cNvSpPr/>
      </dsp:nvSpPr>
      <dsp:spPr>
        <a:xfrm>
          <a:off x="1519441" y="0"/>
          <a:ext cx="3864894" cy="3864894"/>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478636-EB4A-4BF1-BCF1-889137197479}">
      <dsp:nvSpPr>
        <dsp:cNvPr id="0" name=""/>
        <dsp:cNvSpPr/>
      </dsp:nvSpPr>
      <dsp:spPr>
        <a:xfrm>
          <a:off x="602379" y="86142"/>
          <a:ext cx="2990922" cy="173672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a:outerShdw blurRad="254000" dist="203200" dir="5400000" sx="90000" sy="9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a:latin typeface="Segoe UI "/>
              <a:cs typeface="Segoe UI Light" panose="020B0502040204020203" pitchFamily="34" charset="0"/>
            </a:rPr>
            <a:t>Tự động</a:t>
          </a:r>
        </a:p>
      </dsp:txBody>
      <dsp:txXfrm>
        <a:off x="687159" y="170922"/>
        <a:ext cx="2821362" cy="1567161"/>
      </dsp:txXfrm>
    </dsp:sp>
    <dsp:sp modelId="{50083044-E95D-4C3E-B392-A6C88E84C41A}">
      <dsp:nvSpPr>
        <dsp:cNvPr id="0" name=""/>
        <dsp:cNvSpPr/>
      </dsp:nvSpPr>
      <dsp:spPr>
        <a:xfrm>
          <a:off x="3821347" y="669176"/>
          <a:ext cx="1969178" cy="1143429"/>
        </a:xfrm>
        <a:prstGeom prst="roundRect">
          <a:avLst/>
        </a:prstGeom>
        <a:solidFill>
          <a:srgbClr val="3ABCA9"/>
        </a:solidFill>
        <a:ln w="12700" cap="flat" cmpd="sng" algn="ctr">
          <a:solidFill>
            <a:schemeClr val="lt1">
              <a:hueOff val="0"/>
              <a:satOff val="0"/>
              <a:lumOff val="0"/>
              <a:alphaOff val="0"/>
            </a:schemeClr>
          </a:solidFill>
          <a:prstDash val="solid"/>
          <a:miter lim="800000"/>
        </a:ln>
        <a:effectLst>
          <a:outerShdw blurRad="254000" dist="203200" dir="5400000" sx="90000" sy="9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latin typeface="Segoe UI Light" panose="020B0502040204020203" pitchFamily="34" charset="0"/>
              <a:cs typeface="Segoe UI Light" panose="020B0502040204020203" pitchFamily="34" charset="0"/>
            </a:rPr>
            <a:t>Thủ công</a:t>
          </a:r>
        </a:p>
      </dsp:txBody>
      <dsp:txXfrm>
        <a:off x="3877165" y="724994"/>
        <a:ext cx="1857542" cy="1031793"/>
      </dsp:txXfrm>
    </dsp:sp>
    <dsp:sp modelId="{75F86A75-454A-4383-882A-A12E2EC5017A}">
      <dsp:nvSpPr>
        <dsp:cNvPr id="0" name=""/>
        <dsp:cNvSpPr/>
      </dsp:nvSpPr>
      <dsp:spPr>
        <a:xfrm>
          <a:off x="603073" y="2032790"/>
          <a:ext cx="2990922" cy="1736721"/>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a:outerShdw blurRad="254000" dist="203200" dir="5400000" sx="90000" sy="9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a:latin typeface="Segoe UI" panose="020B0502040204020203" pitchFamily="34" charset="0"/>
              <a:cs typeface="Segoe UI" panose="020B0502040204020203" pitchFamily="34" charset="0"/>
            </a:rPr>
            <a:t>Bán tự động</a:t>
          </a:r>
        </a:p>
      </dsp:txBody>
      <dsp:txXfrm>
        <a:off x="687853" y="2117570"/>
        <a:ext cx="2821362" cy="1567161"/>
      </dsp:txXfrm>
    </dsp:sp>
    <dsp:sp modelId="{D9F23B03-AB3E-4118-9805-6BCD9629891B}">
      <dsp:nvSpPr>
        <dsp:cNvPr id="0" name=""/>
        <dsp:cNvSpPr/>
      </dsp:nvSpPr>
      <dsp:spPr>
        <a:xfrm>
          <a:off x="3812107" y="2043048"/>
          <a:ext cx="1969178" cy="114342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a:outerShdw blurRad="254000" dist="203200" dir="5400000" sx="90000" sy="9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latin typeface="Segoe UI Light" panose="020B0502040204020203" pitchFamily="34" charset="0"/>
              <a:cs typeface="Segoe UI Light" panose="020B0502040204020203" pitchFamily="34" charset="0"/>
            </a:rPr>
            <a:t>Tools</a:t>
          </a:r>
        </a:p>
      </dsp:txBody>
      <dsp:txXfrm>
        <a:off x="3867925" y="2098866"/>
        <a:ext cx="1857542" cy="103179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FBDB75-5E6D-4D5A-805D-72D0B5F11228}">
      <dsp:nvSpPr>
        <dsp:cNvPr id="0" name=""/>
        <dsp:cNvSpPr/>
      </dsp:nvSpPr>
      <dsp:spPr>
        <a:xfrm>
          <a:off x="297405" y="0"/>
          <a:ext cx="3864894" cy="3864894"/>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478636-EB4A-4BF1-BCF1-889137197479}">
      <dsp:nvSpPr>
        <dsp:cNvPr id="0" name=""/>
        <dsp:cNvSpPr/>
      </dsp:nvSpPr>
      <dsp:spPr>
        <a:xfrm>
          <a:off x="664569" y="367164"/>
          <a:ext cx="1507308" cy="150730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a:outerShdw blurRad="203200" dist="203200" dir="5400000" sx="90000" sy="9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latin typeface="Segoe UI Light" panose="020B0502040204020203" pitchFamily="34" charset="0"/>
              <a:cs typeface="Segoe UI Light" panose="020B0502040204020203" pitchFamily="34" charset="0"/>
            </a:rPr>
            <a:t>Tự động</a:t>
          </a:r>
        </a:p>
      </dsp:txBody>
      <dsp:txXfrm>
        <a:off x="738150" y="440745"/>
        <a:ext cx="1360146" cy="1360146"/>
      </dsp:txXfrm>
    </dsp:sp>
    <dsp:sp modelId="{50083044-E95D-4C3E-B392-A6C88E84C41A}">
      <dsp:nvSpPr>
        <dsp:cNvPr id="0" name=""/>
        <dsp:cNvSpPr/>
      </dsp:nvSpPr>
      <dsp:spPr>
        <a:xfrm>
          <a:off x="2287825" y="367164"/>
          <a:ext cx="1507308" cy="1507308"/>
        </a:xfrm>
        <a:prstGeom prst="roundRect">
          <a:avLst/>
        </a:prstGeom>
        <a:solidFill>
          <a:schemeClr val="bg1"/>
        </a:solidFill>
        <a:ln w="12700" cap="flat" cmpd="sng" algn="ctr">
          <a:solidFill>
            <a:schemeClr val="lt1">
              <a:hueOff val="0"/>
              <a:satOff val="0"/>
              <a:lumOff val="0"/>
              <a:alphaOff val="0"/>
            </a:schemeClr>
          </a:solidFill>
          <a:prstDash val="solid"/>
          <a:miter lim="800000"/>
        </a:ln>
        <a:effectLst>
          <a:outerShdw blurRad="203200" dist="203200" dir="5400000" sx="90000" sy="9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latin typeface="Segoe UI Light" panose="020B0502040204020203" pitchFamily="34" charset="0"/>
              <a:cs typeface="Segoe UI Light" panose="020B0502040204020203" pitchFamily="34" charset="0"/>
            </a:rPr>
            <a:t>Thủ công</a:t>
          </a:r>
        </a:p>
      </dsp:txBody>
      <dsp:txXfrm>
        <a:off x="2361406" y="440745"/>
        <a:ext cx="1360146" cy="1360146"/>
      </dsp:txXfrm>
    </dsp:sp>
    <dsp:sp modelId="{75F86A75-454A-4383-882A-A12E2EC5017A}">
      <dsp:nvSpPr>
        <dsp:cNvPr id="0" name=""/>
        <dsp:cNvSpPr/>
      </dsp:nvSpPr>
      <dsp:spPr>
        <a:xfrm>
          <a:off x="664569" y="1990420"/>
          <a:ext cx="1507308" cy="1507308"/>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a:outerShdw blurRad="203200" dist="203200" dir="5400000" sx="90000" sy="9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latin typeface="Segoe UI Light" panose="020B0502040204020203" pitchFamily="34" charset="0"/>
              <a:cs typeface="Segoe UI Light" panose="020B0502040204020203" pitchFamily="34" charset="0"/>
            </a:rPr>
            <a:t>Bán tự động</a:t>
          </a:r>
        </a:p>
      </dsp:txBody>
      <dsp:txXfrm>
        <a:off x="738150" y="2064001"/>
        <a:ext cx="1360146" cy="1360146"/>
      </dsp:txXfrm>
    </dsp:sp>
    <dsp:sp modelId="{D9F23B03-AB3E-4118-9805-6BCD9629891B}">
      <dsp:nvSpPr>
        <dsp:cNvPr id="0" name=""/>
        <dsp:cNvSpPr/>
      </dsp:nvSpPr>
      <dsp:spPr>
        <a:xfrm>
          <a:off x="2287825" y="1990420"/>
          <a:ext cx="1507308" cy="1507308"/>
        </a:xfrm>
        <a:prstGeom prst="roundRect">
          <a:avLst/>
        </a:prstGeom>
        <a:solidFill>
          <a:schemeClr val="bg1"/>
        </a:solidFill>
        <a:ln w="12700" cap="flat" cmpd="sng" algn="ctr">
          <a:solidFill>
            <a:schemeClr val="lt1">
              <a:hueOff val="0"/>
              <a:satOff val="0"/>
              <a:lumOff val="0"/>
              <a:alphaOff val="0"/>
            </a:schemeClr>
          </a:solidFill>
          <a:prstDash val="solid"/>
          <a:miter lim="800000"/>
        </a:ln>
        <a:effectLst>
          <a:outerShdw blurRad="203200" dist="203200" dir="5400000" sx="90000" sy="9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latin typeface="Segoe UI Light" panose="020B0502040204020203" pitchFamily="34" charset="0"/>
              <a:cs typeface="Segoe UI Light" panose="020B0502040204020203" pitchFamily="34" charset="0"/>
            </a:rPr>
            <a:t>Tools</a:t>
          </a:r>
        </a:p>
      </dsp:txBody>
      <dsp:txXfrm>
        <a:off x="2361406" y="2064001"/>
        <a:ext cx="1360146" cy="136014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F57F16-0D6B-4689-BE51-4F63F12CE7E5}">
      <dsp:nvSpPr>
        <dsp:cNvPr id="0" name=""/>
        <dsp:cNvSpPr/>
      </dsp:nvSpPr>
      <dsp:spPr>
        <a:xfrm>
          <a:off x="1885171" y="0"/>
          <a:ext cx="1885171" cy="1199681"/>
        </a:xfrm>
        <a:prstGeom prst="trapezoid">
          <a:avLst>
            <a:gd name="adj" fmla="val 785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6400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a:latin typeface="Segoe UI Light" panose="020B0502040204020203" pitchFamily="34" charset="0"/>
              <a:ea typeface="Cambria" panose="02040503050406030204" pitchFamily="18" charset="0"/>
              <a:cs typeface="Segoe UI Light" panose="020B0502040204020203" pitchFamily="34" charset="0"/>
            </a:rPr>
            <a:t>GUI tests</a:t>
          </a:r>
        </a:p>
      </dsp:txBody>
      <dsp:txXfrm>
        <a:off x="1885171" y="0"/>
        <a:ext cx="1885171" cy="1199681"/>
      </dsp:txXfrm>
    </dsp:sp>
    <dsp:sp modelId="{D87518ED-0C59-413E-8BCC-F9FC96F5FFF9}">
      <dsp:nvSpPr>
        <dsp:cNvPr id="0" name=""/>
        <dsp:cNvSpPr/>
      </dsp:nvSpPr>
      <dsp:spPr>
        <a:xfrm>
          <a:off x="942585" y="1199681"/>
          <a:ext cx="3770342" cy="1199681"/>
        </a:xfrm>
        <a:prstGeom prst="trapezoid">
          <a:avLst>
            <a:gd name="adj" fmla="val 7857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6400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a:latin typeface="Segoe UI Light" panose="020B0502040204020203" pitchFamily="34" charset="0"/>
              <a:ea typeface="Cambria" panose="02040503050406030204" pitchFamily="18" charset="0"/>
              <a:cs typeface="Segoe UI Light" panose="020B0502040204020203" pitchFamily="34" charset="0"/>
            </a:rPr>
            <a:t>Acceptance tests</a:t>
          </a:r>
        </a:p>
      </dsp:txBody>
      <dsp:txXfrm>
        <a:off x="1602395" y="1199681"/>
        <a:ext cx="2450722" cy="1199681"/>
      </dsp:txXfrm>
    </dsp:sp>
    <dsp:sp modelId="{61EDB126-6AAE-4CE1-B219-59778404A261}">
      <dsp:nvSpPr>
        <dsp:cNvPr id="0" name=""/>
        <dsp:cNvSpPr/>
      </dsp:nvSpPr>
      <dsp:spPr>
        <a:xfrm>
          <a:off x="0" y="2391529"/>
          <a:ext cx="5655513" cy="1199681"/>
        </a:xfrm>
        <a:prstGeom prst="trapezoid">
          <a:avLst>
            <a:gd name="adj" fmla="val 7857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54864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a:latin typeface="Segoe UI Light" panose="020B0502040204020203" pitchFamily="34" charset="0"/>
              <a:ea typeface="Cambria" panose="02040503050406030204" pitchFamily="18" charset="0"/>
              <a:cs typeface="Segoe UI Light" panose="020B0502040204020203" pitchFamily="34" charset="0"/>
            </a:rPr>
            <a:t>Unit tests/Component tests</a:t>
          </a:r>
        </a:p>
      </dsp:txBody>
      <dsp:txXfrm>
        <a:off x="989714" y="2391529"/>
        <a:ext cx="3676083" cy="1199681"/>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2CB2B0-FDB1-4CBF-B871-8B790644783F}" type="datetimeFigureOut">
              <a:rPr lang="en-US" smtClean="0"/>
              <a:t>11/13/2018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1C5F7-AA93-48C6-8D8B-AF4E7587A2CD}" type="slidenum">
              <a:rPr lang="en-US" smtClean="0"/>
              <a:t>‹#›</a:t>
            </a:fld>
            <a:endParaRPr lang="en-US"/>
          </a:p>
        </p:txBody>
      </p:sp>
    </p:spTree>
    <p:extLst>
      <p:ext uri="{BB962C8B-B14F-4D97-AF65-F5344CB8AC3E}">
        <p14:creationId xmlns:p14="http://schemas.microsoft.com/office/powerpoint/2010/main" val="142924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Ứng dụng (application) xuất hiện ngày càng nhiều và đa dạng, giải quyết được nhiều bài toán khác nhau từ đơn giản tới phức tạp, đáp ứng nhu cầu vô hạn của con người.</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Một ứng dụng tốt bản thân nó đã đáp ứng được một phần nhu cầu của người dùng nhờ khả năng hoạt động chính xác trong một thời gian dài, dễ sử dụng… Các phần mềm không ngừng được sinh ra, cải thiện và phát triển mở rộng, kéo theo đó là hàng loạt công cụ và quy trình để đảm bảo quá trình xây dựng và phát hành từng phiên bản phần mềm luôn được tối ưu nhất, thời gian ngắn nhất, thực hiện với chi phí tối thiểu và giá trị mang lại là tối đa.</a:t>
            </a:r>
          </a:p>
        </p:txBody>
      </p:sp>
      <p:sp>
        <p:nvSpPr>
          <p:cNvPr id="4" name="Slide Number Placeholder 3"/>
          <p:cNvSpPr>
            <a:spLocks noGrp="1"/>
          </p:cNvSpPr>
          <p:nvPr>
            <p:ph type="sldNum" sz="quarter" idx="5"/>
          </p:nvPr>
        </p:nvSpPr>
        <p:spPr/>
        <p:txBody>
          <a:bodyPr/>
          <a:lstStyle/>
          <a:p>
            <a:fld id="{8561C5F7-AA93-48C6-8D8B-AF4E7587A2CD}" type="slidenum">
              <a:rPr lang="en-US" smtClean="0"/>
              <a:t>3</a:t>
            </a:fld>
            <a:endParaRPr lang="en-US"/>
          </a:p>
        </p:txBody>
      </p:sp>
    </p:spTree>
    <p:extLst>
      <p:ext uri="{BB962C8B-B14F-4D97-AF65-F5344CB8AC3E}">
        <p14:creationId xmlns:p14="http://schemas.microsoft.com/office/powerpoint/2010/main" val="4175740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Functional test: có thể xem như là những test về nghiệp vụ, xác thực những tính năng, chức năng mà khách hàng mong muốn. Những test này dựa trên những User story thực tế do khách hàng cung cấp, các test chạy ở mức Functional, mỗi test kiểm chứng một điều kiện thoả mãn nghiệp vụ, các test có thể thực hiện tự động hoặc thủ công.</a:t>
            </a:r>
          </a:p>
          <a:p>
            <a:endParaRPr lang="en-US"/>
          </a:p>
        </p:txBody>
      </p:sp>
      <p:sp>
        <p:nvSpPr>
          <p:cNvPr id="4" name="Slide Number Placeholder 3"/>
          <p:cNvSpPr>
            <a:spLocks noGrp="1"/>
          </p:cNvSpPr>
          <p:nvPr>
            <p:ph type="sldNum" sz="quarter" idx="5"/>
          </p:nvPr>
        </p:nvSpPr>
        <p:spPr/>
        <p:txBody>
          <a:bodyPr/>
          <a:lstStyle/>
          <a:p>
            <a:fld id="{8561C5F7-AA93-48C6-8D8B-AF4E7587A2CD}" type="slidenum">
              <a:rPr lang="en-US" smtClean="0"/>
              <a:t>12</a:t>
            </a:fld>
            <a:endParaRPr lang="en-US"/>
          </a:p>
        </p:txBody>
      </p:sp>
    </p:spTree>
    <p:extLst>
      <p:ext uri="{BB962C8B-B14F-4D97-AF65-F5344CB8AC3E}">
        <p14:creationId xmlns:p14="http://schemas.microsoft.com/office/powerpoint/2010/main" val="3575462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Acceptance test, Exploratory test hay Alpha/Beta sẽ kiểm tra việc có hiểu sai hay không yêu cầu của khách hàng, hoặc đội phát triển sản phẩm chưa đáp ứng được mong muốn thực sự của khách hàng. Các test này sẽ bắt chước thực tế của nghiệp vụ, được thực hiện thủ công, và chỉ con người mới làm được.</a:t>
            </a:r>
          </a:p>
          <a:p>
            <a:endParaRPr lang="en-US"/>
          </a:p>
        </p:txBody>
      </p:sp>
      <p:sp>
        <p:nvSpPr>
          <p:cNvPr id="4" name="Slide Number Placeholder 3"/>
          <p:cNvSpPr>
            <a:spLocks noGrp="1"/>
          </p:cNvSpPr>
          <p:nvPr>
            <p:ph type="sldNum" sz="quarter" idx="5"/>
          </p:nvPr>
        </p:nvSpPr>
        <p:spPr/>
        <p:txBody>
          <a:bodyPr/>
          <a:lstStyle/>
          <a:p>
            <a:fld id="{8561C5F7-AA93-48C6-8D8B-AF4E7587A2CD}" type="slidenum">
              <a:rPr lang="en-US" smtClean="0"/>
              <a:t>13</a:t>
            </a:fld>
            <a:endParaRPr lang="en-US"/>
          </a:p>
        </p:txBody>
      </p:sp>
    </p:spTree>
    <p:extLst>
      <p:ext uri="{BB962C8B-B14F-4D97-AF65-F5344CB8AC3E}">
        <p14:creationId xmlns:p14="http://schemas.microsoft.com/office/powerpoint/2010/main" val="1519476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test các vấn đề về công nghệ, hiệu năng và tải, test bảo mật và “ility” testing (test rỗng).</a:t>
            </a:r>
            <a:endParaRPr lang="en-US"/>
          </a:p>
        </p:txBody>
      </p:sp>
      <p:sp>
        <p:nvSpPr>
          <p:cNvPr id="4" name="Slide Number Placeholder 3"/>
          <p:cNvSpPr>
            <a:spLocks noGrp="1"/>
          </p:cNvSpPr>
          <p:nvPr>
            <p:ph type="sldNum" sz="quarter" idx="5"/>
          </p:nvPr>
        </p:nvSpPr>
        <p:spPr/>
        <p:txBody>
          <a:bodyPr/>
          <a:lstStyle/>
          <a:p>
            <a:fld id="{8561C5F7-AA93-48C6-8D8B-AF4E7587A2CD}" type="slidenum">
              <a:rPr lang="en-US" smtClean="0"/>
              <a:t>14</a:t>
            </a:fld>
            <a:endParaRPr lang="en-US"/>
          </a:p>
        </p:txBody>
      </p:sp>
    </p:spTree>
    <p:extLst>
      <p:ext uri="{BB962C8B-B14F-4D97-AF65-F5344CB8AC3E}">
        <p14:creationId xmlns:p14="http://schemas.microsoft.com/office/powerpoint/2010/main" val="3642049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Kiểm thử trong Tích hợp liên tục/Agile dễ nhận ra nhất chính là kiểm thử tự động (A), kiểm thử tự động và thủ công (B), nó đảm bảo code của toàn bộ dự án luôn build được và luôn chạy đúng (pass tất cả các test case).</a:t>
            </a:r>
          </a:p>
          <a:p>
            <a:r>
              <a:rPr lang="en-US" sz="1200" kern="1200">
                <a:solidFill>
                  <a:schemeClr val="tx1"/>
                </a:solidFill>
                <a:effectLst/>
                <a:latin typeface="+mn-lt"/>
                <a:ea typeface="+mn-ea"/>
                <a:cs typeface="+mn-cs"/>
              </a:rPr>
              <a:t>Có nhiều lý do để “tự động”:</a:t>
            </a:r>
          </a:p>
          <a:p>
            <a:pPr marL="171450" lvl="0" indent="-171450">
              <a:buFont typeface="Arial" panose="020B0604020202020204" pitchFamily="34" charset="0"/>
              <a:buChar char="•"/>
            </a:pPr>
            <a:r>
              <a:rPr lang="en-US" sz="1200" kern="1200">
                <a:solidFill>
                  <a:schemeClr val="tx1"/>
                </a:solidFill>
                <a:effectLst/>
                <a:latin typeface="+mn-lt"/>
                <a:ea typeface="+mn-ea"/>
                <a:cs typeface="+mn-cs"/>
              </a:rPr>
              <a:t>Test dài và nhiều.</a:t>
            </a:r>
          </a:p>
          <a:p>
            <a:pPr marL="171450" lvl="0" indent="-171450">
              <a:buFont typeface="Arial" panose="020B0604020202020204" pitchFamily="34" charset="0"/>
              <a:buChar char="•"/>
            </a:pPr>
            <a:r>
              <a:rPr lang="en-US" sz="1200" kern="1200">
                <a:solidFill>
                  <a:schemeClr val="tx1"/>
                </a:solidFill>
                <a:effectLst/>
                <a:latin typeface="+mn-lt"/>
                <a:ea typeface="+mn-ea"/>
                <a:cs typeface="+mn-cs"/>
              </a:rPr>
              <a:t>Test thủ công dễ bị lỗi.</a:t>
            </a:r>
          </a:p>
          <a:p>
            <a:pPr marL="171450" lvl="0" indent="-171450">
              <a:buFont typeface="Arial" panose="020B0604020202020204" pitchFamily="34" charset="0"/>
              <a:buChar char="•"/>
            </a:pPr>
            <a:r>
              <a:rPr lang="en-US" sz="1200" kern="1200">
                <a:solidFill>
                  <a:schemeClr val="tx1"/>
                </a:solidFill>
                <a:effectLst/>
                <a:latin typeface="+mn-lt"/>
                <a:ea typeface="+mn-ea"/>
                <a:cs typeface="+mn-cs"/>
              </a:rPr>
              <a:t>Giải phóng con người khỏi việc test, để họ tập trung vào việc khác.</a:t>
            </a:r>
          </a:p>
          <a:p>
            <a:pPr marL="171450" lvl="0" indent="-171450">
              <a:buFont typeface="Arial" panose="020B0604020202020204" pitchFamily="34" charset="0"/>
              <a:buChar char="•"/>
            </a:pPr>
            <a:r>
              <a:rPr lang="en-US" sz="1200" kern="1200">
                <a:solidFill>
                  <a:schemeClr val="tx1"/>
                </a:solidFill>
                <a:effectLst/>
                <a:latin typeface="+mn-lt"/>
                <a:ea typeface="+mn-ea"/>
                <a:cs typeface="+mn-cs"/>
              </a:rPr>
              <a:t>Test tự động cho ra phản hồi sớm và thường xuyên.</a:t>
            </a:r>
          </a:p>
          <a:p>
            <a:pPr marL="171450" lvl="0" indent="-171450">
              <a:buFont typeface="Arial" panose="020B0604020202020204" pitchFamily="34" charset="0"/>
              <a:buChar char="•"/>
            </a:pPr>
            <a:r>
              <a:rPr lang="en-US" sz="1200" kern="1200">
                <a:solidFill>
                  <a:schemeClr val="tx1"/>
                </a:solidFill>
                <a:effectLst/>
                <a:latin typeface="+mn-lt"/>
                <a:ea typeface="+mn-ea"/>
                <a:cs typeface="+mn-cs"/>
              </a:rPr>
              <a:t>…</a:t>
            </a:r>
          </a:p>
          <a:p>
            <a:endParaRPr lang="en-US"/>
          </a:p>
        </p:txBody>
      </p:sp>
      <p:sp>
        <p:nvSpPr>
          <p:cNvPr id="4" name="Slide Number Placeholder 3"/>
          <p:cNvSpPr>
            <a:spLocks noGrp="1"/>
          </p:cNvSpPr>
          <p:nvPr>
            <p:ph type="sldNum" sz="quarter" idx="5"/>
          </p:nvPr>
        </p:nvSpPr>
        <p:spPr/>
        <p:txBody>
          <a:bodyPr/>
          <a:lstStyle/>
          <a:p>
            <a:fld id="{8561C5F7-AA93-48C6-8D8B-AF4E7587A2CD}" type="slidenum">
              <a:rPr lang="en-US" smtClean="0"/>
              <a:t>15</a:t>
            </a:fld>
            <a:endParaRPr lang="en-US"/>
          </a:p>
        </p:txBody>
      </p:sp>
    </p:spTree>
    <p:extLst>
      <p:ext uri="{BB962C8B-B14F-4D97-AF65-F5344CB8AC3E}">
        <p14:creationId xmlns:p14="http://schemas.microsoft.com/office/powerpoint/2010/main" val="4133296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Test tự động trong Agile có thể được chia làm 3 nhóm như hình bên. Nhóm bên dưới chính là nền tảng hỗ trợ cho các nhóm bên trên còn lại.</a:t>
            </a:r>
          </a:p>
          <a:p>
            <a:pPr marL="171450" indent="-171450">
              <a:buFont typeface="Arial" panose="020B0604020202020204" pitchFamily="34" charset="0"/>
              <a:buChar char="•"/>
            </a:pPr>
            <a:r>
              <a:rPr lang="en-US" sz="1200" kern="1200">
                <a:solidFill>
                  <a:schemeClr val="tx1"/>
                </a:solidFill>
                <a:effectLst/>
                <a:latin typeface="+mn-lt"/>
                <a:ea typeface="+mn-ea"/>
                <a:cs typeface="+mn-cs"/>
              </a:rPr>
              <a:t>Tầng thấp nhất chính là tập hợp số lượng lớn các Unit tests/Component tests tự động. Chúng ta cố gắng viết càng nhiều test ở tầng này càng tốt, vì các tests này thường phản hồi kết quả nhanh và thường xuyên hơn.</a:t>
            </a:r>
          </a:p>
          <a:p>
            <a:pPr marL="171450" indent="-171450">
              <a:buFont typeface="Arial" panose="020B0604020202020204" pitchFamily="34" charset="0"/>
              <a:buChar char="•"/>
            </a:pPr>
            <a:r>
              <a:rPr lang="en-US" sz="1200" kern="1200">
                <a:solidFill>
                  <a:schemeClr val="tx1"/>
                </a:solidFill>
                <a:effectLst/>
                <a:latin typeface="+mn-lt"/>
                <a:ea typeface="+mn-ea"/>
                <a:cs typeface="+mn-cs"/>
              </a:rPr>
              <a:t>Tầng giữa chứa đa số là các Functional tests tự động, kiểm chứng rằng mọi thứ chúng ta xây dựng là “đúng”. Các tests ở tầng này có thể gồm các Story test, Acceptance tests, và được diễn dịch sao cho các khách hàng có thể hiểu, chính vì vậy chúng thực hiện nhiều việc hơn những Unit tests, hoàn thành chậm hơn và phản hồi chậm hơn, nhưng vẫn nhanh hơn các thao tác trên giao diện người dùng.</a:t>
            </a:r>
          </a:p>
          <a:p>
            <a:pPr marL="171450" indent="-171450">
              <a:buFont typeface="Arial" panose="020B0604020202020204" pitchFamily="34" charset="0"/>
              <a:buChar char="•"/>
            </a:pPr>
            <a:r>
              <a:rPr lang="en-US" sz="1200" kern="1200">
                <a:solidFill>
                  <a:schemeClr val="tx1"/>
                </a:solidFill>
                <a:effectLst/>
                <a:latin typeface="+mn-lt"/>
                <a:ea typeface="+mn-ea"/>
                <a:cs typeface="+mn-cs"/>
              </a:rPr>
              <a:t>Test thủ côngTầng trên cùng hầu như ít xuất hiện việc tự động hoá. Các tests ở tầng này đều hoàn thành thông qua giao diện đồ hoạ người dùng (GUI), các tests được viết sau khi hoàn thành việc code. Thường thì chi phí để viết các test ở tầng này rất lớn vì hầu như các thành phần giao diện luôn thường xuyên thay đổi, và thao tác trên giao diện luôn chậm hơn các tests ở các tầng dưới, có khi mất đến hàng giờ để hoàn thành. Chúng ta cố gắng giảm thiểu số lượng các tests ở tầng này.</a:t>
            </a:r>
          </a:p>
          <a:p>
            <a:pPr marL="0" indent="0">
              <a:buFont typeface="Arial" panose="020B0604020202020204" pitchFamily="34" charset="0"/>
              <a:buNone/>
            </a:pPr>
            <a:endParaRPr lang="en-US" sz="1200" kern="1200">
              <a:solidFill>
                <a:schemeClr val="tx1"/>
              </a:solidFill>
              <a:effectLst/>
              <a:latin typeface="+mn-lt"/>
              <a:ea typeface="+mn-ea"/>
              <a:cs typeface="+mn-cs"/>
            </a:endParaRPr>
          </a:p>
          <a:p>
            <a:pPr marL="0" indent="0">
              <a:buFont typeface="Arial" panose="020B0604020202020204" pitchFamily="34" charset="0"/>
              <a:buNone/>
            </a:pPr>
            <a:endParaRPr lang="en-US"/>
          </a:p>
        </p:txBody>
      </p:sp>
      <p:sp>
        <p:nvSpPr>
          <p:cNvPr id="4" name="Slide Number Placeholder 3"/>
          <p:cNvSpPr>
            <a:spLocks noGrp="1"/>
          </p:cNvSpPr>
          <p:nvPr>
            <p:ph type="sldNum" sz="quarter" idx="5"/>
          </p:nvPr>
        </p:nvSpPr>
        <p:spPr/>
        <p:txBody>
          <a:bodyPr/>
          <a:lstStyle/>
          <a:p>
            <a:fld id="{8561C5F7-AA93-48C6-8D8B-AF4E7587A2CD}" type="slidenum">
              <a:rPr lang="en-US" smtClean="0"/>
              <a:t>16</a:t>
            </a:fld>
            <a:endParaRPr lang="en-US"/>
          </a:p>
        </p:txBody>
      </p:sp>
    </p:spTree>
    <p:extLst>
      <p:ext uri="{BB962C8B-B14F-4D97-AF65-F5344CB8AC3E}">
        <p14:creationId xmlns:p14="http://schemas.microsoft.com/office/powerpoint/2010/main" val="1026326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Build tự động và lặp lại việc Build tự động. Test tự động và lặp lại các Tests tự động. Kiểm tra liên tục và tích hợp Cơ sở dữ liệu liên tục. Một chuỗi các công việc kể trên tạo thành một môi trường tích hợp liên tục hiệu quả, lợi ích của nó là chúng ta có thể phát hành phần mềm (hoạt động được) tại bất kỳ thời điểm nào, trên bất kỳ môi trường nào. Vì nếu không phát hành thì coi như chúng ta chẳng có gì cả!</a:t>
            </a:r>
            <a:endParaRPr lang="en-US"/>
          </a:p>
        </p:txBody>
      </p:sp>
      <p:sp>
        <p:nvSpPr>
          <p:cNvPr id="4" name="Slide Number Placeholder 3"/>
          <p:cNvSpPr>
            <a:spLocks noGrp="1"/>
          </p:cNvSpPr>
          <p:nvPr>
            <p:ph type="sldNum" sz="quarter" idx="5"/>
          </p:nvPr>
        </p:nvSpPr>
        <p:spPr/>
        <p:txBody>
          <a:bodyPr/>
          <a:lstStyle/>
          <a:p>
            <a:fld id="{8561C5F7-AA93-48C6-8D8B-AF4E7587A2CD}" type="slidenum">
              <a:rPr lang="en-US" smtClean="0"/>
              <a:t>17</a:t>
            </a:fld>
            <a:endParaRPr lang="en-US"/>
          </a:p>
        </p:txBody>
      </p:sp>
    </p:spTree>
    <p:extLst>
      <p:ext uri="{BB962C8B-B14F-4D97-AF65-F5344CB8AC3E}">
        <p14:creationId xmlns:p14="http://schemas.microsoft.com/office/powerpoint/2010/main" val="6709017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Ưu điểm: Tích hợp liên tục mang lại những lợi ích không thể phớt lờ. Rất nhiều dự án ngày nay sử dụng công nghệ tích hợp liên tục để triển khai nhờ những đặc tính ưu việt của nó, kết hợp với các công cụ bổ trợ và nền tảng đám mây, đã giúp quy trình đảm bảo chất lượng của một phần mềm diễn ra trơn tru, nhanh và hiệu quả hơn, giúp cho chất lượng của các sản phẩm đầu cuối tốt hơn.</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Khuyết điểm: Tuy nhiên, khiếm khuyết của nó không phải là không có. Tích hợp liên tục yêu cầu những thành viên tham gia dự án phải có những kinh nghiệm mới, như sử dụng thành thạo công cụ quản lý cấu hình và phiên bản, hiểu rõ họ cần phải phát triển dự án như thế nào trong môi trường tích hợp liên tục, các testers phải có kinh nghiệm trong việc viết các tests tự động, các nhà quản lý phải hiểu rõ thành viên của mình cần phải biết sử dụng những tools mới với những kiến trúc triển khai phức tạp. Chưa kể hạ tầng để triển khai một dự án tích hợp liên tục cần những phần cứng mạnh mẽ.</a:t>
            </a:r>
          </a:p>
          <a:p>
            <a:endParaRPr lang="en-US"/>
          </a:p>
        </p:txBody>
      </p:sp>
      <p:sp>
        <p:nvSpPr>
          <p:cNvPr id="4" name="Slide Number Placeholder 3"/>
          <p:cNvSpPr>
            <a:spLocks noGrp="1"/>
          </p:cNvSpPr>
          <p:nvPr>
            <p:ph type="sldNum" sz="quarter" idx="5"/>
          </p:nvPr>
        </p:nvSpPr>
        <p:spPr/>
        <p:txBody>
          <a:bodyPr/>
          <a:lstStyle/>
          <a:p>
            <a:fld id="{8561C5F7-AA93-48C6-8D8B-AF4E7587A2CD}" type="slidenum">
              <a:rPr lang="en-US" smtClean="0"/>
              <a:t>19</a:t>
            </a:fld>
            <a:endParaRPr lang="en-US"/>
          </a:p>
        </p:txBody>
      </p:sp>
    </p:spTree>
    <p:extLst>
      <p:ext uri="{BB962C8B-B14F-4D97-AF65-F5344CB8AC3E}">
        <p14:creationId xmlns:p14="http://schemas.microsoft.com/office/powerpoint/2010/main" val="1692329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Quá trình tích hợp phần mềm không phải là một vấn đề mới, và nó không hẳn là vấn đề của các dự án nhỏ lẻ, không có nhiều lệ thuộc vào các hệ thống hay phần mềm khác,</a:t>
            </a:r>
          </a:p>
        </p:txBody>
      </p:sp>
      <p:sp>
        <p:nvSpPr>
          <p:cNvPr id="4" name="Slide Number Placeholder 3"/>
          <p:cNvSpPr>
            <a:spLocks noGrp="1"/>
          </p:cNvSpPr>
          <p:nvPr>
            <p:ph type="sldNum" sz="quarter" idx="5"/>
          </p:nvPr>
        </p:nvSpPr>
        <p:spPr/>
        <p:txBody>
          <a:bodyPr/>
          <a:lstStyle/>
          <a:p>
            <a:fld id="{8561C5F7-AA93-48C6-8D8B-AF4E7587A2CD}" type="slidenum">
              <a:rPr lang="en-US" smtClean="0"/>
              <a:t>4</a:t>
            </a:fld>
            <a:endParaRPr lang="en-US"/>
          </a:p>
        </p:txBody>
      </p:sp>
    </p:spTree>
    <p:extLst>
      <p:ext uri="{BB962C8B-B14F-4D97-AF65-F5344CB8AC3E}">
        <p14:creationId xmlns:p14="http://schemas.microsoft.com/office/powerpoint/2010/main" val="910045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nhưng với độ lớn và phức tạp ngày càng gia tăng (ví dụ như chỉ cần một người khác tham gia vào dự án), thì nhu cầu tích hợp và đảm bảo các thành phần (component) hoạt động cùng với nhau ngày càng nhiều. Việc chờ đợi đến khi gần hoàn thành dự án mới tích hợp sẽ dẫn đến hàng loạt các vấn đề về chất lượng phần mềm, khiến chi phí phát triển gia tăng và đình trệ dự án.</a:t>
            </a:r>
            <a:endParaRPr lang="en-US"/>
          </a:p>
        </p:txBody>
      </p:sp>
      <p:sp>
        <p:nvSpPr>
          <p:cNvPr id="4" name="Slide Number Placeholder 3"/>
          <p:cNvSpPr>
            <a:spLocks noGrp="1"/>
          </p:cNvSpPr>
          <p:nvPr>
            <p:ph type="sldNum" sz="quarter" idx="5"/>
          </p:nvPr>
        </p:nvSpPr>
        <p:spPr/>
        <p:txBody>
          <a:bodyPr/>
          <a:lstStyle/>
          <a:p>
            <a:fld id="{8561C5F7-AA93-48C6-8D8B-AF4E7587A2CD}" type="slidenum">
              <a:rPr lang="en-US" smtClean="0"/>
              <a:t>5</a:t>
            </a:fld>
            <a:endParaRPr lang="en-US"/>
          </a:p>
        </p:txBody>
      </p:sp>
    </p:spTree>
    <p:extLst>
      <p:ext uri="{BB962C8B-B14F-4D97-AF65-F5344CB8AC3E}">
        <p14:creationId xmlns:p14="http://schemas.microsoft.com/office/powerpoint/2010/main" val="1575956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Các công cụ và dịch vụ quản lý cấu hình và phiên bản ra đời như git, github, mercury, bitbucket… đã mang lại làn gió mới trong những dự án phát triển sản phẩm phần mềm. </a:t>
            </a:r>
            <a:endParaRPr lang="en-US"/>
          </a:p>
        </p:txBody>
      </p:sp>
      <p:sp>
        <p:nvSpPr>
          <p:cNvPr id="4" name="Slide Number Placeholder 3"/>
          <p:cNvSpPr>
            <a:spLocks noGrp="1"/>
          </p:cNvSpPr>
          <p:nvPr>
            <p:ph type="sldNum" sz="quarter" idx="5"/>
          </p:nvPr>
        </p:nvSpPr>
        <p:spPr/>
        <p:txBody>
          <a:bodyPr/>
          <a:lstStyle/>
          <a:p>
            <a:fld id="{8561C5F7-AA93-48C6-8D8B-AF4E7587A2CD}" type="slidenum">
              <a:rPr lang="en-US" smtClean="0"/>
              <a:t>6</a:t>
            </a:fld>
            <a:endParaRPr lang="en-US"/>
          </a:p>
        </p:txBody>
      </p:sp>
    </p:spTree>
    <p:extLst>
      <p:ext uri="{BB962C8B-B14F-4D97-AF65-F5344CB8AC3E}">
        <p14:creationId xmlns:p14="http://schemas.microsoft.com/office/powerpoint/2010/main" val="1445448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Tuy nhiên, dự án càng phát triển, số lượng thành viên tham gia dự án gia tăng thì càng phức tạp trong quá trình “tích hợp” (integration), “kiểm thử” và “build”. Chính vì điều đó, quy trình Agile cùng công nghệ Tích hợp liên tục (Continuous Integration – CI) xuất hiện, như một giải pháp tuyệt vời dẹp bỏ những phiền toái kể trên, đóng góp không nhỏ cho việc quản lý chất lượng của một dự án phần mềm.</a:t>
            </a:r>
          </a:p>
          <a:p>
            <a:endParaRPr lang="en-US"/>
          </a:p>
        </p:txBody>
      </p:sp>
      <p:sp>
        <p:nvSpPr>
          <p:cNvPr id="4" name="Slide Number Placeholder 3"/>
          <p:cNvSpPr>
            <a:spLocks noGrp="1"/>
          </p:cNvSpPr>
          <p:nvPr>
            <p:ph type="sldNum" sz="quarter" idx="5"/>
          </p:nvPr>
        </p:nvSpPr>
        <p:spPr/>
        <p:txBody>
          <a:bodyPr/>
          <a:lstStyle/>
          <a:p>
            <a:fld id="{8561C5F7-AA93-48C6-8D8B-AF4E7587A2CD}" type="slidenum">
              <a:rPr lang="en-US" smtClean="0"/>
              <a:t>7</a:t>
            </a:fld>
            <a:endParaRPr lang="en-US"/>
          </a:p>
        </p:txBody>
      </p:sp>
    </p:spTree>
    <p:extLst>
      <p:ext uri="{BB962C8B-B14F-4D97-AF65-F5344CB8AC3E}">
        <p14:creationId xmlns:p14="http://schemas.microsoft.com/office/powerpoint/2010/main" val="2328102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Tích hợp liên tục giúp cho việc nhận diện các nguy cơ về tích hợp nhanh hơn, và khiến chúng phát sinh chậm hơn trong quá trình phát triển phần mềm, ví dụ như:</a:t>
            </a:r>
          </a:p>
          <a:p>
            <a:pPr lvl="0"/>
            <a:r>
              <a:rPr lang="en-US" sz="1200" kern="1200">
                <a:solidFill>
                  <a:schemeClr val="tx1"/>
                </a:solidFill>
                <a:effectLst/>
                <a:latin typeface="+mn-lt"/>
                <a:ea typeface="+mn-ea"/>
                <a:cs typeface="+mn-cs"/>
              </a:rPr>
              <a:t>- “Nó chạy trên máy của tôi” – nhưng chưa chắc gì nó chạy trên máy của anh ta hay cô ta.</a:t>
            </a:r>
          </a:p>
          <a:p>
            <a:pPr lvl="0"/>
            <a:r>
              <a:rPr lang="en-US" sz="1200" kern="1200">
                <a:solidFill>
                  <a:schemeClr val="tx1"/>
                </a:solidFill>
                <a:effectLst/>
                <a:latin typeface="+mn-lt"/>
                <a:ea typeface="+mn-ea"/>
                <a:cs typeface="+mn-cs"/>
              </a:rPr>
              <a:t>- Cơ sở dữ liệu phần mềm bất đồng bộ.</a:t>
            </a:r>
          </a:p>
          <a:p>
            <a:pPr lvl="0"/>
            <a:r>
              <a:rPr lang="en-US" sz="1200" kern="1200">
                <a:solidFill>
                  <a:schemeClr val="tx1"/>
                </a:solidFill>
                <a:effectLst/>
                <a:latin typeface="+mn-lt"/>
                <a:ea typeface="+mn-ea"/>
                <a:cs typeface="+mn-cs"/>
              </a:rPr>
              <a:t>- Việc thiết đặt các thông số của dự án không thống nhất.</a:t>
            </a:r>
          </a:p>
          <a:p>
            <a:pPr lvl="0"/>
            <a:r>
              <a:rPr lang="en-US" sz="1200" kern="1200">
                <a:solidFill>
                  <a:schemeClr val="tx1"/>
                </a:solidFill>
                <a:effectLst/>
                <a:latin typeface="+mn-lt"/>
                <a:ea typeface="+mn-ea"/>
                <a:cs typeface="+mn-cs"/>
              </a:rPr>
              <a:t>- Test thiếu.</a:t>
            </a:r>
          </a:p>
          <a:p>
            <a:pPr lvl="0"/>
            <a:r>
              <a:rPr lang="en-US" sz="1200" kern="120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8561C5F7-AA93-48C6-8D8B-AF4E7587A2CD}" type="slidenum">
              <a:rPr lang="en-US" smtClean="0"/>
              <a:t>8</a:t>
            </a:fld>
            <a:endParaRPr lang="en-US"/>
          </a:p>
        </p:txBody>
      </p:sp>
    </p:spTree>
    <p:extLst>
      <p:ext uri="{BB962C8B-B14F-4D97-AF65-F5344CB8AC3E}">
        <p14:creationId xmlns:p14="http://schemas.microsoft.com/office/powerpoint/2010/main" val="2462610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Trong quá trình tích hợp liên tục:</a:t>
            </a:r>
          </a:p>
          <a:p>
            <a:endParaRPr lang="en-US" sz="1200" kern="120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a:solidFill>
                  <a:schemeClr val="tx1"/>
                </a:solidFill>
                <a:effectLst/>
                <a:latin typeface="+mn-lt"/>
                <a:ea typeface="+mn-ea"/>
                <a:cs typeface="+mn-cs"/>
              </a:rPr>
              <a:t>Các thành viên phát triển các phần nhỏ của sản phẩm trên máy của họ trước khi Commit code lên Remote Repository, việc này đảm bảo rằng mọi thay đổi của họ không làm gián đoạn quá trình build tích hợp.</a:t>
            </a:r>
          </a:p>
          <a:p>
            <a:pPr marL="171450" lvl="0" indent="-171450">
              <a:buFont typeface="Arial" panose="020B0604020202020204" pitchFamily="34" charset="0"/>
              <a:buChar char="•"/>
            </a:pPr>
            <a:r>
              <a:rPr lang="en-US" sz="1200" kern="1200">
                <a:solidFill>
                  <a:schemeClr val="tx1"/>
                </a:solidFill>
                <a:effectLst/>
                <a:latin typeface="+mn-lt"/>
                <a:ea typeface="+mn-ea"/>
                <a:cs typeface="+mn-cs"/>
              </a:rPr>
              <a:t>Các thành viên kiểm tra và Commit code của họ lên Remote Repository ít nhất một lần mỗi ngày.</a:t>
            </a:r>
          </a:p>
          <a:p>
            <a:pPr marL="171450" lvl="0" indent="-171450">
              <a:buFont typeface="Arial" panose="020B0604020202020204" pitchFamily="34" charset="0"/>
              <a:buChar char="•"/>
            </a:pPr>
            <a:r>
              <a:rPr lang="en-US" sz="1200" kern="1200">
                <a:solidFill>
                  <a:schemeClr val="tx1"/>
                </a:solidFill>
                <a:effectLst/>
                <a:latin typeface="+mn-lt"/>
                <a:ea typeface="+mn-ea"/>
                <a:cs typeface="+mn-cs"/>
              </a:rPr>
              <a:t>Build tích hợp diễn ra vài lần trong một ngày trên một hệ thống tách biệt.</a:t>
            </a:r>
          </a:p>
          <a:p>
            <a:pPr marL="171450" lvl="0" indent="-171450">
              <a:buFont typeface="Arial" panose="020B0604020202020204" pitchFamily="34" charset="0"/>
              <a:buChar char="•"/>
            </a:pPr>
            <a:r>
              <a:rPr lang="en-US" sz="1200" kern="1200">
                <a:solidFill>
                  <a:schemeClr val="tx1"/>
                </a:solidFill>
                <a:effectLst/>
                <a:latin typeface="+mn-lt"/>
                <a:ea typeface="+mn-ea"/>
                <a:cs typeface="+mn-cs"/>
              </a:rPr>
              <a:t>100% các test phải vượt qua trước khi Build.</a:t>
            </a:r>
          </a:p>
          <a:p>
            <a:pPr marL="171450" lvl="0" indent="-171450">
              <a:buFont typeface="Arial" panose="020B0604020202020204" pitchFamily="34" charset="0"/>
              <a:buChar char="•"/>
            </a:pPr>
            <a:r>
              <a:rPr lang="en-US" sz="1200" kern="1200">
                <a:solidFill>
                  <a:schemeClr val="tx1"/>
                </a:solidFill>
                <a:effectLst/>
                <a:latin typeface="+mn-lt"/>
                <a:ea typeface="+mn-ea"/>
                <a:cs typeface="+mn-cs"/>
              </a:rPr>
              <a:t>Một bản Build chỉ được Release hành khi nó vượt qua tất cả các tests.</a:t>
            </a:r>
          </a:p>
          <a:p>
            <a:pPr marL="171450" lvl="0" indent="-171450">
              <a:buFont typeface="Arial" panose="020B0604020202020204" pitchFamily="34" charset="0"/>
              <a:buChar char="•"/>
            </a:pPr>
            <a:r>
              <a:rPr lang="en-US" sz="1200" kern="1200">
                <a:solidFill>
                  <a:schemeClr val="tx1"/>
                </a:solidFill>
                <a:effectLst/>
                <a:latin typeface="+mn-lt"/>
                <a:ea typeface="+mn-ea"/>
                <a:cs typeface="+mn-cs"/>
              </a:rPr>
              <a:t>Sửa các bản Build không thành công là ưu tiên cao nhất.</a:t>
            </a:r>
          </a:p>
          <a:p>
            <a:pPr marL="171450" lvl="0" indent="-171450">
              <a:buFont typeface="Arial" panose="020B0604020202020204" pitchFamily="34" charset="0"/>
              <a:buChar char="•"/>
            </a:pPr>
            <a:r>
              <a:rPr lang="en-US" sz="1200" kern="1200">
                <a:solidFill>
                  <a:schemeClr val="tx1"/>
                </a:solidFill>
                <a:effectLst/>
                <a:latin typeface="+mn-lt"/>
                <a:ea typeface="+mn-ea"/>
                <a:cs typeface="+mn-cs"/>
              </a:rPr>
              <a:t>Vài thành viên sẽ theo dõi báo cáo sinh ra trong quá trình Test/Build, tìm kiếm các vùng trong dự án có thể cải thiện.</a:t>
            </a:r>
          </a:p>
          <a:p>
            <a:pPr lvl="0"/>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Kịch bản của Tích hợp liên tục trải qua 4 bước cơ bản:</a:t>
            </a:r>
          </a:p>
          <a:p>
            <a:endParaRPr lang="en-US" sz="1200" kern="120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a:solidFill>
                  <a:schemeClr val="tx1"/>
                </a:solidFill>
                <a:effectLst/>
                <a:latin typeface="+mn-lt"/>
                <a:ea typeface="+mn-ea"/>
                <a:cs typeface="+mn-cs"/>
              </a:rPr>
              <a:t>Một thành viên Commit code lên Remote Repository, ngay lúc đó, Remote Repository ghi nhận sự thay đổi.</a:t>
            </a:r>
          </a:p>
          <a:p>
            <a:pPr marL="171450" lvl="0" indent="-171450">
              <a:buFont typeface="Arial" panose="020B0604020202020204" pitchFamily="34" charset="0"/>
              <a:buChar char="•"/>
            </a:pPr>
            <a:r>
              <a:rPr lang="en-US" sz="1200" kern="1200">
                <a:solidFill>
                  <a:schemeClr val="tx1"/>
                </a:solidFill>
                <a:effectLst/>
                <a:latin typeface="+mn-lt"/>
                <a:ea typeface="+mn-ea"/>
                <a:cs typeface="+mn-cs"/>
              </a:rPr>
              <a:t>Sau khi quá trình Commit hoàn tất, máy chủ CI kiểm tra các thay đổi xảy ra ngay trên Remote Repository, tải về bản sao phiên bản mới nhất từ Repository, thực thi các Script Build, Test, và thu thập Report (việc này chính là “tích hợp” phần mềm).</a:t>
            </a:r>
          </a:p>
          <a:p>
            <a:pPr marL="171450" lvl="0" indent="-171450">
              <a:buFont typeface="Arial" panose="020B0604020202020204" pitchFamily="34" charset="0"/>
              <a:buChar char="•"/>
            </a:pPr>
            <a:r>
              <a:rPr lang="en-US" sz="1200" kern="1200">
                <a:solidFill>
                  <a:schemeClr val="tx1"/>
                </a:solidFill>
                <a:effectLst/>
                <a:latin typeface="+mn-lt"/>
                <a:ea typeface="+mn-ea"/>
                <a:cs typeface="+mn-cs"/>
              </a:rPr>
              <a:t>Máy chủ CI sau đó sẽ phản hồi báo cáo, kết quả build thành công hay thất bại dựa trên bản build mới nhất về những thành viên quản lý chất lượng của dự án.</a:t>
            </a:r>
          </a:p>
          <a:p>
            <a:pPr marL="171450" lvl="0" indent="-171450">
              <a:buFont typeface="Arial" panose="020B0604020202020204" pitchFamily="34" charset="0"/>
              <a:buChar char="•"/>
            </a:pPr>
            <a:r>
              <a:rPr lang="en-US" sz="1200" kern="1200">
                <a:solidFill>
                  <a:schemeClr val="tx1"/>
                </a:solidFill>
                <a:effectLst/>
                <a:latin typeface="+mn-lt"/>
                <a:ea typeface="+mn-ea"/>
                <a:cs typeface="+mn-cs"/>
              </a:rPr>
              <a:t>Và máy chủ CI lại tiếp tục theo dõi những thay đổi trên Remote Repository.</a:t>
            </a:r>
            <a:br>
              <a:rPr lang="en-US">
                <a:effectLst/>
              </a:rPr>
            </a:br>
            <a:r>
              <a:rPr lang="en-US" sz="1200" kern="1200">
                <a:solidFill>
                  <a:schemeClr val="tx1"/>
                </a:solidFill>
                <a:effectLst/>
                <a:latin typeface="+mn-lt"/>
                <a:ea typeface="+mn-ea"/>
                <a:cs typeface="+mn-cs"/>
              </a:rPr>
              <a:t>Quá trình này thực hiện khép kín liên tục.</a:t>
            </a:r>
            <a:r>
              <a:rPr lang="en-US">
                <a:effectLst/>
              </a:rPr>
              <a:t> </a:t>
            </a:r>
            <a:endParaRPr lang="en-US"/>
          </a:p>
        </p:txBody>
      </p:sp>
      <p:sp>
        <p:nvSpPr>
          <p:cNvPr id="4" name="Slide Number Placeholder 3"/>
          <p:cNvSpPr>
            <a:spLocks noGrp="1"/>
          </p:cNvSpPr>
          <p:nvPr>
            <p:ph type="sldNum" sz="quarter" idx="5"/>
          </p:nvPr>
        </p:nvSpPr>
        <p:spPr/>
        <p:txBody>
          <a:bodyPr/>
          <a:lstStyle/>
          <a:p>
            <a:fld id="{8561C5F7-AA93-48C6-8D8B-AF4E7587A2CD}" type="slidenum">
              <a:rPr lang="en-US" smtClean="0"/>
              <a:t>9</a:t>
            </a:fld>
            <a:endParaRPr lang="en-US"/>
          </a:p>
        </p:txBody>
      </p:sp>
    </p:spTree>
    <p:extLst>
      <p:ext uri="{BB962C8B-B14F-4D97-AF65-F5344CB8AC3E}">
        <p14:creationId xmlns:p14="http://schemas.microsoft.com/office/powerpoint/2010/main" val="2117279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Một phần mềm được xem là “chất lượng” nếu nó thoả mãn các tiêu chí như tính bảo trì, khả năng mở rộng, tính bảo mật, hiệu năng, dễ sử dụng và hoạt động chính xác trong một thời gian dài. Đảm bảo “chất lượng” của sản phẩm phần mềm và của cả quá trình phát triển sản phẩm luôn diễn ra đúng chính là nhiệm vụ của ngành Kiểm định chất lượng.</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Từ việc lên kế hoạch và chiến lược đảm bảo tiêu chuẩn chất lượng, thực hiện và kiểm tra việc thực hiện theo đúng kế hoạch đảm bảo chất lượng đã đề ra, kiểm tra, đo lường, phân tích các số liệu chất lượng thu thập được, từ đó điều chỉnh và thay đổi quy trình cho phù hợp với từng sản phẩm.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Việc kiểm thử (testing) đóng vai trò lõi trong suốt các hoạt động đảm bảo chất lượng phần mềm. Quá trình kiểm thử sẽ cố gắng kiểm tra hành vi của phần mềm phù hợp với những đặc tả và yêu cầu đã đặt ra trước đó. Dò tìm khiếm khuyết (defect) và loại bỏ chúng sẽ giúp chúng ta đạt được mục tiêu chất lượng. Khái niệm “kiểm thử” (testing) rất thường được dùng để nói đến việc bảo đảm chứng minh chất lượng của phần mềm.</a:t>
            </a:r>
          </a:p>
          <a:p>
            <a:endParaRPr lang="en-US"/>
          </a:p>
          <a:p>
            <a:r>
              <a:rPr lang="en-US" sz="1200" kern="1200">
                <a:solidFill>
                  <a:schemeClr val="tx1"/>
                </a:solidFill>
                <a:effectLst/>
                <a:latin typeface="+mn-lt"/>
                <a:ea typeface="+mn-ea"/>
                <a:cs typeface="+mn-cs"/>
              </a:rPr>
              <a:t>Với quy trình Agile tích hợp CI, ta có thể chia khâu kiểm thử làm 4 nhóm chính nh</a:t>
            </a:r>
            <a:r>
              <a:rPr lang="vi-VN" sz="1200" kern="1200">
                <a:solidFill>
                  <a:schemeClr val="tx1"/>
                </a:solidFill>
                <a:effectLst/>
                <a:latin typeface="+mn-lt"/>
                <a:ea typeface="+mn-ea"/>
                <a:cs typeface="+mn-cs"/>
              </a:rPr>
              <a:t>ư</a:t>
            </a:r>
            <a:r>
              <a:rPr lang="en-US" sz="1200" kern="1200">
                <a:solidFill>
                  <a:schemeClr val="tx1"/>
                </a:solidFill>
                <a:effectLst/>
                <a:latin typeface="+mn-lt"/>
                <a:ea typeface="+mn-ea"/>
                <a:cs typeface="+mn-cs"/>
              </a:rPr>
              <a:t> trên slide</a:t>
            </a:r>
            <a:endParaRPr lang="en-US"/>
          </a:p>
        </p:txBody>
      </p:sp>
      <p:sp>
        <p:nvSpPr>
          <p:cNvPr id="4" name="Slide Number Placeholder 3"/>
          <p:cNvSpPr>
            <a:spLocks noGrp="1"/>
          </p:cNvSpPr>
          <p:nvPr>
            <p:ph type="sldNum" sz="quarter" idx="5"/>
          </p:nvPr>
        </p:nvSpPr>
        <p:spPr/>
        <p:txBody>
          <a:bodyPr/>
          <a:lstStyle/>
          <a:p>
            <a:fld id="{8561C5F7-AA93-48C6-8D8B-AF4E7587A2CD}" type="slidenum">
              <a:rPr lang="en-US" smtClean="0"/>
              <a:t>10</a:t>
            </a:fld>
            <a:endParaRPr lang="en-US"/>
          </a:p>
        </p:txBody>
      </p:sp>
    </p:spTree>
    <p:extLst>
      <p:ext uri="{BB962C8B-B14F-4D97-AF65-F5344CB8AC3E}">
        <p14:creationId xmlns:p14="http://schemas.microsoft.com/office/powerpoint/2010/main" val="435169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Unit tests/Component tests đóng vai trò lõi trong kiểm thử sử dụng quy trình Agile, Unit tests sẽ kiểm chứng (verify) chức năng của từng hàm, phương thức hay đối tượng trong khi Component tests sẽ kiểm chứng hành vi của một phần hệ thống như một nhóm các classes cung cấp một vài dịch vụ hay các thành phần bên ngoài hệ thống như cơ sở dữ liệu, hệ thống tập tin, kết nối mạng… Cả hai loại test được thực hiện tự động.</a:t>
            </a:r>
            <a:endParaRPr lang="en-US"/>
          </a:p>
        </p:txBody>
      </p:sp>
      <p:sp>
        <p:nvSpPr>
          <p:cNvPr id="4" name="Slide Number Placeholder 3"/>
          <p:cNvSpPr>
            <a:spLocks noGrp="1"/>
          </p:cNvSpPr>
          <p:nvPr>
            <p:ph type="sldNum" sz="quarter" idx="5"/>
          </p:nvPr>
        </p:nvSpPr>
        <p:spPr/>
        <p:txBody>
          <a:bodyPr/>
          <a:lstStyle/>
          <a:p>
            <a:fld id="{8561C5F7-AA93-48C6-8D8B-AF4E7587A2CD}" type="slidenum">
              <a:rPr lang="en-US" smtClean="0"/>
              <a:t>11</a:t>
            </a:fld>
            <a:endParaRPr lang="en-US"/>
          </a:p>
        </p:txBody>
      </p:sp>
    </p:spTree>
    <p:extLst>
      <p:ext uri="{BB962C8B-B14F-4D97-AF65-F5344CB8AC3E}">
        <p14:creationId xmlns:p14="http://schemas.microsoft.com/office/powerpoint/2010/main" val="1532708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9B137-5438-4AC8-82B0-FA32EF2461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741232-ECE9-4282-BE9D-FF18A6239F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C43259-3554-4E0E-9ED1-F5BE69DB5253}"/>
              </a:ext>
            </a:extLst>
          </p:cNvPr>
          <p:cNvSpPr>
            <a:spLocks noGrp="1"/>
          </p:cNvSpPr>
          <p:nvPr>
            <p:ph type="dt" sz="half" idx="10"/>
          </p:nvPr>
        </p:nvSpPr>
        <p:spPr/>
        <p:txBody>
          <a:bodyPr/>
          <a:lstStyle/>
          <a:p>
            <a:fld id="{A2CB8C5E-EA06-4C3B-8F8E-83DD296D9AE6}" type="datetimeFigureOut">
              <a:rPr lang="en-US" smtClean="0"/>
              <a:t>11/13/2018</a:t>
            </a:fld>
            <a:endParaRPr lang="en-US"/>
          </a:p>
        </p:txBody>
      </p:sp>
      <p:sp>
        <p:nvSpPr>
          <p:cNvPr id="5" name="Footer Placeholder 4">
            <a:extLst>
              <a:ext uri="{FF2B5EF4-FFF2-40B4-BE49-F238E27FC236}">
                <a16:creationId xmlns:a16="http://schemas.microsoft.com/office/drawing/2014/main" id="{1E05C037-17C7-4A6C-ADFC-833C81946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6C9FE0-59C9-4FE1-A79D-F62E21D5937B}"/>
              </a:ext>
            </a:extLst>
          </p:cNvPr>
          <p:cNvSpPr>
            <a:spLocks noGrp="1"/>
          </p:cNvSpPr>
          <p:nvPr>
            <p:ph type="sldNum" sz="quarter" idx="12"/>
          </p:nvPr>
        </p:nvSpPr>
        <p:spPr/>
        <p:txBody>
          <a:bodyPr/>
          <a:lstStyle/>
          <a:p>
            <a:fld id="{61F069C3-8B96-45B9-8097-52123433147F}" type="slidenum">
              <a:rPr lang="en-US" smtClean="0"/>
              <a:t>‹#›</a:t>
            </a:fld>
            <a:endParaRPr lang="en-US"/>
          </a:p>
        </p:txBody>
      </p:sp>
    </p:spTree>
    <p:extLst>
      <p:ext uri="{BB962C8B-B14F-4D97-AF65-F5344CB8AC3E}">
        <p14:creationId xmlns:p14="http://schemas.microsoft.com/office/powerpoint/2010/main" val="3260552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EB94F-7A2E-4440-97B3-7F62E3F8B0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924E8F-244A-477D-8223-3E568E782B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5C5B3B-9991-4E02-A805-E9D057C982B6}"/>
              </a:ext>
            </a:extLst>
          </p:cNvPr>
          <p:cNvSpPr>
            <a:spLocks noGrp="1"/>
          </p:cNvSpPr>
          <p:nvPr>
            <p:ph type="dt" sz="half" idx="10"/>
          </p:nvPr>
        </p:nvSpPr>
        <p:spPr/>
        <p:txBody>
          <a:bodyPr/>
          <a:lstStyle/>
          <a:p>
            <a:fld id="{A2CB8C5E-EA06-4C3B-8F8E-83DD296D9AE6}" type="datetimeFigureOut">
              <a:rPr lang="en-US" smtClean="0"/>
              <a:t>11/13/2018</a:t>
            </a:fld>
            <a:endParaRPr lang="en-US"/>
          </a:p>
        </p:txBody>
      </p:sp>
      <p:sp>
        <p:nvSpPr>
          <p:cNvPr id="5" name="Footer Placeholder 4">
            <a:extLst>
              <a:ext uri="{FF2B5EF4-FFF2-40B4-BE49-F238E27FC236}">
                <a16:creationId xmlns:a16="http://schemas.microsoft.com/office/drawing/2014/main" id="{88AE4DC8-94AB-45D1-B005-FB11250874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FF9A8A-8852-401F-A369-1119C8E53577}"/>
              </a:ext>
            </a:extLst>
          </p:cNvPr>
          <p:cNvSpPr>
            <a:spLocks noGrp="1"/>
          </p:cNvSpPr>
          <p:nvPr>
            <p:ph type="sldNum" sz="quarter" idx="12"/>
          </p:nvPr>
        </p:nvSpPr>
        <p:spPr/>
        <p:txBody>
          <a:bodyPr/>
          <a:lstStyle/>
          <a:p>
            <a:fld id="{61F069C3-8B96-45B9-8097-52123433147F}" type="slidenum">
              <a:rPr lang="en-US" smtClean="0"/>
              <a:t>‹#›</a:t>
            </a:fld>
            <a:endParaRPr lang="en-US"/>
          </a:p>
        </p:txBody>
      </p:sp>
    </p:spTree>
    <p:extLst>
      <p:ext uri="{BB962C8B-B14F-4D97-AF65-F5344CB8AC3E}">
        <p14:creationId xmlns:p14="http://schemas.microsoft.com/office/powerpoint/2010/main" val="1705953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014E26-D861-44D3-8F5E-869B990C9D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8A25A6-5151-458F-BF8B-36A8F5E24F4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03E55C-EDC8-4C89-AB2C-EC319E5E0C8A}"/>
              </a:ext>
            </a:extLst>
          </p:cNvPr>
          <p:cNvSpPr>
            <a:spLocks noGrp="1"/>
          </p:cNvSpPr>
          <p:nvPr>
            <p:ph type="dt" sz="half" idx="10"/>
          </p:nvPr>
        </p:nvSpPr>
        <p:spPr/>
        <p:txBody>
          <a:bodyPr/>
          <a:lstStyle/>
          <a:p>
            <a:fld id="{A2CB8C5E-EA06-4C3B-8F8E-83DD296D9AE6}" type="datetimeFigureOut">
              <a:rPr lang="en-US" smtClean="0"/>
              <a:t>11/13/2018</a:t>
            </a:fld>
            <a:endParaRPr lang="en-US"/>
          </a:p>
        </p:txBody>
      </p:sp>
      <p:sp>
        <p:nvSpPr>
          <p:cNvPr id="5" name="Footer Placeholder 4">
            <a:extLst>
              <a:ext uri="{FF2B5EF4-FFF2-40B4-BE49-F238E27FC236}">
                <a16:creationId xmlns:a16="http://schemas.microsoft.com/office/drawing/2014/main" id="{45C143FD-50CC-4475-B523-1033480ED6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410C1-8A3D-421A-A403-8A6358A278BC}"/>
              </a:ext>
            </a:extLst>
          </p:cNvPr>
          <p:cNvSpPr>
            <a:spLocks noGrp="1"/>
          </p:cNvSpPr>
          <p:nvPr>
            <p:ph type="sldNum" sz="quarter" idx="12"/>
          </p:nvPr>
        </p:nvSpPr>
        <p:spPr/>
        <p:txBody>
          <a:bodyPr/>
          <a:lstStyle/>
          <a:p>
            <a:fld id="{61F069C3-8B96-45B9-8097-52123433147F}" type="slidenum">
              <a:rPr lang="en-US" smtClean="0"/>
              <a:t>‹#›</a:t>
            </a:fld>
            <a:endParaRPr lang="en-US"/>
          </a:p>
        </p:txBody>
      </p:sp>
    </p:spTree>
    <p:extLst>
      <p:ext uri="{BB962C8B-B14F-4D97-AF65-F5344CB8AC3E}">
        <p14:creationId xmlns:p14="http://schemas.microsoft.com/office/powerpoint/2010/main" val="468617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D6C3-7BEA-4F27-87D4-969219F97B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C110F-0D8B-4A77-9BFB-3824C83163B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9F4C3-65C1-4BCE-9CF4-9FB884C60E15}"/>
              </a:ext>
            </a:extLst>
          </p:cNvPr>
          <p:cNvSpPr>
            <a:spLocks noGrp="1"/>
          </p:cNvSpPr>
          <p:nvPr>
            <p:ph type="dt" sz="half" idx="10"/>
          </p:nvPr>
        </p:nvSpPr>
        <p:spPr/>
        <p:txBody>
          <a:bodyPr/>
          <a:lstStyle/>
          <a:p>
            <a:fld id="{A2CB8C5E-EA06-4C3B-8F8E-83DD296D9AE6}" type="datetimeFigureOut">
              <a:rPr lang="en-US" smtClean="0"/>
              <a:t>11/13/2018</a:t>
            </a:fld>
            <a:endParaRPr lang="en-US"/>
          </a:p>
        </p:txBody>
      </p:sp>
      <p:sp>
        <p:nvSpPr>
          <p:cNvPr id="5" name="Footer Placeholder 4">
            <a:extLst>
              <a:ext uri="{FF2B5EF4-FFF2-40B4-BE49-F238E27FC236}">
                <a16:creationId xmlns:a16="http://schemas.microsoft.com/office/drawing/2014/main" id="{74778698-BA62-42E1-8245-921F072AFF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2C98DA-97C4-473F-A623-A2719A1D03D9}"/>
              </a:ext>
            </a:extLst>
          </p:cNvPr>
          <p:cNvSpPr>
            <a:spLocks noGrp="1"/>
          </p:cNvSpPr>
          <p:nvPr>
            <p:ph type="sldNum" sz="quarter" idx="12"/>
          </p:nvPr>
        </p:nvSpPr>
        <p:spPr/>
        <p:txBody>
          <a:bodyPr/>
          <a:lstStyle/>
          <a:p>
            <a:fld id="{61F069C3-8B96-45B9-8097-52123433147F}" type="slidenum">
              <a:rPr lang="en-US" smtClean="0"/>
              <a:t>‹#›</a:t>
            </a:fld>
            <a:endParaRPr lang="en-US"/>
          </a:p>
        </p:txBody>
      </p:sp>
    </p:spTree>
    <p:extLst>
      <p:ext uri="{BB962C8B-B14F-4D97-AF65-F5344CB8AC3E}">
        <p14:creationId xmlns:p14="http://schemas.microsoft.com/office/powerpoint/2010/main" val="1587741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6BA79-6263-43AE-906E-771FF897B5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FEC179-4140-477C-BCA7-0EFA23FA8B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0082754-955B-4B6D-9EC1-5411AC638834}"/>
              </a:ext>
            </a:extLst>
          </p:cNvPr>
          <p:cNvSpPr>
            <a:spLocks noGrp="1"/>
          </p:cNvSpPr>
          <p:nvPr>
            <p:ph type="dt" sz="half" idx="10"/>
          </p:nvPr>
        </p:nvSpPr>
        <p:spPr/>
        <p:txBody>
          <a:bodyPr/>
          <a:lstStyle/>
          <a:p>
            <a:fld id="{A2CB8C5E-EA06-4C3B-8F8E-83DD296D9AE6}" type="datetimeFigureOut">
              <a:rPr lang="en-US" smtClean="0"/>
              <a:t>11/13/2018</a:t>
            </a:fld>
            <a:endParaRPr lang="en-US"/>
          </a:p>
        </p:txBody>
      </p:sp>
      <p:sp>
        <p:nvSpPr>
          <p:cNvPr id="5" name="Footer Placeholder 4">
            <a:extLst>
              <a:ext uri="{FF2B5EF4-FFF2-40B4-BE49-F238E27FC236}">
                <a16:creationId xmlns:a16="http://schemas.microsoft.com/office/drawing/2014/main" id="{FC02A13F-3C85-4A4A-BAEC-CA7F6E43E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86D8A-C4C3-4F71-9E3B-FB2CBD3FCD56}"/>
              </a:ext>
            </a:extLst>
          </p:cNvPr>
          <p:cNvSpPr>
            <a:spLocks noGrp="1"/>
          </p:cNvSpPr>
          <p:nvPr>
            <p:ph type="sldNum" sz="quarter" idx="12"/>
          </p:nvPr>
        </p:nvSpPr>
        <p:spPr/>
        <p:txBody>
          <a:bodyPr/>
          <a:lstStyle/>
          <a:p>
            <a:fld id="{61F069C3-8B96-45B9-8097-52123433147F}" type="slidenum">
              <a:rPr lang="en-US" smtClean="0"/>
              <a:t>‹#›</a:t>
            </a:fld>
            <a:endParaRPr lang="en-US"/>
          </a:p>
        </p:txBody>
      </p:sp>
    </p:spTree>
    <p:extLst>
      <p:ext uri="{BB962C8B-B14F-4D97-AF65-F5344CB8AC3E}">
        <p14:creationId xmlns:p14="http://schemas.microsoft.com/office/powerpoint/2010/main" val="864431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6009F-92B9-4724-A64B-2C7BA902DF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DF5DAF-20C6-41E1-94EF-8B7EAEBDE0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7FFC8A-5EA5-4025-AB95-72E9FBEE429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E07895-CDA0-414E-9BD0-C4CE613CD2AE}"/>
              </a:ext>
            </a:extLst>
          </p:cNvPr>
          <p:cNvSpPr>
            <a:spLocks noGrp="1"/>
          </p:cNvSpPr>
          <p:nvPr>
            <p:ph type="dt" sz="half" idx="10"/>
          </p:nvPr>
        </p:nvSpPr>
        <p:spPr/>
        <p:txBody>
          <a:bodyPr/>
          <a:lstStyle/>
          <a:p>
            <a:fld id="{A2CB8C5E-EA06-4C3B-8F8E-83DD296D9AE6}" type="datetimeFigureOut">
              <a:rPr lang="en-US" smtClean="0"/>
              <a:t>11/13/2018</a:t>
            </a:fld>
            <a:endParaRPr lang="en-US"/>
          </a:p>
        </p:txBody>
      </p:sp>
      <p:sp>
        <p:nvSpPr>
          <p:cNvPr id="6" name="Footer Placeholder 5">
            <a:extLst>
              <a:ext uri="{FF2B5EF4-FFF2-40B4-BE49-F238E27FC236}">
                <a16:creationId xmlns:a16="http://schemas.microsoft.com/office/drawing/2014/main" id="{6EF9EB4E-0FEE-491A-9453-C12D8FBEF7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22A892-0187-420F-B37F-3EE43EFA78E2}"/>
              </a:ext>
            </a:extLst>
          </p:cNvPr>
          <p:cNvSpPr>
            <a:spLocks noGrp="1"/>
          </p:cNvSpPr>
          <p:nvPr>
            <p:ph type="sldNum" sz="quarter" idx="12"/>
          </p:nvPr>
        </p:nvSpPr>
        <p:spPr/>
        <p:txBody>
          <a:bodyPr/>
          <a:lstStyle/>
          <a:p>
            <a:fld id="{61F069C3-8B96-45B9-8097-52123433147F}" type="slidenum">
              <a:rPr lang="en-US" smtClean="0"/>
              <a:t>‹#›</a:t>
            </a:fld>
            <a:endParaRPr lang="en-US"/>
          </a:p>
        </p:txBody>
      </p:sp>
    </p:spTree>
    <p:extLst>
      <p:ext uri="{BB962C8B-B14F-4D97-AF65-F5344CB8AC3E}">
        <p14:creationId xmlns:p14="http://schemas.microsoft.com/office/powerpoint/2010/main" val="3912654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BFA4-C188-47F9-9D2E-4507BF0182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BE2078-9AA7-45BC-AB5F-9387270E47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E7FA130-02D5-40E9-AF3F-0BD3BA019F0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2D2581-117A-49FD-B16B-F0DA5FCE16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59F1CFE-17D9-4D06-A9F9-960318FF5C1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7E4899-95D8-4E27-9358-85AF2B03FD20}"/>
              </a:ext>
            </a:extLst>
          </p:cNvPr>
          <p:cNvSpPr>
            <a:spLocks noGrp="1"/>
          </p:cNvSpPr>
          <p:nvPr>
            <p:ph type="dt" sz="half" idx="10"/>
          </p:nvPr>
        </p:nvSpPr>
        <p:spPr/>
        <p:txBody>
          <a:bodyPr/>
          <a:lstStyle/>
          <a:p>
            <a:fld id="{A2CB8C5E-EA06-4C3B-8F8E-83DD296D9AE6}" type="datetimeFigureOut">
              <a:rPr lang="en-US" smtClean="0"/>
              <a:t>11/13/2018</a:t>
            </a:fld>
            <a:endParaRPr lang="en-US"/>
          </a:p>
        </p:txBody>
      </p:sp>
      <p:sp>
        <p:nvSpPr>
          <p:cNvPr id="8" name="Footer Placeholder 7">
            <a:extLst>
              <a:ext uri="{FF2B5EF4-FFF2-40B4-BE49-F238E27FC236}">
                <a16:creationId xmlns:a16="http://schemas.microsoft.com/office/drawing/2014/main" id="{F5E0E9E8-33B8-4D02-A656-D268A9A11C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404060-BB71-40F7-80F0-B3B4B5A78641}"/>
              </a:ext>
            </a:extLst>
          </p:cNvPr>
          <p:cNvSpPr>
            <a:spLocks noGrp="1"/>
          </p:cNvSpPr>
          <p:nvPr>
            <p:ph type="sldNum" sz="quarter" idx="12"/>
          </p:nvPr>
        </p:nvSpPr>
        <p:spPr/>
        <p:txBody>
          <a:bodyPr/>
          <a:lstStyle/>
          <a:p>
            <a:fld id="{61F069C3-8B96-45B9-8097-52123433147F}" type="slidenum">
              <a:rPr lang="en-US" smtClean="0"/>
              <a:t>‹#›</a:t>
            </a:fld>
            <a:endParaRPr lang="en-US"/>
          </a:p>
        </p:txBody>
      </p:sp>
    </p:spTree>
    <p:extLst>
      <p:ext uri="{BB962C8B-B14F-4D97-AF65-F5344CB8AC3E}">
        <p14:creationId xmlns:p14="http://schemas.microsoft.com/office/powerpoint/2010/main" val="3412621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56FE8-F993-469D-8985-2937CA0779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81E556-3762-43F4-8040-F16BCB0A6A89}"/>
              </a:ext>
            </a:extLst>
          </p:cNvPr>
          <p:cNvSpPr>
            <a:spLocks noGrp="1"/>
          </p:cNvSpPr>
          <p:nvPr>
            <p:ph type="dt" sz="half" idx="10"/>
          </p:nvPr>
        </p:nvSpPr>
        <p:spPr/>
        <p:txBody>
          <a:bodyPr/>
          <a:lstStyle/>
          <a:p>
            <a:fld id="{A2CB8C5E-EA06-4C3B-8F8E-83DD296D9AE6}" type="datetimeFigureOut">
              <a:rPr lang="en-US" smtClean="0"/>
              <a:t>11/13/2018</a:t>
            </a:fld>
            <a:endParaRPr lang="en-US"/>
          </a:p>
        </p:txBody>
      </p:sp>
      <p:sp>
        <p:nvSpPr>
          <p:cNvPr id="4" name="Footer Placeholder 3">
            <a:extLst>
              <a:ext uri="{FF2B5EF4-FFF2-40B4-BE49-F238E27FC236}">
                <a16:creationId xmlns:a16="http://schemas.microsoft.com/office/drawing/2014/main" id="{D8F50583-E7FD-4D73-A4B6-68AF18CF7D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B6C611-CB76-4CFE-8B71-3579F944F234}"/>
              </a:ext>
            </a:extLst>
          </p:cNvPr>
          <p:cNvSpPr>
            <a:spLocks noGrp="1"/>
          </p:cNvSpPr>
          <p:nvPr>
            <p:ph type="sldNum" sz="quarter" idx="12"/>
          </p:nvPr>
        </p:nvSpPr>
        <p:spPr/>
        <p:txBody>
          <a:bodyPr/>
          <a:lstStyle/>
          <a:p>
            <a:fld id="{61F069C3-8B96-45B9-8097-52123433147F}" type="slidenum">
              <a:rPr lang="en-US" smtClean="0"/>
              <a:t>‹#›</a:t>
            </a:fld>
            <a:endParaRPr lang="en-US"/>
          </a:p>
        </p:txBody>
      </p:sp>
    </p:spTree>
    <p:extLst>
      <p:ext uri="{BB962C8B-B14F-4D97-AF65-F5344CB8AC3E}">
        <p14:creationId xmlns:p14="http://schemas.microsoft.com/office/powerpoint/2010/main" val="1257485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11D33-FC90-47B4-B9CC-51EBED4C5B42}"/>
              </a:ext>
            </a:extLst>
          </p:cNvPr>
          <p:cNvSpPr>
            <a:spLocks noGrp="1"/>
          </p:cNvSpPr>
          <p:nvPr>
            <p:ph type="dt" sz="half" idx="10"/>
          </p:nvPr>
        </p:nvSpPr>
        <p:spPr/>
        <p:txBody>
          <a:bodyPr/>
          <a:lstStyle/>
          <a:p>
            <a:fld id="{A2CB8C5E-EA06-4C3B-8F8E-83DD296D9AE6}" type="datetimeFigureOut">
              <a:rPr lang="en-US" smtClean="0"/>
              <a:t>11/13/2018</a:t>
            </a:fld>
            <a:endParaRPr lang="en-US"/>
          </a:p>
        </p:txBody>
      </p:sp>
      <p:sp>
        <p:nvSpPr>
          <p:cNvPr id="3" name="Footer Placeholder 2">
            <a:extLst>
              <a:ext uri="{FF2B5EF4-FFF2-40B4-BE49-F238E27FC236}">
                <a16:creationId xmlns:a16="http://schemas.microsoft.com/office/drawing/2014/main" id="{1961BB32-E2C2-4587-BEEF-B32D22DDD7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7154E4-4256-4FBF-9B9C-4D612AB4DFB3}"/>
              </a:ext>
            </a:extLst>
          </p:cNvPr>
          <p:cNvSpPr>
            <a:spLocks noGrp="1"/>
          </p:cNvSpPr>
          <p:nvPr>
            <p:ph type="sldNum" sz="quarter" idx="12"/>
          </p:nvPr>
        </p:nvSpPr>
        <p:spPr/>
        <p:txBody>
          <a:bodyPr/>
          <a:lstStyle/>
          <a:p>
            <a:fld id="{61F069C3-8B96-45B9-8097-52123433147F}" type="slidenum">
              <a:rPr lang="en-US" smtClean="0"/>
              <a:t>‹#›</a:t>
            </a:fld>
            <a:endParaRPr lang="en-US"/>
          </a:p>
        </p:txBody>
      </p:sp>
    </p:spTree>
    <p:extLst>
      <p:ext uri="{BB962C8B-B14F-4D97-AF65-F5344CB8AC3E}">
        <p14:creationId xmlns:p14="http://schemas.microsoft.com/office/powerpoint/2010/main" val="2402281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B123-852C-447E-A03A-A306FC60EA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7FD962-D0B8-4D42-89D1-D2BEB03E1E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2C344E-6C22-4990-ADFE-256DDCA732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7DF1A3-D1AA-4C2B-8461-17B37E56DC5E}"/>
              </a:ext>
            </a:extLst>
          </p:cNvPr>
          <p:cNvSpPr>
            <a:spLocks noGrp="1"/>
          </p:cNvSpPr>
          <p:nvPr>
            <p:ph type="dt" sz="half" idx="10"/>
          </p:nvPr>
        </p:nvSpPr>
        <p:spPr/>
        <p:txBody>
          <a:bodyPr/>
          <a:lstStyle/>
          <a:p>
            <a:fld id="{A2CB8C5E-EA06-4C3B-8F8E-83DD296D9AE6}" type="datetimeFigureOut">
              <a:rPr lang="en-US" smtClean="0"/>
              <a:t>11/13/2018</a:t>
            </a:fld>
            <a:endParaRPr lang="en-US"/>
          </a:p>
        </p:txBody>
      </p:sp>
      <p:sp>
        <p:nvSpPr>
          <p:cNvPr id="6" name="Footer Placeholder 5">
            <a:extLst>
              <a:ext uri="{FF2B5EF4-FFF2-40B4-BE49-F238E27FC236}">
                <a16:creationId xmlns:a16="http://schemas.microsoft.com/office/drawing/2014/main" id="{A3883830-C41B-48DD-8254-5AE6C49456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D1B888-9FC8-47F2-93C6-196D3AC0C42C}"/>
              </a:ext>
            </a:extLst>
          </p:cNvPr>
          <p:cNvSpPr>
            <a:spLocks noGrp="1"/>
          </p:cNvSpPr>
          <p:nvPr>
            <p:ph type="sldNum" sz="quarter" idx="12"/>
          </p:nvPr>
        </p:nvSpPr>
        <p:spPr/>
        <p:txBody>
          <a:bodyPr/>
          <a:lstStyle/>
          <a:p>
            <a:fld id="{61F069C3-8B96-45B9-8097-52123433147F}" type="slidenum">
              <a:rPr lang="en-US" smtClean="0"/>
              <a:t>‹#›</a:t>
            </a:fld>
            <a:endParaRPr lang="en-US"/>
          </a:p>
        </p:txBody>
      </p:sp>
    </p:spTree>
    <p:extLst>
      <p:ext uri="{BB962C8B-B14F-4D97-AF65-F5344CB8AC3E}">
        <p14:creationId xmlns:p14="http://schemas.microsoft.com/office/powerpoint/2010/main" val="720238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54E6C-6807-45CD-8354-645362CF4D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82A5D7-99B2-49B4-8C0A-FACA2D08E3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6C8786-343B-4E29-809B-1F6758756F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11962F-330F-47DC-8A44-8E4B6A9CE90B}"/>
              </a:ext>
            </a:extLst>
          </p:cNvPr>
          <p:cNvSpPr>
            <a:spLocks noGrp="1"/>
          </p:cNvSpPr>
          <p:nvPr>
            <p:ph type="dt" sz="half" idx="10"/>
          </p:nvPr>
        </p:nvSpPr>
        <p:spPr/>
        <p:txBody>
          <a:bodyPr/>
          <a:lstStyle/>
          <a:p>
            <a:fld id="{A2CB8C5E-EA06-4C3B-8F8E-83DD296D9AE6}" type="datetimeFigureOut">
              <a:rPr lang="en-US" smtClean="0"/>
              <a:t>11/13/2018</a:t>
            </a:fld>
            <a:endParaRPr lang="en-US"/>
          </a:p>
        </p:txBody>
      </p:sp>
      <p:sp>
        <p:nvSpPr>
          <p:cNvPr id="6" name="Footer Placeholder 5">
            <a:extLst>
              <a:ext uri="{FF2B5EF4-FFF2-40B4-BE49-F238E27FC236}">
                <a16:creationId xmlns:a16="http://schemas.microsoft.com/office/drawing/2014/main" id="{49AAD821-6ACC-4F98-80F7-56A17F7843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7BE1-0FF9-43E5-BA5D-603ACEC2B827}"/>
              </a:ext>
            </a:extLst>
          </p:cNvPr>
          <p:cNvSpPr>
            <a:spLocks noGrp="1"/>
          </p:cNvSpPr>
          <p:nvPr>
            <p:ph type="sldNum" sz="quarter" idx="12"/>
          </p:nvPr>
        </p:nvSpPr>
        <p:spPr/>
        <p:txBody>
          <a:bodyPr/>
          <a:lstStyle/>
          <a:p>
            <a:fld id="{61F069C3-8B96-45B9-8097-52123433147F}" type="slidenum">
              <a:rPr lang="en-US" smtClean="0"/>
              <a:t>‹#›</a:t>
            </a:fld>
            <a:endParaRPr lang="en-US"/>
          </a:p>
        </p:txBody>
      </p:sp>
    </p:spTree>
    <p:extLst>
      <p:ext uri="{BB962C8B-B14F-4D97-AF65-F5344CB8AC3E}">
        <p14:creationId xmlns:p14="http://schemas.microsoft.com/office/powerpoint/2010/main" val="684036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E6516B-F361-4DBB-8549-6ECFCD538F4D}"/>
              </a:ext>
            </a:extLst>
          </p:cNvPr>
          <p:cNvSpPr>
            <a:spLocks noGrp="1"/>
          </p:cNvSpPr>
          <p:nvPr>
            <p:ph type="title"/>
          </p:nvPr>
        </p:nvSpPr>
        <p:spPr>
          <a:xfrm>
            <a:off x="0" y="0"/>
            <a:ext cx="12192000" cy="925844"/>
          </a:xfrm>
          <a:prstGeom prst="rect">
            <a:avLst/>
          </a:prstGeom>
        </p:spPr>
        <p:txBody>
          <a:bodyPr vert="horz" lIns="274320" tIns="45720" rIns="27432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5C342E7-3746-463D-9143-32D68DA0C22D}"/>
              </a:ext>
            </a:extLst>
          </p:cNvPr>
          <p:cNvSpPr>
            <a:spLocks noGrp="1"/>
          </p:cNvSpPr>
          <p:nvPr>
            <p:ph type="body" idx="1"/>
          </p:nvPr>
        </p:nvSpPr>
        <p:spPr>
          <a:xfrm>
            <a:off x="304800" y="1105231"/>
            <a:ext cx="11582400" cy="507173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081706F-1B87-4BA8-9CB6-609D330FD0C2}"/>
              </a:ext>
            </a:extLst>
          </p:cNvPr>
          <p:cNvSpPr>
            <a:spLocks noGrp="1"/>
          </p:cNvSpPr>
          <p:nvPr>
            <p:ph type="dt" sz="half" idx="2"/>
          </p:nvPr>
        </p:nvSpPr>
        <p:spPr>
          <a:xfrm>
            <a:off x="3048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Segoe UI Light" panose="020B0502040204020203" pitchFamily="34" charset="0"/>
                <a:cs typeface="Segoe UI Light" panose="020B0502040204020203" pitchFamily="34" charset="0"/>
              </a:defRPr>
            </a:lvl1pPr>
          </a:lstStyle>
          <a:p>
            <a:fld id="{A2CB8C5E-EA06-4C3B-8F8E-83DD296D9AE6}" type="datetimeFigureOut">
              <a:rPr lang="en-US" smtClean="0"/>
              <a:pPr/>
              <a:t>11/13/2018</a:t>
            </a:fld>
            <a:endParaRPr lang="en-US"/>
          </a:p>
        </p:txBody>
      </p:sp>
      <p:sp>
        <p:nvSpPr>
          <p:cNvPr id="5" name="Footer Placeholder 4">
            <a:extLst>
              <a:ext uri="{FF2B5EF4-FFF2-40B4-BE49-F238E27FC236}">
                <a16:creationId xmlns:a16="http://schemas.microsoft.com/office/drawing/2014/main" id="{44F44354-8BE2-4086-B190-2F93519F8C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Segoe UI Light" panose="020B0502040204020203" pitchFamily="34" charset="0"/>
                <a:cs typeface="Segoe UI Light" panose="020B0502040204020203" pitchFamily="34" charset="0"/>
              </a:defRPr>
            </a:lvl1pPr>
          </a:lstStyle>
          <a:p>
            <a:endParaRPr lang="en-US"/>
          </a:p>
        </p:txBody>
      </p:sp>
      <p:sp>
        <p:nvSpPr>
          <p:cNvPr id="6" name="Slide Number Placeholder 5">
            <a:extLst>
              <a:ext uri="{FF2B5EF4-FFF2-40B4-BE49-F238E27FC236}">
                <a16:creationId xmlns:a16="http://schemas.microsoft.com/office/drawing/2014/main" id="{3A89EF00-DAC6-4DF9-B190-2DFA48C6EE1B}"/>
              </a:ext>
            </a:extLst>
          </p:cNvPr>
          <p:cNvSpPr>
            <a:spLocks noGrp="1"/>
          </p:cNvSpPr>
          <p:nvPr>
            <p:ph type="sldNum" sz="quarter" idx="4"/>
          </p:nvPr>
        </p:nvSpPr>
        <p:spPr>
          <a:xfrm>
            <a:off x="9144000" y="283900"/>
            <a:ext cx="2743200" cy="410210"/>
          </a:xfrm>
          <a:prstGeom prst="rect">
            <a:avLst/>
          </a:prstGeom>
        </p:spPr>
        <p:txBody>
          <a:bodyPr vert="horz" lIns="91440" tIns="45720" rIns="91440" bIns="45720" rtlCol="0" anchor="ctr"/>
          <a:lstStyle>
            <a:lvl1pPr algn="r">
              <a:defRPr sz="2400">
                <a:solidFill>
                  <a:schemeClr val="tx1">
                    <a:tint val="75000"/>
                  </a:schemeClr>
                </a:solidFill>
                <a:latin typeface="Segoe UI Light" panose="020B0502040204020203" pitchFamily="34" charset="0"/>
                <a:cs typeface="Segoe UI Light" panose="020B0502040204020203" pitchFamily="34" charset="0"/>
              </a:defRPr>
            </a:lvl1pPr>
          </a:lstStyle>
          <a:p>
            <a:fld id="{61F069C3-8B96-45B9-8097-52123433147F}" type="slidenum">
              <a:rPr lang="en-US" smtClean="0"/>
              <a:pPr/>
              <a:t>‹#›</a:t>
            </a:fld>
            <a:endParaRPr lang="en-US"/>
          </a:p>
        </p:txBody>
      </p:sp>
    </p:spTree>
    <p:extLst>
      <p:ext uri="{BB962C8B-B14F-4D97-AF65-F5344CB8AC3E}">
        <p14:creationId xmlns:p14="http://schemas.microsoft.com/office/powerpoint/2010/main" val="121835393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b="1" kern="1200">
          <a:solidFill>
            <a:schemeClr val="tx1"/>
          </a:solidFill>
          <a:latin typeface="Segoe UI Semilight" panose="020B0402040204020203" pitchFamily="34" charset="0"/>
          <a:ea typeface="+mj-ea"/>
          <a:cs typeface="Segoe UI Semilight" panose="020B04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microsoft.com/office/2007/relationships/hdphoto" Target="../media/hdphoto4.wd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microsoft.com/office/2007/relationships/hdphoto" Target="../media/hdphoto4.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microsoft.com/office/2007/relationships/hdphoto" Target="../media/hdphoto2.wdp"/><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992ED-03FC-4CD3-83B7-774CD5BAF51D}"/>
              </a:ext>
            </a:extLst>
          </p:cNvPr>
          <p:cNvSpPr>
            <a:spLocks noGrp="1"/>
          </p:cNvSpPr>
          <p:nvPr>
            <p:ph type="ctrTitle"/>
          </p:nvPr>
        </p:nvSpPr>
        <p:spPr>
          <a:xfrm>
            <a:off x="1524000" y="2295358"/>
            <a:ext cx="9144000" cy="1655762"/>
          </a:xfrm>
        </p:spPr>
        <p:txBody>
          <a:bodyPr>
            <a:normAutofit fontScale="90000"/>
          </a:bodyPr>
          <a:lstStyle/>
          <a:p>
            <a:r>
              <a:rPr lang="en-US" sz="5400" dirty="0">
                <a:gradFill flip="none" rotWithShape="1">
                  <a:gsLst>
                    <a:gs pos="0">
                      <a:srgbClr val="EA70C1"/>
                    </a:gs>
                    <a:gs pos="49000">
                      <a:srgbClr val="00B0F0"/>
                    </a:gs>
                    <a:gs pos="100000">
                      <a:srgbClr val="92D050"/>
                    </a:gs>
                  </a:gsLst>
                  <a:lin ang="0" scaled="1"/>
                  <a:tileRect/>
                </a:gradFill>
                <a:latin typeface="Segoe UI Semibold" panose="020B0702040204020203" pitchFamily="34" charset="0"/>
                <a:ea typeface="Segoe UI Black" panose="020B0A02040204020203" pitchFamily="34" charset="0"/>
                <a:cs typeface="Segoe UI Semibold" panose="020B0702040204020203" pitchFamily="34" charset="0"/>
              </a:rPr>
              <a:t>CONTINUOUS INTEGRATION AND TESTING</a:t>
            </a:r>
          </a:p>
        </p:txBody>
      </p:sp>
      <p:sp>
        <p:nvSpPr>
          <p:cNvPr id="3" name="Subtitle 2">
            <a:extLst>
              <a:ext uri="{FF2B5EF4-FFF2-40B4-BE49-F238E27FC236}">
                <a16:creationId xmlns:a16="http://schemas.microsoft.com/office/drawing/2014/main" id="{3707CE11-DB86-424F-81DC-BA2D011742F2}"/>
              </a:ext>
            </a:extLst>
          </p:cNvPr>
          <p:cNvSpPr>
            <a:spLocks noGrp="1"/>
          </p:cNvSpPr>
          <p:nvPr>
            <p:ph type="subTitle" idx="1"/>
          </p:nvPr>
        </p:nvSpPr>
        <p:spPr>
          <a:xfrm>
            <a:off x="1524000" y="4043195"/>
            <a:ext cx="9144000" cy="1655762"/>
          </a:xfrm>
        </p:spPr>
        <p:txBody>
          <a:bodyPr/>
          <a:lstStyle/>
          <a:p>
            <a:r>
              <a:rPr lang="en-US">
                <a:solidFill>
                  <a:schemeClr val="tx1">
                    <a:lumMod val="65000"/>
                    <a:lumOff val="35000"/>
                  </a:schemeClr>
                </a:solidFill>
              </a:rPr>
              <a:t>TÍCH HỢP LIÊN TỤC VÀ KIỂM THỬ</a:t>
            </a:r>
          </a:p>
        </p:txBody>
      </p:sp>
      <p:grpSp>
        <p:nvGrpSpPr>
          <p:cNvPr id="5" name="Group 4">
            <a:extLst>
              <a:ext uri="{FF2B5EF4-FFF2-40B4-BE49-F238E27FC236}">
                <a16:creationId xmlns:a16="http://schemas.microsoft.com/office/drawing/2014/main" id="{2E0FE237-A233-409D-8893-82188E0602CE}"/>
              </a:ext>
            </a:extLst>
          </p:cNvPr>
          <p:cNvGrpSpPr/>
          <p:nvPr/>
        </p:nvGrpSpPr>
        <p:grpSpPr>
          <a:xfrm>
            <a:off x="3276577" y="240145"/>
            <a:ext cx="4912918" cy="646331"/>
            <a:chOff x="3276577" y="240145"/>
            <a:chExt cx="4912918" cy="646331"/>
          </a:xfrm>
        </p:grpSpPr>
        <p:pic>
          <p:nvPicPr>
            <p:cNvPr id="1026" name="Picture 2" descr="Image result for huflit logo">
              <a:extLst>
                <a:ext uri="{FF2B5EF4-FFF2-40B4-BE49-F238E27FC236}">
                  <a16:creationId xmlns:a16="http://schemas.microsoft.com/office/drawing/2014/main" id="{BE279303-4CE6-436A-9F85-EF7C4C0534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577" y="240145"/>
              <a:ext cx="962913" cy="64633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97BDF5E-EC8F-4115-BDE4-F1964A1E1C51}"/>
                </a:ext>
              </a:extLst>
            </p:cNvPr>
            <p:cNvSpPr txBox="1"/>
            <p:nvPr/>
          </p:nvSpPr>
          <p:spPr>
            <a:xfrm>
              <a:off x="4239490" y="240145"/>
              <a:ext cx="3950005" cy="646331"/>
            </a:xfrm>
            <a:prstGeom prst="rect">
              <a:avLst/>
            </a:prstGeom>
            <a:noFill/>
          </p:spPr>
          <p:txBody>
            <a:bodyPr wrap="square" rtlCol="0">
              <a:spAutoFit/>
            </a:bodyPr>
            <a:lstStyle/>
            <a:p>
              <a:pPr algn="ctr"/>
              <a:r>
                <a:rPr lang="en-US" err="1">
                  <a:solidFill>
                    <a:schemeClr val="tx1">
                      <a:lumMod val="65000"/>
                      <a:lumOff val="35000"/>
                    </a:schemeClr>
                  </a:solidFill>
                  <a:latin typeface="Segoe UI Light" panose="020B0502040204020203" pitchFamily="34" charset="0"/>
                  <a:cs typeface="Segoe UI Light" panose="020B0502040204020203" pitchFamily="34" charset="0"/>
                </a:rPr>
                <a:t>Đại</a:t>
              </a:r>
              <a:r>
                <a:rPr lang="en-US">
                  <a:solidFill>
                    <a:schemeClr val="tx1">
                      <a:lumMod val="65000"/>
                      <a:lumOff val="35000"/>
                    </a:schemeClr>
                  </a:solidFill>
                  <a:latin typeface="Segoe UI Light" panose="020B0502040204020203" pitchFamily="34" charset="0"/>
                  <a:cs typeface="Segoe UI Light" panose="020B0502040204020203" pitchFamily="34" charset="0"/>
                </a:rPr>
                <a:t> </a:t>
              </a:r>
              <a:r>
                <a:rPr lang="en-US" err="1">
                  <a:solidFill>
                    <a:schemeClr val="tx1">
                      <a:lumMod val="65000"/>
                      <a:lumOff val="35000"/>
                    </a:schemeClr>
                  </a:solidFill>
                  <a:latin typeface="Segoe UI Light" panose="020B0502040204020203" pitchFamily="34" charset="0"/>
                  <a:cs typeface="Segoe UI Light" panose="020B0502040204020203" pitchFamily="34" charset="0"/>
                </a:rPr>
                <a:t>học</a:t>
              </a:r>
              <a:r>
                <a:rPr lang="en-US">
                  <a:solidFill>
                    <a:schemeClr val="tx1">
                      <a:lumMod val="65000"/>
                      <a:lumOff val="35000"/>
                    </a:schemeClr>
                  </a:solidFill>
                  <a:latin typeface="Segoe UI Light" panose="020B0502040204020203" pitchFamily="34" charset="0"/>
                  <a:cs typeface="Segoe UI Light" panose="020B0502040204020203" pitchFamily="34" charset="0"/>
                </a:rPr>
                <a:t> </a:t>
              </a:r>
              <a:r>
                <a:rPr lang="en-US" err="1">
                  <a:solidFill>
                    <a:schemeClr val="tx1">
                      <a:lumMod val="65000"/>
                      <a:lumOff val="35000"/>
                    </a:schemeClr>
                  </a:solidFill>
                  <a:latin typeface="Segoe UI Light" panose="020B0502040204020203" pitchFamily="34" charset="0"/>
                  <a:cs typeface="Segoe UI Light" panose="020B0502040204020203" pitchFamily="34" charset="0"/>
                </a:rPr>
                <a:t>Ngoại</a:t>
              </a:r>
              <a:r>
                <a:rPr lang="en-US">
                  <a:solidFill>
                    <a:schemeClr val="tx1">
                      <a:lumMod val="65000"/>
                      <a:lumOff val="35000"/>
                    </a:schemeClr>
                  </a:solidFill>
                  <a:latin typeface="Segoe UI Light" panose="020B0502040204020203" pitchFamily="34" charset="0"/>
                  <a:cs typeface="Segoe UI Light" panose="020B0502040204020203" pitchFamily="34" charset="0"/>
                </a:rPr>
                <a:t> </a:t>
              </a:r>
              <a:r>
                <a:rPr lang="en-US" err="1">
                  <a:solidFill>
                    <a:schemeClr val="tx1">
                      <a:lumMod val="65000"/>
                      <a:lumOff val="35000"/>
                    </a:schemeClr>
                  </a:solidFill>
                  <a:latin typeface="Segoe UI Light" panose="020B0502040204020203" pitchFamily="34" charset="0"/>
                  <a:cs typeface="Segoe UI Light" panose="020B0502040204020203" pitchFamily="34" charset="0"/>
                </a:rPr>
                <a:t>ngữ</a:t>
              </a:r>
              <a:r>
                <a:rPr lang="en-US">
                  <a:solidFill>
                    <a:schemeClr val="tx1">
                      <a:lumMod val="65000"/>
                      <a:lumOff val="35000"/>
                    </a:schemeClr>
                  </a:solidFill>
                  <a:latin typeface="Segoe UI Light" panose="020B0502040204020203" pitchFamily="34" charset="0"/>
                  <a:cs typeface="Segoe UI Light" panose="020B0502040204020203" pitchFamily="34" charset="0"/>
                </a:rPr>
                <a:t> Tin </a:t>
              </a:r>
              <a:r>
                <a:rPr lang="en-US" err="1">
                  <a:solidFill>
                    <a:schemeClr val="tx1">
                      <a:lumMod val="65000"/>
                      <a:lumOff val="35000"/>
                    </a:schemeClr>
                  </a:solidFill>
                  <a:latin typeface="Segoe UI Light" panose="020B0502040204020203" pitchFamily="34" charset="0"/>
                  <a:cs typeface="Segoe UI Light" panose="020B0502040204020203" pitchFamily="34" charset="0"/>
                </a:rPr>
                <a:t>học</a:t>
              </a:r>
              <a:r>
                <a:rPr lang="en-US">
                  <a:solidFill>
                    <a:schemeClr val="tx1">
                      <a:lumMod val="65000"/>
                      <a:lumOff val="35000"/>
                    </a:schemeClr>
                  </a:solidFill>
                  <a:latin typeface="Segoe UI Light" panose="020B0502040204020203" pitchFamily="34" charset="0"/>
                  <a:cs typeface="Segoe UI Light" panose="020B0502040204020203" pitchFamily="34" charset="0"/>
                </a:rPr>
                <a:t> TP.HCM</a:t>
              </a:r>
            </a:p>
            <a:p>
              <a:pPr algn="ctr"/>
              <a:r>
                <a:rPr lang="en-US">
                  <a:solidFill>
                    <a:schemeClr val="tx1">
                      <a:lumMod val="65000"/>
                      <a:lumOff val="35000"/>
                    </a:schemeClr>
                  </a:solidFill>
                  <a:latin typeface="Segoe UI Light" panose="020B0502040204020203" pitchFamily="34" charset="0"/>
                  <a:cs typeface="Segoe UI Light" panose="020B0502040204020203" pitchFamily="34" charset="0"/>
                </a:rPr>
                <a:t>Khoa </a:t>
              </a:r>
              <a:r>
                <a:rPr lang="en-US" err="1">
                  <a:solidFill>
                    <a:schemeClr val="tx1">
                      <a:lumMod val="65000"/>
                      <a:lumOff val="35000"/>
                    </a:schemeClr>
                  </a:solidFill>
                  <a:latin typeface="Segoe UI Light" panose="020B0502040204020203" pitchFamily="34" charset="0"/>
                  <a:cs typeface="Segoe UI Light" panose="020B0502040204020203" pitchFamily="34" charset="0"/>
                </a:rPr>
                <a:t>Công</a:t>
              </a:r>
              <a:r>
                <a:rPr lang="en-US">
                  <a:solidFill>
                    <a:schemeClr val="tx1">
                      <a:lumMod val="65000"/>
                      <a:lumOff val="35000"/>
                    </a:schemeClr>
                  </a:solidFill>
                  <a:latin typeface="Segoe UI Light" panose="020B0502040204020203" pitchFamily="34" charset="0"/>
                  <a:cs typeface="Segoe UI Light" panose="020B0502040204020203" pitchFamily="34" charset="0"/>
                </a:rPr>
                <a:t> </a:t>
              </a:r>
              <a:r>
                <a:rPr lang="en-US" err="1">
                  <a:solidFill>
                    <a:schemeClr val="tx1">
                      <a:lumMod val="65000"/>
                      <a:lumOff val="35000"/>
                    </a:schemeClr>
                  </a:solidFill>
                  <a:latin typeface="Segoe UI Light" panose="020B0502040204020203" pitchFamily="34" charset="0"/>
                  <a:cs typeface="Segoe UI Light" panose="020B0502040204020203" pitchFamily="34" charset="0"/>
                </a:rPr>
                <a:t>nghệ</a:t>
              </a:r>
              <a:r>
                <a:rPr lang="en-US">
                  <a:solidFill>
                    <a:schemeClr val="tx1">
                      <a:lumMod val="65000"/>
                      <a:lumOff val="35000"/>
                    </a:schemeClr>
                  </a:solidFill>
                  <a:latin typeface="Segoe UI Light" panose="020B0502040204020203" pitchFamily="34" charset="0"/>
                  <a:cs typeface="Segoe UI Light" panose="020B0502040204020203" pitchFamily="34" charset="0"/>
                </a:rPr>
                <a:t> </a:t>
              </a:r>
              <a:r>
                <a:rPr lang="en-US" err="1">
                  <a:solidFill>
                    <a:schemeClr val="tx1">
                      <a:lumMod val="65000"/>
                      <a:lumOff val="35000"/>
                    </a:schemeClr>
                  </a:solidFill>
                  <a:latin typeface="Segoe UI Light" panose="020B0502040204020203" pitchFamily="34" charset="0"/>
                  <a:cs typeface="Segoe UI Light" panose="020B0502040204020203" pitchFamily="34" charset="0"/>
                </a:rPr>
                <a:t>Thông</a:t>
              </a:r>
              <a:r>
                <a:rPr lang="en-US">
                  <a:solidFill>
                    <a:schemeClr val="tx1">
                      <a:lumMod val="65000"/>
                      <a:lumOff val="35000"/>
                    </a:schemeClr>
                  </a:solidFill>
                  <a:latin typeface="Segoe UI Light" panose="020B0502040204020203" pitchFamily="34" charset="0"/>
                  <a:cs typeface="Segoe UI Light" panose="020B0502040204020203" pitchFamily="34" charset="0"/>
                </a:rPr>
                <a:t> tin</a:t>
              </a:r>
            </a:p>
          </p:txBody>
        </p:sp>
      </p:grpSp>
      <p:sp>
        <p:nvSpPr>
          <p:cNvPr id="6" name="TextBox 5">
            <a:extLst>
              <a:ext uri="{FF2B5EF4-FFF2-40B4-BE49-F238E27FC236}">
                <a16:creationId xmlns:a16="http://schemas.microsoft.com/office/drawing/2014/main" id="{70E64FC0-28F9-40B9-95F6-5F88CA51684A}"/>
              </a:ext>
            </a:extLst>
          </p:cNvPr>
          <p:cNvSpPr txBox="1"/>
          <p:nvPr/>
        </p:nvSpPr>
        <p:spPr>
          <a:xfrm>
            <a:off x="7884695" y="5360002"/>
            <a:ext cx="3994485" cy="1200329"/>
          </a:xfrm>
          <a:prstGeom prst="rect">
            <a:avLst/>
          </a:prstGeom>
          <a:noFill/>
        </p:spPr>
        <p:txBody>
          <a:bodyPr wrap="square" rtlCol="0">
            <a:spAutoFit/>
          </a:bodyPr>
          <a:lstStyle/>
          <a:p>
            <a:r>
              <a:rPr lang="en-US">
                <a:latin typeface="Segoe UI Light" panose="020B0502040204020203" pitchFamily="34" charset="0"/>
                <a:cs typeface="Segoe UI Light" panose="020B0502040204020203" pitchFamily="34" charset="0"/>
              </a:rPr>
              <a:t>Sinh viên thực hiện:</a:t>
            </a:r>
          </a:p>
          <a:p>
            <a:pPr algn="r"/>
            <a:r>
              <a:rPr lang="en-US">
                <a:latin typeface="Segoe UI Light" panose="020B0502040204020203" pitchFamily="34" charset="0"/>
                <a:cs typeface="Segoe UI Light" panose="020B0502040204020203" pitchFamily="34" charset="0"/>
              </a:rPr>
              <a:t>Huỳnh Đỗ Huy Tập</a:t>
            </a:r>
          </a:p>
          <a:p>
            <a:pPr algn="r"/>
            <a:r>
              <a:rPr lang="en-US">
                <a:latin typeface="Segoe UI Light" panose="020B0502040204020203" pitchFamily="34" charset="0"/>
                <a:cs typeface="Segoe UI Light" panose="020B0502040204020203" pitchFamily="34" charset="0"/>
              </a:rPr>
              <a:t>Nguyễn Hải Duy Đức</a:t>
            </a:r>
          </a:p>
          <a:p>
            <a:pPr algn="r"/>
            <a:r>
              <a:rPr lang="en-US">
                <a:latin typeface="Segoe UI Light" panose="020B0502040204020203" pitchFamily="34" charset="0"/>
                <a:cs typeface="Segoe UI Light" panose="020B0502040204020203" pitchFamily="34" charset="0"/>
              </a:rPr>
              <a:t>Huỳnh Vũ Lê</a:t>
            </a:r>
          </a:p>
        </p:txBody>
      </p:sp>
    </p:spTree>
    <p:extLst>
      <p:ext uri="{BB962C8B-B14F-4D97-AF65-F5344CB8AC3E}">
        <p14:creationId xmlns:p14="http://schemas.microsoft.com/office/powerpoint/2010/main" val="359421662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66062-B273-4F10-9DD2-7288C845696A}"/>
              </a:ext>
            </a:extLst>
          </p:cNvPr>
          <p:cNvSpPr>
            <a:spLocks noGrp="1"/>
          </p:cNvSpPr>
          <p:nvPr>
            <p:ph type="title"/>
          </p:nvPr>
        </p:nvSpPr>
        <p:spPr/>
        <p:txBody>
          <a:bodyPr/>
          <a:lstStyle/>
          <a:p>
            <a:r>
              <a:rPr lang="en-US" err="1"/>
              <a:t>Kiểm</a:t>
            </a:r>
            <a:r>
              <a:rPr lang="en-US"/>
              <a:t> </a:t>
            </a:r>
            <a:r>
              <a:rPr lang="en-US" err="1"/>
              <a:t>thử</a:t>
            </a:r>
            <a:r>
              <a:rPr lang="en-US"/>
              <a:t> </a:t>
            </a:r>
            <a:r>
              <a:rPr lang="en-US" err="1"/>
              <a:t>trong</a:t>
            </a:r>
            <a:r>
              <a:rPr lang="en-US"/>
              <a:t> </a:t>
            </a:r>
            <a:r>
              <a:rPr lang="en-US" err="1"/>
              <a:t>tích</a:t>
            </a:r>
            <a:r>
              <a:rPr lang="en-US"/>
              <a:t> </a:t>
            </a:r>
            <a:r>
              <a:rPr lang="en-US" err="1"/>
              <a:t>hợp</a:t>
            </a:r>
            <a:r>
              <a:rPr lang="en-US"/>
              <a:t> </a:t>
            </a:r>
            <a:r>
              <a:rPr lang="en-US" err="1"/>
              <a:t>liên</a:t>
            </a:r>
            <a:r>
              <a:rPr lang="en-US"/>
              <a:t> </a:t>
            </a:r>
            <a:r>
              <a:rPr lang="en-US" err="1"/>
              <a:t>tục</a:t>
            </a:r>
            <a:endParaRPr lang="en-US"/>
          </a:p>
        </p:txBody>
      </p:sp>
      <p:graphicFrame>
        <p:nvGraphicFramePr>
          <p:cNvPr id="4" name="Content Placeholder 3">
            <a:extLst>
              <a:ext uri="{FF2B5EF4-FFF2-40B4-BE49-F238E27FC236}">
                <a16:creationId xmlns:a16="http://schemas.microsoft.com/office/drawing/2014/main" id="{5A69240C-5FFF-4A09-8F42-297839E519D1}"/>
              </a:ext>
            </a:extLst>
          </p:cNvPr>
          <p:cNvGraphicFramePr>
            <a:graphicFrameLocks noGrp="1"/>
          </p:cNvGraphicFramePr>
          <p:nvPr>
            <p:ph idx="1"/>
            <p:extLst>
              <p:ext uri="{D42A27DB-BD31-4B8C-83A1-F6EECF244321}">
                <p14:modId xmlns:p14="http://schemas.microsoft.com/office/powerpoint/2010/main" val="495748532"/>
              </p:ext>
            </p:extLst>
          </p:nvPr>
        </p:nvGraphicFramePr>
        <p:xfrm>
          <a:off x="2831432" y="1772653"/>
          <a:ext cx="6529136" cy="38648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383072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66062-B273-4F10-9DD2-7288C845696A}"/>
              </a:ext>
            </a:extLst>
          </p:cNvPr>
          <p:cNvSpPr>
            <a:spLocks noGrp="1"/>
          </p:cNvSpPr>
          <p:nvPr>
            <p:ph type="title"/>
          </p:nvPr>
        </p:nvSpPr>
        <p:spPr/>
        <p:txBody>
          <a:bodyPr/>
          <a:lstStyle/>
          <a:p>
            <a:r>
              <a:rPr lang="en-US" err="1"/>
              <a:t>Kiểm</a:t>
            </a:r>
            <a:r>
              <a:rPr lang="en-US"/>
              <a:t> </a:t>
            </a:r>
            <a:r>
              <a:rPr lang="en-US" err="1"/>
              <a:t>thử</a:t>
            </a:r>
            <a:r>
              <a:rPr lang="en-US"/>
              <a:t> </a:t>
            </a:r>
            <a:r>
              <a:rPr lang="en-US" err="1"/>
              <a:t>trong</a:t>
            </a:r>
            <a:r>
              <a:rPr lang="en-US"/>
              <a:t> </a:t>
            </a:r>
            <a:r>
              <a:rPr lang="en-US" err="1"/>
              <a:t>tích</a:t>
            </a:r>
            <a:r>
              <a:rPr lang="en-US"/>
              <a:t> </a:t>
            </a:r>
            <a:r>
              <a:rPr lang="en-US" err="1"/>
              <a:t>hợp</a:t>
            </a:r>
            <a:r>
              <a:rPr lang="en-US"/>
              <a:t> </a:t>
            </a:r>
            <a:r>
              <a:rPr lang="en-US" err="1"/>
              <a:t>liên</a:t>
            </a:r>
            <a:r>
              <a:rPr lang="en-US"/>
              <a:t> </a:t>
            </a:r>
            <a:r>
              <a:rPr lang="en-US" err="1"/>
              <a:t>tục</a:t>
            </a:r>
            <a:endParaRPr lang="en-US"/>
          </a:p>
        </p:txBody>
      </p:sp>
      <p:graphicFrame>
        <p:nvGraphicFramePr>
          <p:cNvPr id="4" name="Content Placeholder 3">
            <a:extLst>
              <a:ext uri="{FF2B5EF4-FFF2-40B4-BE49-F238E27FC236}">
                <a16:creationId xmlns:a16="http://schemas.microsoft.com/office/drawing/2014/main" id="{5A69240C-5FFF-4A09-8F42-297839E519D1}"/>
              </a:ext>
            </a:extLst>
          </p:cNvPr>
          <p:cNvGraphicFramePr>
            <a:graphicFrameLocks noGrp="1"/>
          </p:cNvGraphicFramePr>
          <p:nvPr>
            <p:ph idx="1"/>
            <p:extLst>
              <p:ext uri="{D42A27DB-BD31-4B8C-83A1-F6EECF244321}">
                <p14:modId xmlns:p14="http://schemas.microsoft.com/office/powerpoint/2010/main" val="3766727945"/>
              </p:ext>
            </p:extLst>
          </p:nvPr>
        </p:nvGraphicFramePr>
        <p:xfrm>
          <a:off x="5879432" y="1772653"/>
          <a:ext cx="6529136" cy="38648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874451A7-7661-4A60-9FCD-DF60B70495D1}"/>
              </a:ext>
            </a:extLst>
          </p:cNvPr>
          <p:cNvSpPr txBox="1"/>
          <p:nvPr/>
        </p:nvSpPr>
        <p:spPr>
          <a:xfrm>
            <a:off x="831273" y="2263071"/>
            <a:ext cx="5264727" cy="2331857"/>
          </a:xfrm>
          <a:prstGeom prst="rect">
            <a:avLst/>
          </a:prstGeom>
          <a:noFill/>
        </p:spPr>
        <p:txBody>
          <a:bodyPr wrap="square" lIns="91440" tIns="0" bIns="182880" rtlCol="0">
            <a:spAutoFit/>
          </a:bodyPr>
          <a:lstStyle/>
          <a:p>
            <a:pPr marL="342900" indent="-342900">
              <a:lnSpc>
                <a:spcPct val="150000"/>
              </a:lnSpc>
              <a:buFont typeface="Arial" panose="020B0604020202020204" pitchFamily="34" charset="0"/>
              <a:buChar char="•"/>
            </a:pPr>
            <a:r>
              <a:rPr lang="en-US" sz="2400">
                <a:latin typeface="Segoe UI Light" panose="020B0502040204020203" pitchFamily="34" charset="0"/>
                <a:cs typeface="Segoe UI Light" panose="020B0502040204020203" pitchFamily="34" charset="0"/>
              </a:rPr>
              <a:t>Unit test</a:t>
            </a:r>
          </a:p>
          <a:p>
            <a:pPr marL="342900" indent="-342900">
              <a:lnSpc>
                <a:spcPct val="150000"/>
              </a:lnSpc>
              <a:buFont typeface="Arial" panose="020B0604020202020204" pitchFamily="34" charset="0"/>
              <a:buChar char="•"/>
            </a:pPr>
            <a:r>
              <a:rPr lang="en-US" sz="2400">
                <a:latin typeface="Segoe UI Light" panose="020B0502040204020203" pitchFamily="34" charset="0"/>
                <a:cs typeface="Segoe UI Light" panose="020B0502040204020203" pitchFamily="34" charset="0"/>
              </a:rPr>
              <a:t>Component test</a:t>
            </a:r>
          </a:p>
          <a:p>
            <a:pPr>
              <a:lnSpc>
                <a:spcPct val="150000"/>
              </a:lnSpc>
            </a:pPr>
            <a:r>
              <a:rPr lang="en-US" sz="2400">
                <a:latin typeface="Segoe UI Light" panose="020B0502040204020203" pitchFamily="34" charset="0"/>
                <a:cs typeface="Segoe UI Light" panose="020B0502040204020203" pitchFamily="34" charset="0"/>
              </a:rPr>
              <a:t>Đóng vai trò lõi trong kiểm thử của quy trình Agile/CI</a:t>
            </a:r>
          </a:p>
        </p:txBody>
      </p:sp>
    </p:spTree>
    <p:extLst>
      <p:ext uri="{BB962C8B-B14F-4D97-AF65-F5344CB8AC3E}">
        <p14:creationId xmlns:p14="http://schemas.microsoft.com/office/powerpoint/2010/main" val="9888692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66062-B273-4F10-9DD2-7288C845696A}"/>
              </a:ext>
            </a:extLst>
          </p:cNvPr>
          <p:cNvSpPr>
            <a:spLocks noGrp="1"/>
          </p:cNvSpPr>
          <p:nvPr>
            <p:ph type="title"/>
          </p:nvPr>
        </p:nvSpPr>
        <p:spPr/>
        <p:txBody>
          <a:bodyPr/>
          <a:lstStyle/>
          <a:p>
            <a:r>
              <a:rPr lang="en-US" err="1"/>
              <a:t>Kiểm</a:t>
            </a:r>
            <a:r>
              <a:rPr lang="en-US"/>
              <a:t> </a:t>
            </a:r>
            <a:r>
              <a:rPr lang="en-US" err="1"/>
              <a:t>thử</a:t>
            </a:r>
            <a:r>
              <a:rPr lang="en-US"/>
              <a:t> </a:t>
            </a:r>
            <a:r>
              <a:rPr lang="en-US" err="1"/>
              <a:t>trong</a:t>
            </a:r>
            <a:r>
              <a:rPr lang="en-US"/>
              <a:t> </a:t>
            </a:r>
            <a:r>
              <a:rPr lang="en-US" err="1"/>
              <a:t>tích</a:t>
            </a:r>
            <a:r>
              <a:rPr lang="en-US"/>
              <a:t> </a:t>
            </a:r>
            <a:r>
              <a:rPr lang="en-US" err="1"/>
              <a:t>hợp</a:t>
            </a:r>
            <a:r>
              <a:rPr lang="en-US"/>
              <a:t> </a:t>
            </a:r>
            <a:r>
              <a:rPr lang="en-US" err="1"/>
              <a:t>liên</a:t>
            </a:r>
            <a:r>
              <a:rPr lang="en-US"/>
              <a:t> </a:t>
            </a:r>
            <a:r>
              <a:rPr lang="en-US" err="1"/>
              <a:t>tục</a:t>
            </a:r>
            <a:endParaRPr lang="en-US"/>
          </a:p>
        </p:txBody>
      </p:sp>
      <p:graphicFrame>
        <p:nvGraphicFramePr>
          <p:cNvPr id="4" name="Content Placeholder 3">
            <a:extLst>
              <a:ext uri="{FF2B5EF4-FFF2-40B4-BE49-F238E27FC236}">
                <a16:creationId xmlns:a16="http://schemas.microsoft.com/office/drawing/2014/main" id="{5A69240C-5FFF-4A09-8F42-297839E519D1}"/>
              </a:ext>
            </a:extLst>
          </p:cNvPr>
          <p:cNvGraphicFramePr>
            <a:graphicFrameLocks noGrp="1"/>
          </p:cNvGraphicFramePr>
          <p:nvPr>
            <p:ph idx="1"/>
            <p:extLst>
              <p:ext uri="{D42A27DB-BD31-4B8C-83A1-F6EECF244321}">
                <p14:modId xmlns:p14="http://schemas.microsoft.com/office/powerpoint/2010/main" val="804963649"/>
              </p:ext>
            </p:extLst>
          </p:nvPr>
        </p:nvGraphicFramePr>
        <p:xfrm>
          <a:off x="5879432" y="1772653"/>
          <a:ext cx="6529136" cy="38648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4F626F9D-AD19-44A9-B4AF-775E48444DB0}"/>
              </a:ext>
            </a:extLst>
          </p:cNvPr>
          <p:cNvSpPr txBox="1"/>
          <p:nvPr/>
        </p:nvSpPr>
        <p:spPr>
          <a:xfrm>
            <a:off x="831273" y="2263071"/>
            <a:ext cx="5264727" cy="2331857"/>
          </a:xfrm>
          <a:prstGeom prst="rect">
            <a:avLst/>
          </a:prstGeom>
          <a:noFill/>
        </p:spPr>
        <p:txBody>
          <a:bodyPr wrap="square" lIns="91440" tIns="0" bIns="182880" rtlCol="0">
            <a:spAutoFit/>
          </a:bodyPr>
          <a:lstStyle/>
          <a:p>
            <a:pPr marL="342900" indent="-342900">
              <a:lnSpc>
                <a:spcPct val="150000"/>
              </a:lnSpc>
              <a:buFont typeface="Arial" panose="020B0604020202020204" pitchFamily="34" charset="0"/>
              <a:buChar char="•"/>
            </a:pPr>
            <a:r>
              <a:rPr lang="en-US" sz="2400">
                <a:latin typeface="Segoe UI Light" panose="020B0502040204020203" pitchFamily="34" charset="0"/>
                <a:cs typeface="Segoe UI Light" panose="020B0502040204020203" pitchFamily="34" charset="0"/>
              </a:rPr>
              <a:t>Functional Test</a:t>
            </a:r>
          </a:p>
          <a:p>
            <a:pPr marL="342900" indent="-342900">
              <a:lnSpc>
                <a:spcPct val="150000"/>
              </a:lnSpc>
              <a:buFont typeface="Arial" panose="020B0604020202020204" pitchFamily="34" charset="0"/>
              <a:buChar char="•"/>
            </a:pPr>
            <a:r>
              <a:rPr lang="en-US" sz="2400">
                <a:latin typeface="Segoe UI Light" panose="020B0502040204020203" pitchFamily="34" charset="0"/>
                <a:cs typeface="Segoe UI Light" panose="020B0502040204020203" pitchFamily="34" charset="0"/>
              </a:rPr>
              <a:t>System Test</a:t>
            </a:r>
          </a:p>
          <a:p>
            <a:pPr>
              <a:lnSpc>
                <a:spcPct val="150000"/>
              </a:lnSpc>
            </a:pPr>
            <a:r>
              <a:rPr lang="en-US" sz="2400">
                <a:latin typeface="Segoe UI Light" panose="020B0502040204020203" pitchFamily="34" charset="0"/>
                <a:cs typeface="Segoe UI Light" panose="020B0502040204020203" pitchFamily="34" charset="0"/>
              </a:rPr>
              <a:t>Xác thực tính năng/chức năng mà khách hang mong muốn</a:t>
            </a:r>
          </a:p>
        </p:txBody>
      </p:sp>
    </p:spTree>
    <p:extLst>
      <p:ext uri="{BB962C8B-B14F-4D97-AF65-F5344CB8AC3E}">
        <p14:creationId xmlns:p14="http://schemas.microsoft.com/office/powerpoint/2010/main" val="41538264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66062-B273-4F10-9DD2-7288C845696A}"/>
              </a:ext>
            </a:extLst>
          </p:cNvPr>
          <p:cNvSpPr>
            <a:spLocks noGrp="1"/>
          </p:cNvSpPr>
          <p:nvPr>
            <p:ph type="title"/>
          </p:nvPr>
        </p:nvSpPr>
        <p:spPr/>
        <p:txBody>
          <a:bodyPr/>
          <a:lstStyle/>
          <a:p>
            <a:r>
              <a:rPr lang="en-US" err="1"/>
              <a:t>Kiểm</a:t>
            </a:r>
            <a:r>
              <a:rPr lang="en-US"/>
              <a:t> </a:t>
            </a:r>
            <a:r>
              <a:rPr lang="en-US" err="1"/>
              <a:t>thử</a:t>
            </a:r>
            <a:r>
              <a:rPr lang="en-US"/>
              <a:t> </a:t>
            </a:r>
            <a:r>
              <a:rPr lang="en-US" err="1"/>
              <a:t>trong</a:t>
            </a:r>
            <a:r>
              <a:rPr lang="en-US"/>
              <a:t> </a:t>
            </a:r>
            <a:r>
              <a:rPr lang="en-US" err="1"/>
              <a:t>tích</a:t>
            </a:r>
            <a:r>
              <a:rPr lang="en-US"/>
              <a:t> </a:t>
            </a:r>
            <a:r>
              <a:rPr lang="en-US" err="1"/>
              <a:t>hợp</a:t>
            </a:r>
            <a:r>
              <a:rPr lang="en-US"/>
              <a:t> </a:t>
            </a:r>
            <a:r>
              <a:rPr lang="en-US" err="1"/>
              <a:t>liên</a:t>
            </a:r>
            <a:r>
              <a:rPr lang="en-US"/>
              <a:t> </a:t>
            </a:r>
            <a:r>
              <a:rPr lang="en-US" err="1"/>
              <a:t>tục</a:t>
            </a:r>
            <a:endParaRPr lang="en-US"/>
          </a:p>
        </p:txBody>
      </p:sp>
      <p:graphicFrame>
        <p:nvGraphicFramePr>
          <p:cNvPr id="4" name="Content Placeholder 3">
            <a:extLst>
              <a:ext uri="{FF2B5EF4-FFF2-40B4-BE49-F238E27FC236}">
                <a16:creationId xmlns:a16="http://schemas.microsoft.com/office/drawing/2014/main" id="{5A69240C-5FFF-4A09-8F42-297839E519D1}"/>
              </a:ext>
            </a:extLst>
          </p:cNvPr>
          <p:cNvGraphicFramePr>
            <a:graphicFrameLocks noGrp="1"/>
          </p:cNvGraphicFramePr>
          <p:nvPr>
            <p:ph idx="1"/>
            <p:extLst>
              <p:ext uri="{D42A27DB-BD31-4B8C-83A1-F6EECF244321}">
                <p14:modId xmlns:p14="http://schemas.microsoft.com/office/powerpoint/2010/main" val="3421811191"/>
              </p:ext>
            </p:extLst>
          </p:nvPr>
        </p:nvGraphicFramePr>
        <p:xfrm>
          <a:off x="-207332" y="1772653"/>
          <a:ext cx="6529136" cy="38648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6BC4DCDB-EBF8-400E-8852-FC33171EC6A9}"/>
              </a:ext>
            </a:extLst>
          </p:cNvPr>
          <p:cNvSpPr txBox="1"/>
          <p:nvPr/>
        </p:nvSpPr>
        <p:spPr>
          <a:xfrm>
            <a:off x="6419273" y="2263071"/>
            <a:ext cx="5551054" cy="2331857"/>
          </a:xfrm>
          <a:prstGeom prst="rect">
            <a:avLst/>
          </a:prstGeom>
          <a:noFill/>
        </p:spPr>
        <p:txBody>
          <a:bodyPr wrap="square" lIns="91440" tIns="0" bIns="182880" rtlCol="0">
            <a:spAutoFit/>
          </a:bodyPr>
          <a:lstStyle/>
          <a:p>
            <a:pPr marL="342900" indent="-342900">
              <a:lnSpc>
                <a:spcPct val="150000"/>
              </a:lnSpc>
              <a:buFont typeface="Arial" panose="020B0604020202020204" pitchFamily="34" charset="0"/>
              <a:buChar char="•"/>
            </a:pPr>
            <a:r>
              <a:rPr lang="en-US" sz="2400">
                <a:latin typeface="Segoe UI Light" panose="020B0502040204020203" pitchFamily="34" charset="0"/>
                <a:cs typeface="Segoe UI Light" panose="020B0502040204020203" pitchFamily="34" charset="0"/>
              </a:rPr>
              <a:t>Exploratory Test</a:t>
            </a:r>
          </a:p>
          <a:p>
            <a:pPr marL="342900" indent="-342900">
              <a:lnSpc>
                <a:spcPct val="150000"/>
              </a:lnSpc>
              <a:buFont typeface="Arial" panose="020B0604020202020204" pitchFamily="34" charset="0"/>
              <a:buChar char="•"/>
            </a:pPr>
            <a:r>
              <a:rPr lang="en-US" sz="2400">
                <a:latin typeface="Segoe UI Light" panose="020B0502040204020203" pitchFamily="34" charset="0"/>
                <a:cs typeface="Segoe UI Light" panose="020B0502040204020203" pitchFamily="34" charset="0"/>
              </a:rPr>
              <a:t>Scenarios Test</a:t>
            </a:r>
          </a:p>
          <a:p>
            <a:pPr marL="342900" indent="-342900">
              <a:lnSpc>
                <a:spcPct val="150000"/>
              </a:lnSpc>
              <a:buFont typeface="Arial" panose="020B0604020202020204" pitchFamily="34" charset="0"/>
              <a:buChar char="•"/>
            </a:pPr>
            <a:r>
              <a:rPr lang="en-US" sz="2400">
                <a:latin typeface="Segoe UI Light" panose="020B0502040204020203" pitchFamily="34" charset="0"/>
                <a:cs typeface="Segoe UI Light" panose="020B0502040204020203" pitchFamily="34" charset="0"/>
              </a:rPr>
              <a:t>Usability Test</a:t>
            </a:r>
          </a:p>
          <a:p>
            <a:pPr>
              <a:lnSpc>
                <a:spcPct val="150000"/>
              </a:lnSpc>
            </a:pPr>
            <a:r>
              <a:rPr lang="en-US" sz="2400">
                <a:latin typeface="Segoe UI Light" panose="020B0502040204020203" pitchFamily="34" charset="0"/>
                <a:cs typeface="Segoe UI Light" panose="020B0502040204020203" pitchFamily="34" charset="0"/>
              </a:rPr>
              <a:t>Chỉ con ng</a:t>
            </a:r>
            <a:r>
              <a:rPr lang="vi-VN" sz="2400">
                <a:latin typeface="Segoe UI Light" panose="020B0502040204020203" pitchFamily="34" charset="0"/>
                <a:cs typeface="Segoe UI Light" panose="020B0502040204020203" pitchFamily="34" charset="0"/>
              </a:rPr>
              <a:t>ư</a:t>
            </a:r>
            <a:r>
              <a:rPr lang="en-US" sz="2400">
                <a:latin typeface="Segoe UI Light" panose="020B0502040204020203" pitchFamily="34" charset="0"/>
                <a:cs typeface="Segoe UI Light" panose="020B0502040204020203" pitchFamily="34" charset="0"/>
              </a:rPr>
              <a:t>ời mới làm đ</a:t>
            </a:r>
            <a:r>
              <a:rPr lang="vi-VN" sz="2400">
                <a:latin typeface="Segoe UI Light" panose="020B0502040204020203" pitchFamily="34" charset="0"/>
                <a:cs typeface="Segoe UI Light" panose="020B0502040204020203" pitchFamily="34" charset="0"/>
              </a:rPr>
              <a:t>ư</a:t>
            </a:r>
            <a:r>
              <a:rPr lang="en-US" sz="2400">
                <a:latin typeface="Segoe UI Light" panose="020B0502040204020203" pitchFamily="34" charset="0"/>
                <a:cs typeface="Segoe UI Light" panose="020B0502040204020203" pitchFamily="34" charset="0"/>
              </a:rPr>
              <a:t>ợc các test này</a:t>
            </a:r>
          </a:p>
        </p:txBody>
      </p:sp>
    </p:spTree>
    <p:extLst>
      <p:ext uri="{BB962C8B-B14F-4D97-AF65-F5344CB8AC3E}">
        <p14:creationId xmlns:p14="http://schemas.microsoft.com/office/powerpoint/2010/main" val="30414637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66062-B273-4F10-9DD2-7288C845696A}"/>
              </a:ext>
            </a:extLst>
          </p:cNvPr>
          <p:cNvSpPr>
            <a:spLocks noGrp="1"/>
          </p:cNvSpPr>
          <p:nvPr>
            <p:ph type="title"/>
          </p:nvPr>
        </p:nvSpPr>
        <p:spPr/>
        <p:txBody>
          <a:bodyPr/>
          <a:lstStyle/>
          <a:p>
            <a:r>
              <a:rPr lang="en-US" err="1"/>
              <a:t>Kiểm</a:t>
            </a:r>
            <a:r>
              <a:rPr lang="en-US"/>
              <a:t> </a:t>
            </a:r>
            <a:r>
              <a:rPr lang="en-US" err="1"/>
              <a:t>thử</a:t>
            </a:r>
            <a:r>
              <a:rPr lang="en-US"/>
              <a:t> </a:t>
            </a:r>
            <a:r>
              <a:rPr lang="en-US" err="1"/>
              <a:t>trong</a:t>
            </a:r>
            <a:r>
              <a:rPr lang="en-US"/>
              <a:t> </a:t>
            </a:r>
            <a:r>
              <a:rPr lang="en-US" err="1"/>
              <a:t>tích</a:t>
            </a:r>
            <a:r>
              <a:rPr lang="en-US"/>
              <a:t> </a:t>
            </a:r>
            <a:r>
              <a:rPr lang="en-US" err="1"/>
              <a:t>hợp</a:t>
            </a:r>
            <a:r>
              <a:rPr lang="en-US"/>
              <a:t> </a:t>
            </a:r>
            <a:r>
              <a:rPr lang="en-US" err="1"/>
              <a:t>liên</a:t>
            </a:r>
            <a:r>
              <a:rPr lang="en-US"/>
              <a:t> </a:t>
            </a:r>
            <a:r>
              <a:rPr lang="en-US" err="1"/>
              <a:t>tục</a:t>
            </a:r>
            <a:endParaRPr lang="en-US"/>
          </a:p>
        </p:txBody>
      </p:sp>
      <p:graphicFrame>
        <p:nvGraphicFramePr>
          <p:cNvPr id="4" name="Content Placeholder 3">
            <a:extLst>
              <a:ext uri="{FF2B5EF4-FFF2-40B4-BE49-F238E27FC236}">
                <a16:creationId xmlns:a16="http://schemas.microsoft.com/office/drawing/2014/main" id="{5A69240C-5FFF-4A09-8F42-297839E519D1}"/>
              </a:ext>
            </a:extLst>
          </p:cNvPr>
          <p:cNvGraphicFramePr>
            <a:graphicFrameLocks noGrp="1"/>
          </p:cNvGraphicFramePr>
          <p:nvPr>
            <p:ph idx="1"/>
            <p:extLst>
              <p:ext uri="{D42A27DB-BD31-4B8C-83A1-F6EECF244321}">
                <p14:modId xmlns:p14="http://schemas.microsoft.com/office/powerpoint/2010/main" val="1530066730"/>
              </p:ext>
            </p:extLst>
          </p:nvPr>
        </p:nvGraphicFramePr>
        <p:xfrm>
          <a:off x="-207332" y="1772653"/>
          <a:ext cx="6529136" cy="38648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203CC47C-A51F-4935-AF0F-7F83279609F1}"/>
              </a:ext>
            </a:extLst>
          </p:cNvPr>
          <p:cNvSpPr txBox="1"/>
          <p:nvPr/>
        </p:nvSpPr>
        <p:spPr>
          <a:xfrm>
            <a:off x="6419273" y="2817069"/>
            <a:ext cx="5551054" cy="1223861"/>
          </a:xfrm>
          <a:prstGeom prst="rect">
            <a:avLst/>
          </a:prstGeom>
          <a:noFill/>
        </p:spPr>
        <p:txBody>
          <a:bodyPr wrap="square" lIns="91440" tIns="0" bIns="182880" rtlCol="0">
            <a:spAutoFit/>
          </a:bodyPr>
          <a:lstStyle/>
          <a:p>
            <a:pPr>
              <a:lnSpc>
                <a:spcPct val="150000"/>
              </a:lnSpc>
            </a:pPr>
            <a:r>
              <a:rPr lang="en-US" sz="2400">
                <a:latin typeface="Segoe UI Light" panose="020B0502040204020203" pitchFamily="34" charset="0"/>
                <a:cs typeface="Segoe UI Light" panose="020B0502040204020203" pitchFamily="34" charset="0"/>
              </a:rPr>
              <a:t>Test các vấn đề về công nghệ, hiệu năng và tải, test bảo mật, “ility” test (test rỗng)</a:t>
            </a:r>
          </a:p>
        </p:txBody>
      </p:sp>
    </p:spTree>
    <p:extLst>
      <p:ext uri="{BB962C8B-B14F-4D97-AF65-F5344CB8AC3E}">
        <p14:creationId xmlns:p14="http://schemas.microsoft.com/office/powerpoint/2010/main" val="8052341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66062-B273-4F10-9DD2-7288C845696A}"/>
              </a:ext>
            </a:extLst>
          </p:cNvPr>
          <p:cNvSpPr>
            <a:spLocks noGrp="1"/>
          </p:cNvSpPr>
          <p:nvPr>
            <p:ph type="title"/>
          </p:nvPr>
        </p:nvSpPr>
        <p:spPr/>
        <p:txBody>
          <a:bodyPr/>
          <a:lstStyle/>
          <a:p>
            <a:r>
              <a:rPr lang="en-US" err="1"/>
              <a:t>Kiểm</a:t>
            </a:r>
            <a:r>
              <a:rPr lang="en-US"/>
              <a:t> </a:t>
            </a:r>
            <a:r>
              <a:rPr lang="en-US" err="1"/>
              <a:t>thử</a:t>
            </a:r>
            <a:r>
              <a:rPr lang="en-US"/>
              <a:t> </a:t>
            </a:r>
            <a:r>
              <a:rPr lang="en-US" err="1"/>
              <a:t>trong</a:t>
            </a:r>
            <a:r>
              <a:rPr lang="en-US"/>
              <a:t> </a:t>
            </a:r>
            <a:r>
              <a:rPr lang="en-US" err="1"/>
              <a:t>tích</a:t>
            </a:r>
            <a:r>
              <a:rPr lang="en-US"/>
              <a:t> </a:t>
            </a:r>
            <a:r>
              <a:rPr lang="en-US" err="1"/>
              <a:t>hợp</a:t>
            </a:r>
            <a:r>
              <a:rPr lang="en-US"/>
              <a:t> </a:t>
            </a:r>
            <a:r>
              <a:rPr lang="en-US" err="1"/>
              <a:t>liên</a:t>
            </a:r>
            <a:r>
              <a:rPr lang="en-US"/>
              <a:t> </a:t>
            </a:r>
            <a:r>
              <a:rPr lang="en-US" err="1"/>
              <a:t>tục</a:t>
            </a:r>
            <a:endParaRPr lang="en-US"/>
          </a:p>
        </p:txBody>
      </p:sp>
      <p:graphicFrame>
        <p:nvGraphicFramePr>
          <p:cNvPr id="4" name="Content Placeholder 3">
            <a:extLst>
              <a:ext uri="{FF2B5EF4-FFF2-40B4-BE49-F238E27FC236}">
                <a16:creationId xmlns:a16="http://schemas.microsoft.com/office/drawing/2014/main" id="{5A69240C-5FFF-4A09-8F42-297839E519D1}"/>
              </a:ext>
            </a:extLst>
          </p:cNvPr>
          <p:cNvGraphicFramePr>
            <a:graphicFrameLocks noGrp="1"/>
          </p:cNvGraphicFramePr>
          <p:nvPr>
            <p:ph idx="1"/>
            <p:extLst>
              <p:ext uri="{D42A27DB-BD31-4B8C-83A1-F6EECF244321}">
                <p14:modId xmlns:p14="http://schemas.microsoft.com/office/powerpoint/2010/main" val="2532129205"/>
              </p:ext>
            </p:extLst>
          </p:nvPr>
        </p:nvGraphicFramePr>
        <p:xfrm>
          <a:off x="2831432" y="1496553"/>
          <a:ext cx="6529136" cy="38648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238464E7-0C3C-4B3D-90A6-68A40B41DB94}"/>
              </a:ext>
            </a:extLst>
          </p:cNvPr>
          <p:cNvSpPr txBox="1"/>
          <p:nvPr/>
        </p:nvSpPr>
        <p:spPr>
          <a:xfrm>
            <a:off x="2756568" y="5735203"/>
            <a:ext cx="6604000" cy="584775"/>
          </a:xfrm>
          <a:prstGeom prst="rect">
            <a:avLst/>
          </a:prstGeom>
          <a:noFill/>
        </p:spPr>
        <p:txBody>
          <a:bodyPr wrap="square" rtlCol="0">
            <a:spAutoFit/>
          </a:bodyPr>
          <a:lstStyle/>
          <a:p>
            <a:pPr algn="ctr"/>
            <a:r>
              <a:rPr lang="en-US" sz="3200">
                <a:latin typeface="Segoe UI Light" panose="020B0502040204020203" pitchFamily="34" charset="0"/>
                <a:cs typeface="Segoe UI Light" panose="020B0502040204020203" pitchFamily="34" charset="0"/>
              </a:rPr>
              <a:t>AGILE – CONTINUOUS INTEGRATION</a:t>
            </a:r>
          </a:p>
        </p:txBody>
      </p:sp>
    </p:spTree>
    <p:extLst>
      <p:ext uri="{BB962C8B-B14F-4D97-AF65-F5344CB8AC3E}">
        <p14:creationId xmlns:p14="http://schemas.microsoft.com/office/powerpoint/2010/main" val="41311528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66062-B273-4F10-9DD2-7288C845696A}"/>
              </a:ext>
            </a:extLst>
          </p:cNvPr>
          <p:cNvSpPr>
            <a:spLocks noGrp="1"/>
          </p:cNvSpPr>
          <p:nvPr>
            <p:ph type="title"/>
          </p:nvPr>
        </p:nvSpPr>
        <p:spPr/>
        <p:txBody>
          <a:bodyPr/>
          <a:lstStyle/>
          <a:p>
            <a:r>
              <a:rPr lang="en-US" err="1"/>
              <a:t>Kiểm</a:t>
            </a:r>
            <a:r>
              <a:rPr lang="en-US"/>
              <a:t> </a:t>
            </a:r>
            <a:r>
              <a:rPr lang="en-US" err="1"/>
              <a:t>thử</a:t>
            </a:r>
            <a:r>
              <a:rPr lang="en-US"/>
              <a:t> </a:t>
            </a:r>
            <a:r>
              <a:rPr lang="en-US" err="1"/>
              <a:t>trong</a:t>
            </a:r>
            <a:r>
              <a:rPr lang="en-US"/>
              <a:t> </a:t>
            </a:r>
            <a:r>
              <a:rPr lang="en-US" err="1"/>
              <a:t>tích</a:t>
            </a:r>
            <a:r>
              <a:rPr lang="en-US"/>
              <a:t> </a:t>
            </a:r>
            <a:r>
              <a:rPr lang="en-US" err="1"/>
              <a:t>hợp</a:t>
            </a:r>
            <a:r>
              <a:rPr lang="en-US"/>
              <a:t> </a:t>
            </a:r>
            <a:r>
              <a:rPr lang="en-US" err="1"/>
              <a:t>liên</a:t>
            </a:r>
            <a:r>
              <a:rPr lang="en-US"/>
              <a:t> </a:t>
            </a:r>
            <a:r>
              <a:rPr lang="en-US" err="1"/>
              <a:t>tục</a:t>
            </a:r>
            <a:endParaRPr lang="en-US"/>
          </a:p>
        </p:txBody>
      </p:sp>
      <p:graphicFrame>
        <p:nvGraphicFramePr>
          <p:cNvPr id="4" name="Content Placeholder 3">
            <a:extLst>
              <a:ext uri="{FF2B5EF4-FFF2-40B4-BE49-F238E27FC236}">
                <a16:creationId xmlns:a16="http://schemas.microsoft.com/office/drawing/2014/main" id="{5A69240C-5FFF-4A09-8F42-297839E519D1}"/>
              </a:ext>
            </a:extLst>
          </p:cNvPr>
          <p:cNvGraphicFramePr>
            <a:graphicFrameLocks noGrp="1"/>
          </p:cNvGraphicFramePr>
          <p:nvPr>
            <p:ph idx="1"/>
            <p:extLst>
              <p:ext uri="{D42A27DB-BD31-4B8C-83A1-F6EECF244321}">
                <p14:modId xmlns:p14="http://schemas.microsoft.com/office/powerpoint/2010/main" val="575798401"/>
              </p:ext>
            </p:extLst>
          </p:nvPr>
        </p:nvGraphicFramePr>
        <p:xfrm>
          <a:off x="7510380" y="1772653"/>
          <a:ext cx="4459704" cy="38648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oup 4">
            <a:extLst>
              <a:ext uri="{FF2B5EF4-FFF2-40B4-BE49-F238E27FC236}">
                <a16:creationId xmlns:a16="http://schemas.microsoft.com/office/drawing/2014/main" id="{19A4BA79-8930-45E2-85D3-4C66A9646567}"/>
              </a:ext>
            </a:extLst>
          </p:cNvPr>
          <p:cNvGrpSpPr/>
          <p:nvPr/>
        </p:nvGrpSpPr>
        <p:grpSpPr>
          <a:xfrm>
            <a:off x="893071" y="1025236"/>
            <a:ext cx="5655513" cy="4461164"/>
            <a:chOff x="70834" y="-96244"/>
            <a:chExt cx="2710753" cy="3542776"/>
          </a:xfrm>
        </p:grpSpPr>
        <p:graphicFrame>
          <p:nvGraphicFramePr>
            <p:cNvPr id="6" name="Diagram 5">
              <a:extLst>
                <a:ext uri="{FF2B5EF4-FFF2-40B4-BE49-F238E27FC236}">
                  <a16:creationId xmlns:a16="http://schemas.microsoft.com/office/drawing/2014/main" id="{8C07AD07-235E-4454-85C7-AEB747813ACF}"/>
                </a:ext>
              </a:extLst>
            </p:cNvPr>
            <p:cNvGraphicFramePr/>
            <p:nvPr>
              <p:extLst>
                <p:ext uri="{D42A27DB-BD31-4B8C-83A1-F6EECF244321}">
                  <p14:modId xmlns:p14="http://schemas.microsoft.com/office/powerpoint/2010/main" val="3842304460"/>
                </p:ext>
              </p:extLst>
            </p:nvPr>
          </p:nvGraphicFramePr>
          <p:xfrm>
            <a:off x="70834" y="588397"/>
            <a:ext cx="2710753" cy="285813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Cloud 6">
              <a:extLst>
                <a:ext uri="{FF2B5EF4-FFF2-40B4-BE49-F238E27FC236}">
                  <a16:creationId xmlns:a16="http://schemas.microsoft.com/office/drawing/2014/main" id="{68DFB2B2-A3D7-4CBD-A74C-97AD08C94294}"/>
                </a:ext>
              </a:extLst>
            </p:cNvPr>
            <p:cNvSpPr/>
            <p:nvPr/>
          </p:nvSpPr>
          <p:spPr>
            <a:xfrm>
              <a:off x="997564" y="-96244"/>
              <a:ext cx="832197" cy="95539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9144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000">
                  <a:effectLst/>
                  <a:latin typeface="Segoe UI Light" panose="020B0502040204020203" pitchFamily="34" charset="0"/>
                  <a:ea typeface="DengXian" panose="02010600030101010101" pitchFamily="2" charset="-122"/>
                  <a:cs typeface="Segoe UI Light" panose="020B0502040204020203" pitchFamily="34" charset="0"/>
                </a:rPr>
                <a:t>Test thủ công</a:t>
              </a:r>
              <a:endParaRPr lang="en-US">
                <a:effectLst/>
                <a:latin typeface="Segoe UI Light" panose="020B0502040204020203" pitchFamily="34" charset="0"/>
                <a:ea typeface="DengXian" panose="02010600030101010101" pitchFamily="2" charset="-122"/>
                <a:cs typeface="Segoe UI Light" panose="020B0502040204020203" pitchFamily="34" charset="0"/>
              </a:endParaRPr>
            </a:p>
          </p:txBody>
        </p:sp>
      </p:grpSp>
      <p:sp>
        <p:nvSpPr>
          <p:cNvPr id="3" name="TextBox 2">
            <a:extLst>
              <a:ext uri="{FF2B5EF4-FFF2-40B4-BE49-F238E27FC236}">
                <a16:creationId xmlns:a16="http://schemas.microsoft.com/office/drawing/2014/main" id="{B32D8E9D-E382-4ECA-937E-36411AC0A5BD}"/>
              </a:ext>
            </a:extLst>
          </p:cNvPr>
          <p:cNvSpPr txBox="1"/>
          <p:nvPr/>
        </p:nvSpPr>
        <p:spPr>
          <a:xfrm>
            <a:off x="3263626" y="5825299"/>
            <a:ext cx="5664747" cy="523220"/>
          </a:xfrm>
          <a:prstGeom prst="rect">
            <a:avLst/>
          </a:prstGeom>
          <a:noFill/>
        </p:spPr>
        <p:txBody>
          <a:bodyPr wrap="square" rtlCol="0">
            <a:spAutoFit/>
          </a:bodyPr>
          <a:lstStyle/>
          <a:p>
            <a:pPr algn="ctr"/>
            <a:r>
              <a:rPr lang="en-US" sz="2800">
                <a:latin typeface="Segoe UI Light" panose="020B0502040204020203" pitchFamily="34" charset="0"/>
                <a:cs typeface="Segoe UI Light" panose="020B0502040204020203" pitchFamily="34" charset="0"/>
              </a:rPr>
              <a:t>Chiến l</a:t>
            </a:r>
            <a:r>
              <a:rPr lang="vi-VN" sz="2800">
                <a:latin typeface="Segoe UI Light" panose="020B0502040204020203" pitchFamily="34" charset="0"/>
                <a:cs typeface="Segoe UI Light" panose="020B0502040204020203" pitchFamily="34" charset="0"/>
              </a:rPr>
              <a:t>ư</a:t>
            </a:r>
            <a:r>
              <a:rPr lang="en-US" sz="2800">
                <a:latin typeface="Segoe UI Light" panose="020B0502040204020203" pitchFamily="34" charset="0"/>
                <a:cs typeface="Segoe UI Light" panose="020B0502040204020203" pitchFamily="34" charset="0"/>
              </a:rPr>
              <a:t>ợc kiểm thử tự động</a:t>
            </a:r>
          </a:p>
        </p:txBody>
      </p:sp>
    </p:spTree>
    <p:extLst>
      <p:ext uri="{BB962C8B-B14F-4D97-AF65-F5344CB8AC3E}">
        <p14:creationId xmlns:p14="http://schemas.microsoft.com/office/powerpoint/2010/main" val="395086740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66062-B273-4F10-9DD2-7288C845696A}"/>
              </a:ext>
            </a:extLst>
          </p:cNvPr>
          <p:cNvSpPr>
            <a:spLocks noGrp="1"/>
          </p:cNvSpPr>
          <p:nvPr>
            <p:ph type="title"/>
          </p:nvPr>
        </p:nvSpPr>
        <p:spPr/>
        <p:txBody>
          <a:bodyPr/>
          <a:lstStyle/>
          <a:p>
            <a:r>
              <a:rPr lang="en-US"/>
              <a:t>Phát hành liên tục (Continuous Delivery)</a:t>
            </a:r>
          </a:p>
        </p:txBody>
      </p:sp>
      <p:pic>
        <p:nvPicPr>
          <p:cNvPr id="1028" name="Picture 4" descr="Related image">
            <a:extLst>
              <a:ext uri="{FF2B5EF4-FFF2-40B4-BE49-F238E27FC236}">
                <a16:creationId xmlns:a16="http://schemas.microsoft.com/office/drawing/2014/main" id="{A9121D54-5F03-4B51-8DAE-CF3DE1BC4663}"/>
              </a:ext>
            </a:extLst>
          </p:cNvPr>
          <p:cNvPicPr>
            <a:picLocks noGrp="1" noChangeAspect="1" noChangeArrowheads="1"/>
          </p:cNvPicPr>
          <p:nvPr>
            <p:ph idx="1"/>
          </p:nvPr>
        </p:nvPicPr>
        <p:blipFill>
          <a:blip r:embed="rId3">
            <a:extLst>
              <a:ext uri="{BEBA8EAE-BF5A-486C-A8C5-ECC9F3942E4B}">
                <a14:imgProps xmlns:a14="http://schemas.microsoft.com/office/drawing/2010/main">
                  <a14:imgLayer r:embed="rId4">
                    <a14:imgEffect>
                      <a14:colorTemperature colorTemp="47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2392218" y="2007843"/>
            <a:ext cx="7407564" cy="3266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720239"/>
      </p:ext>
    </p:extLst>
  </p:cSld>
  <p:clrMapOvr>
    <a:masterClrMapping/>
  </p:clrMapOvr>
  <p:transition spd="med">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7C676-5507-4989-92D8-0FA90C4D6ECB}"/>
              </a:ext>
            </a:extLst>
          </p:cNvPr>
          <p:cNvSpPr>
            <a:spLocks noGrp="1"/>
          </p:cNvSpPr>
          <p:nvPr>
            <p:ph type="title"/>
          </p:nvPr>
        </p:nvSpPr>
        <p:spPr/>
        <p:txBody>
          <a:bodyPr/>
          <a:lstStyle/>
          <a:p>
            <a:endParaRPr lang="en-US"/>
          </a:p>
        </p:txBody>
      </p:sp>
      <p:sp>
        <p:nvSpPr>
          <p:cNvPr id="4" name="Title 1">
            <a:extLst>
              <a:ext uri="{FF2B5EF4-FFF2-40B4-BE49-F238E27FC236}">
                <a16:creationId xmlns:a16="http://schemas.microsoft.com/office/drawing/2014/main" id="{277C58F2-172A-451C-B87A-3BB012EF4457}"/>
              </a:ext>
            </a:extLst>
          </p:cNvPr>
          <p:cNvSpPr>
            <a:spLocks noGrp="1"/>
          </p:cNvSpPr>
          <p:nvPr>
            <p:ph idx="1"/>
          </p:nvPr>
        </p:nvSpPr>
        <p:spPr>
          <a:xfrm>
            <a:off x="304800" y="2823412"/>
            <a:ext cx="11582400" cy="1635040"/>
          </a:xfrm>
        </p:spPr>
        <p:txBody>
          <a:bodyPr>
            <a:normAutofit fontScale="97500"/>
          </a:bodyPr>
          <a:lstStyle/>
          <a:p>
            <a:pPr marL="0" indent="0" algn="ctr">
              <a:buNone/>
            </a:pPr>
            <a:r>
              <a:rPr lang="en-US" sz="6000">
                <a:gradFill flip="none" rotWithShape="1">
                  <a:gsLst>
                    <a:gs pos="0">
                      <a:srgbClr val="EA70C1"/>
                    </a:gs>
                    <a:gs pos="49000">
                      <a:srgbClr val="00B0F0"/>
                    </a:gs>
                    <a:gs pos="100000">
                      <a:srgbClr val="92D050"/>
                    </a:gs>
                  </a:gsLst>
                  <a:lin ang="0" scaled="1"/>
                  <a:tileRect/>
                </a:gradFill>
                <a:latin typeface="Segoe UI Semibold" panose="020B0702040204020203" pitchFamily="34" charset="0"/>
                <a:ea typeface="Segoe UI Black" panose="020B0A02040204020203" pitchFamily="34" charset="0"/>
                <a:cs typeface="Segoe UI Semibold" panose="020B0702040204020203" pitchFamily="34" charset="0"/>
              </a:rPr>
              <a:t>DEMONSTRATION</a:t>
            </a:r>
            <a:endParaRPr lang="en-US" sz="6000" dirty="0">
              <a:gradFill flip="none" rotWithShape="1">
                <a:gsLst>
                  <a:gs pos="0">
                    <a:srgbClr val="EA70C1"/>
                  </a:gs>
                  <a:gs pos="49000">
                    <a:srgbClr val="00B0F0"/>
                  </a:gs>
                  <a:gs pos="100000">
                    <a:srgbClr val="92D050"/>
                  </a:gs>
                </a:gsLst>
                <a:lin ang="0" scaled="1"/>
                <a:tileRect/>
              </a:gradFill>
              <a:latin typeface="Segoe UI Semibold" panose="020B0702040204020203" pitchFamily="34" charset="0"/>
              <a:ea typeface="Segoe UI Black" panose="020B0A02040204020203" pitchFamily="34" charset="0"/>
              <a:cs typeface="Segoe UI Semibold" panose="020B0702040204020203" pitchFamily="34" charset="0"/>
            </a:endParaRPr>
          </a:p>
        </p:txBody>
      </p:sp>
    </p:spTree>
    <p:extLst>
      <p:ext uri="{BB962C8B-B14F-4D97-AF65-F5344CB8AC3E}">
        <p14:creationId xmlns:p14="http://schemas.microsoft.com/office/powerpoint/2010/main" val="3290561860"/>
      </p:ext>
    </p:extLst>
  </p:cSld>
  <p:clrMapOvr>
    <a:masterClrMapping/>
  </p:clrMapOvr>
  <p:transition spd="med">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66062-B273-4F10-9DD2-7288C845696A}"/>
              </a:ext>
            </a:extLst>
          </p:cNvPr>
          <p:cNvSpPr>
            <a:spLocks noGrp="1"/>
          </p:cNvSpPr>
          <p:nvPr>
            <p:ph type="title"/>
          </p:nvPr>
        </p:nvSpPr>
        <p:spPr/>
        <p:txBody>
          <a:bodyPr/>
          <a:lstStyle/>
          <a:p>
            <a:r>
              <a:rPr lang="en-US" err="1"/>
              <a:t>Kết</a:t>
            </a:r>
            <a:r>
              <a:rPr lang="en-US"/>
              <a:t> </a:t>
            </a:r>
            <a:r>
              <a:rPr lang="en-US" err="1"/>
              <a:t>luận</a:t>
            </a:r>
            <a:endParaRPr lang="en-US"/>
          </a:p>
        </p:txBody>
      </p:sp>
      <p:pic>
        <p:nvPicPr>
          <p:cNvPr id="4" name="Picture 4" descr="Related image">
            <a:extLst>
              <a:ext uri="{FF2B5EF4-FFF2-40B4-BE49-F238E27FC236}">
                <a16:creationId xmlns:a16="http://schemas.microsoft.com/office/drawing/2014/main" id="{C1F6311D-0ABB-4618-8722-30A0CD15314B}"/>
              </a:ext>
            </a:extLst>
          </p:cNvPr>
          <p:cNvPicPr>
            <a:picLocks noGrp="1" noChangeAspect="1" noChangeArrowheads="1"/>
          </p:cNvPicPr>
          <p:nvPr>
            <p:ph idx="1"/>
          </p:nvPr>
        </p:nvPicPr>
        <p:blipFill>
          <a:blip r:embed="rId3">
            <a:extLst>
              <a:ext uri="{BEBA8EAE-BF5A-486C-A8C5-ECC9F3942E4B}">
                <a14:imgProps xmlns:a14="http://schemas.microsoft.com/office/drawing/2010/main">
                  <a14:imgLayer r:embed="rId4">
                    <a14:imgEffect>
                      <a14:colorTemperature colorTemp="47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4058653" y="2742615"/>
            <a:ext cx="4074694" cy="1796634"/>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Thumbs Up Sign">
            <a:extLst>
              <a:ext uri="{FF2B5EF4-FFF2-40B4-BE49-F238E27FC236}">
                <a16:creationId xmlns:a16="http://schemas.microsoft.com/office/drawing/2014/main" id="{F4AF9DEA-DBCE-4DF8-BD6F-FC86A5B8585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68116" y="2719137"/>
            <a:ext cx="1419726" cy="1419726"/>
          </a:xfrm>
          <a:prstGeom prst="rect">
            <a:avLst/>
          </a:prstGeom>
        </p:spPr>
      </p:pic>
      <p:pic>
        <p:nvPicPr>
          <p:cNvPr id="7" name="Graphic 6" descr="Thumbs Up Sign">
            <a:extLst>
              <a:ext uri="{FF2B5EF4-FFF2-40B4-BE49-F238E27FC236}">
                <a16:creationId xmlns:a16="http://schemas.microsoft.com/office/drawing/2014/main" id="{EE090261-26AE-4FF9-8567-B591B49C9FB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V="1">
            <a:off x="9204158" y="2931069"/>
            <a:ext cx="1419726" cy="1419726"/>
          </a:xfrm>
          <a:prstGeom prst="rect">
            <a:avLst/>
          </a:prstGeom>
        </p:spPr>
      </p:pic>
    </p:spTree>
    <p:extLst>
      <p:ext uri="{BB962C8B-B14F-4D97-AF65-F5344CB8AC3E}">
        <p14:creationId xmlns:p14="http://schemas.microsoft.com/office/powerpoint/2010/main" val="3724613366"/>
      </p:ext>
    </p:extLst>
  </p:cSld>
  <p:clrMapOvr>
    <a:masterClrMapping/>
  </p:clrMapOvr>
  <p:transition spd="med">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413EFF-7E6F-443F-B949-066B4338448C}"/>
              </a:ext>
            </a:extLst>
          </p:cNvPr>
          <p:cNvSpPr txBox="1"/>
          <p:nvPr/>
        </p:nvSpPr>
        <p:spPr>
          <a:xfrm>
            <a:off x="1243263" y="1348141"/>
            <a:ext cx="8847221" cy="4432560"/>
          </a:xfrm>
          <a:prstGeom prst="rect">
            <a:avLst/>
          </a:prstGeom>
          <a:noFill/>
        </p:spPr>
        <p:txBody>
          <a:bodyPr wrap="square" rtlCol="0">
            <a:spAutoFit/>
          </a:bodyPr>
          <a:lstStyle/>
          <a:p>
            <a:pPr lvl="0">
              <a:lnSpc>
                <a:spcPct val="150000"/>
              </a:lnSpc>
            </a:pPr>
            <a:r>
              <a:rPr lang="en-US" sz="3200">
                <a:latin typeface="Segoe UI Light" panose="020B0502040204020203" pitchFamily="34" charset="0"/>
                <a:cs typeface="Segoe UI Light" panose="020B0502040204020203" pitchFamily="34" charset="0"/>
              </a:rPr>
              <a:t>Các vấn đề phát triển và phát hành phần mềm</a:t>
            </a:r>
          </a:p>
          <a:p>
            <a:pPr lvl="0">
              <a:lnSpc>
                <a:spcPct val="150000"/>
              </a:lnSpc>
            </a:pPr>
            <a:r>
              <a:rPr lang="en-US" sz="3200">
                <a:latin typeface="Segoe UI Light" panose="020B0502040204020203" pitchFamily="34" charset="0"/>
                <a:cs typeface="Segoe UI Light" panose="020B0502040204020203" pitchFamily="34" charset="0"/>
              </a:rPr>
              <a:t>Tích hợp liên tục (Continuous Integration)</a:t>
            </a:r>
          </a:p>
          <a:p>
            <a:pPr lvl="0">
              <a:lnSpc>
                <a:spcPct val="150000"/>
              </a:lnSpc>
            </a:pPr>
            <a:r>
              <a:rPr lang="en-US" sz="3200">
                <a:latin typeface="Segoe UI Light" panose="020B0502040204020203" pitchFamily="34" charset="0"/>
                <a:cs typeface="Segoe UI Light" panose="020B0502040204020203" pitchFamily="34" charset="0"/>
              </a:rPr>
              <a:t>Kiểm thử trong tích hợp liên tục</a:t>
            </a:r>
          </a:p>
          <a:p>
            <a:pPr lvl="0">
              <a:lnSpc>
                <a:spcPct val="150000"/>
              </a:lnSpc>
            </a:pPr>
            <a:r>
              <a:rPr lang="en-US" sz="3200">
                <a:latin typeface="Segoe UI Light" panose="020B0502040204020203" pitchFamily="34" charset="0"/>
                <a:cs typeface="Segoe UI Light" panose="020B0502040204020203" pitchFamily="34" charset="0"/>
              </a:rPr>
              <a:t>Phát hành liên tục (Continuous Delivery)</a:t>
            </a:r>
          </a:p>
          <a:p>
            <a:pPr lvl="0">
              <a:lnSpc>
                <a:spcPct val="150000"/>
              </a:lnSpc>
            </a:pPr>
            <a:r>
              <a:rPr lang="en-US" sz="3200">
                <a:latin typeface="Segoe UI Light" panose="020B0502040204020203" pitchFamily="34" charset="0"/>
                <a:cs typeface="Segoe UI Light" panose="020B0502040204020203" pitchFamily="34" charset="0"/>
              </a:rPr>
              <a:t>Demo</a:t>
            </a:r>
          </a:p>
          <a:p>
            <a:pPr lvl="0">
              <a:lnSpc>
                <a:spcPct val="150000"/>
              </a:lnSpc>
            </a:pPr>
            <a:r>
              <a:rPr lang="en-US" sz="3200">
                <a:latin typeface="Segoe UI Light" panose="020B0502040204020203" pitchFamily="34" charset="0"/>
                <a:cs typeface="Segoe UI Light" panose="020B0502040204020203" pitchFamily="34" charset="0"/>
              </a:rPr>
              <a:t>Kết luận</a:t>
            </a:r>
          </a:p>
        </p:txBody>
      </p:sp>
      <p:sp>
        <p:nvSpPr>
          <p:cNvPr id="4" name="TextBox 3">
            <a:extLst>
              <a:ext uri="{FF2B5EF4-FFF2-40B4-BE49-F238E27FC236}">
                <a16:creationId xmlns:a16="http://schemas.microsoft.com/office/drawing/2014/main" id="{79544B0D-E1AB-42BF-88F5-23A9989AB015}"/>
              </a:ext>
            </a:extLst>
          </p:cNvPr>
          <p:cNvSpPr txBox="1"/>
          <p:nvPr/>
        </p:nvSpPr>
        <p:spPr>
          <a:xfrm>
            <a:off x="-110715" y="-384491"/>
            <a:ext cx="7355306" cy="1862048"/>
          </a:xfrm>
          <a:prstGeom prst="rect">
            <a:avLst/>
          </a:prstGeom>
          <a:noFill/>
        </p:spPr>
        <p:txBody>
          <a:bodyPr wrap="square" rtlCol="0">
            <a:spAutoFit/>
          </a:bodyPr>
          <a:lstStyle/>
          <a:p>
            <a:r>
              <a:rPr lang="en-US" sz="11500">
                <a:solidFill>
                  <a:schemeClr val="bg1">
                    <a:lumMod val="65000"/>
                    <a:lumOff val="35000"/>
                  </a:schemeClr>
                </a:solidFill>
                <a:latin typeface="Segoe UI Light" panose="020B0502040204020203" pitchFamily="34" charset="0"/>
                <a:cs typeface="Segoe UI Light" panose="020B0502040204020203" pitchFamily="34" charset="0"/>
              </a:rPr>
              <a:t>OUTLINE</a:t>
            </a:r>
          </a:p>
        </p:txBody>
      </p:sp>
    </p:spTree>
    <p:extLst>
      <p:ext uri="{BB962C8B-B14F-4D97-AF65-F5344CB8AC3E}">
        <p14:creationId xmlns:p14="http://schemas.microsoft.com/office/powerpoint/2010/main" val="39931967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66062-B273-4F10-9DD2-7288C845696A}"/>
              </a:ext>
            </a:extLst>
          </p:cNvPr>
          <p:cNvSpPr>
            <a:spLocks noGrp="1"/>
          </p:cNvSpPr>
          <p:nvPr>
            <p:ph type="title"/>
          </p:nvPr>
        </p:nvSpPr>
        <p:spPr/>
        <p:txBody>
          <a:bodyPr/>
          <a:lstStyle/>
          <a:p>
            <a:r>
              <a:rPr lang="en-US" err="1"/>
              <a:t>Kết</a:t>
            </a:r>
            <a:r>
              <a:rPr lang="en-US"/>
              <a:t> </a:t>
            </a:r>
            <a:r>
              <a:rPr lang="en-US" err="1"/>
              <a:t>luận</a:t>
            </a:r>
            <a:endParaRPr lang="en-US"/>
          </a:p>
        </p:txBody>
      </p:sp>
      <p:sp>
        <p:nvSpPr>
          <p:cNvPr id="3" name="Content Placeholder 2">
            <a:extLst>
              <a:ext uri="{FF2B5EF4-FFF2-40B4-BE49-F238E27FC236}">
                <a16:creationId xmlns:a16="http://schemas.microsoft.com/office/drawing/2014/main" id="{9DF3B8BE-770B-41E5-8252-DB04C92567D9}"/>
              </a:ext>
            </a:extLst>
          </p:cNvPr>
          <p:cNvSpPr>
            <a:spLocks noGrp="1"/>
          </p:cNvSpPr>
          <p:nvPr>
            <p:ph idx="1"/>
          </p:nvPr>
        </p:nvSpPr>
        <p:spPr/>
        <p:txBody>
          <a:bodyPr/>
          <a:lstStyle/>
          <a:p>
            <a:pPr>
              <a:lnSpc>
                <a:spcPct val="150000"/>
              </a:lnSpc>
            </a:pPr>
            <a:r>
              <a:rPr lang="en-US"/>
              <a:t>Các tool test tự động: Unit, VisualStudio, Selenium, SpecFlow, DevOps…</a:t>
            </a:r>
          </a:p>
          <a:p>
            <a:pPr>
              <a:lnSpc>
                <a:spcPct val="150000"/>
              </a:lnSpc>
            </a:pPr>
            <a:r>
              <a:rPr lang="en-US"/>
              <a:t>Các tool thực hiện Exploratory test: Cucumber, Selenium, VisualStudio, SpecFlow, DevOps…</a:t>
            </a:r>
          </a:p>
          <a:p>
            <a:pPr>
              <a:lnSpc>
                <a:spcPct val="150000"/>
              </a:lnSpc>
            </a:pPr>
            <a:r>
              <a:rPr lang="en-US"/>
              <a:t>Các tool thực hiện User Acceptance test: Selenium, SpecFlow, Cucumber, DevOps…</a:t>
            </a:r>
          </a:p>
          <a:p>
            <a:pPr>
              <a:lnSpc>
                <a:spcPct val="150000"/>
              </a:lnSpc>
            </a:pPr>
            <a:r>
              <a:rPr lang="en-US"/>
              <a:t>Các tool test tiền gia đoạn phát hành (Performance test, Network test, Capacity test): Selenium, Jmeter, DevOps…</a:t>
            </a:r>
          </a:p>
        </p:txBody>
      </p:sp>
    </p:spTree>
    <p:extLst>
      <p:ext uri="{BB962C8B-B14F-4D97-AF65-F5344CB8AC3E}">
        <p14:creationId xmlns:p14="http://schemas.microsoft.com/office/powerpoint/2010/main" val="29767673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66062-B273-4F10-9DD2-7288C845696A}"/>
              </a:ext>
            </a:extLst>
          </p:cNvPr>
          <p:cNvSpPr>
            <a:spLocks noGrp="1"/>
          </p:cNvSpPr>
          <p:nvPr>
            <p:ph type="title"/>
          </p:nvPr>
        </p:nvSpPr>
        <p:spPr/>
        <p:txBody>
          <a:bodyPr/>
          <a:lstStyle/>
          <a:p>
            <a:r>
              <a:rPr lang="en-US" err="1"/>
              <a:t>Các</a:t>
            </a:r>
            <a:r>
              <a:rPr lang="en-US"/>
              <a:t> </a:t>
            </a:r>
            <a:r>
              <a:rPr lang="en-US" err="1"/>
              <a:t>vấn</a:t>
            </a:r>
            <a:r>
              <a:rPr lang="en-US"/>
              <a:t> </a:t>
            </a:r>
            <a:r>
              <a:rPr lang="en-US" err="1"/>
              <a:t>đề</a:t>
            </a:r>
            <a:r>
              <a:rPr lang="en-US"/>
              <a:t> </a:t>
            </a:r>
            <a:r>
              <a:rPr lang="en-US" err="1"/>
              <a:t>trong</a:t>
            </a:r>
            <a:r>
              <a:rPr lang="en-US"/>
              <a:t> </a:t>
            </a:r>
            <a:r>
              <a:rPr lang="en-US" err="1"/>
              <a:t>phát</a:t>
            </a:r>
            <a:r>
              <a:rPr lang="en-US"/>
              <a:t> triển và phát hành </a:t>
            </a:r>
            <a:r>
              <a:rPr lang="en-US" err="1"/>
              <a:t>phần</a:t>
            </a:r>
            <a:r>
              <a:rPr lang="en-US"/>
              <a:t> </a:t>
            </a:r>
            <a:r>
              <a:rPr lang="en-US" err="1"/>
              <a:t>mềm</a:t>
            </a:r>
            <a:endParaRPr lang="en-US"/>
          </a:p>
        </p:txBody>
      </p:sp>
      <p:pic>
        <p:nvPicPr>
          <p:cNvPr id="9" name="Picture 8">
            <a:extLst>
              <a:ext uri="{FF2B5EF4-FFF2-40B4-BE49-F238E27FC236}">
                <a16:creationId xmlns:a16="http://schemas.microsoft.com/office/drawing/2014/main" id="{3F40486D-DDBB-454A-BE0E-C3AF86B395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5811" y="2188811"/>
            <a:ext cx="2480378" cy="2480378"/>
          </a:xfrm>
          <a:prstGeom prst="rect">
            <a:avLst/>
          </a:prstGeom>
        </p:spPr>
      </p:pic>
    </p:spTree>
    <p:extLst>
      <p:ext uri="{BB962C8B-B14F-4D97-AF65-F5344CB8AC3E}">
        <p14:creationId xmlns:p14="http://schemas.microsoft.com/office/powerpoint/2010/main" val="4009079418"/>
      </p:ext>
    </p:extLst>
  </p:cSld>
  <p:clrMapOvr>
    <a:masterClrMapping/>
  </p:clrMapOvr>
  <p:transition spd="med">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66062-B273-4F10-9DD2-7288C845696A}"/>
              </a:ext>
            </a:extLst>
          </p:cNvPr>
          <p:cNvSpPr>
            <a:spLocks noGrp="1"/>
          </p:cNvSpPr>
          <p:nvPr>
            <p:ph type="title"/>
          </p:nvPr>
        </p:nvSpPr>
        <p:spPr/>
        <p:txBody>
          <a:bodyPr/>
          <a:lstStyle/>
          <a:p>
            <a:r>
              <a:rPr lang="en-US"/>
              <a:t>Các vấn đề trong phát triển và phát hành phần mềm</a:t>
            </a:r>
          </a:p>
        </p:txBody>
      </p:sp>
      <p:pic>
        <p:nvPicPr>
          <p:cNvPr id="9" name="Picture 8">
            <a:extLst>
              <a:ext uri="{FF2B5EF4-FFF2-40B4-BE49-F238E27FC236}">
                <a16:creationId xmlns:a16="http://schemas.microsoft.com/office/drawing/2014/main" id="{6C4C8A0D-DE9A-4B1A-AC89-DB862E141624}"/>
              </a:ext>
            </a:extLst>
          </p:cNvPr>
          <p:cNvPicPr>
            <a:picLocks noChangeAspect="1"/>
          </p:cNvPicPr>
          <p:nvPr/>
        </p:nvPicPr>
        <p:blipFill>
          <a:blip r:embed="rId3">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tretch>
            <a:fillRect/>
          </a:stretch>
        </p:blipFill>
        <p:spPr>
          <a:xfrm>
            <a:off x="4896202" y="2229202"/>
            <a:ext cx="2399596" cy="2399596"/>
          </a:xfrm>
          <a:prstGeom prst="rect">
            <a:avLst/>
          </a:prstGeom>
        </p:spPr>
      </p:pic>
      <p:pic>
        <p:nvPicPr>
          <p:cNvPr id="10" name="Picture 9">
            <a:extLst>
              <a:ext uri="{FF2B5EF4-FFF2-40B4-BE49-F238E27FC236}">
                <a16:creationId xmlns:a16="http://schemas.microsoft.com/office/drawing/2014/main" id="{4E311068-A2F1-4C67-92BC-35F7578CD7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6540" y="2847474"/>
            <a:ext cx="1138988" cy="1138988"/>
          </a:xfrm>
          <a:prstGeom prst="rect">
            <a:avLst/>
          </a:prstGeom>
        </p:spPr>
      </p:pic>
      <p:pic>
        <p:nvPicPr>
          <p:cNvPr id="12" name="Picture 11">
            <a:extLst>
              <a:ext uri="{FF2B5EF4-FFF2-40B4-BE49-F238E27FC236}">
                <a16:creationId xmlns:a16="http://schemas.microsoft.com/office/drawing/2014/main" id="{DFA911CD-589B-4060-BCB9-FBC778D6F64E}"/>
              </a:ext>
            </a:extLst>
          </p:cNvPr>
          <p:cNvPicPr>
            <a:picLocks noChangeAspect="1"/>
          </p:cNvPicPr>
          <p:nvPr/>
        </p:nvPicPr>
        <p:blipFill>
          <a:blip r:embed="rId6">
            <a:extLst>
              <a:ext uri="{BEBA8EAE-BF5A-486C-A8C5-ECC9F3942E4B}">
                <a14:imgProps xmlns:a14="http://schemas.microsoft.com/office/drawing/2010/main">
                  <a14:imgLayer r:embed="rId7">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9496472" y="2864189"/>
            <a:ext cx="1129622" cy="1129622"/>
          </a:xfrm>
          <a:prstGeom prst="rect">
            <a:avLst/>
          </a:prstGeom>
        </p:spPr>
      </p:pic>
      <p:sp>
        <p:nvSpPr>
          <p:cNvPr id="3" name="Arrow: Right 2">
            <a:extLst>
              <a:ext uri="{FF2B5EF4-FFF2-40B4-BE49-F238E27FC236}">
                <a16:creationId xmlns:a16="http://schemas.microsoft.com/office/drawing/2014/main" id="{7B005910-2972-4ADE-B32E-9D25A0DE987C}"/>
              </a:ext>
            </a:extLst>
          </p:cNvPr>
          <p:cNvSpPr/>
          <p:nvPr/>
        </p:nvSpPr>
        <p:spPr>
          <a:xfrm>
            <a:off x="3523149" y="3188368"/>
            <a:ext cx="545431" cy="481264"/>
          </a:xfrm>
          <a:prstGeom prst="rightArrow">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A912077B-4891-4900-A99D-327DDCECA980}"/>
              </a:ext>
            </a:extLst>
          </p:cNvPr>
          <p:cNvSpPr/>
          <p:nvPr/>
        </p:nvSpPr>
        <p:spPr>
          <a:xfrm>
            <a:off x="8123419" y="3176336"/>
            <a:ext cx="545431" cy="481264"/>
          </a:xfrm>
          <a:prstGeom prst="rightArrow">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434713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66062-B273-4F10-9DD2-7288C845696A}"/>
              </a:ext>
            </a:extLst>
          </p:cNvPr>
          <p:cNvSpPr>
            <a:spLocks noGrp="1"/>
          </p:cNvSpPr>
          <p:nvPr>
            <p:ph type="title"/>
          </p:nvPr>
        </p:nvSpPr>
        <p:spPr/>
        <p:txBody>
          <a:bodyPr/>
          <a:lstStyle/>
          <a:p>
            <a:r>
              <a:rPr lang="en-US"/>
              <a:t>Các vấn đề trong phát triển và phát hành phần mềm</a:t>
            </a:r>
          </a:p>
        </p:txBody>
      </p:sp>
      <p:pic>
        <p:nvPicPr>
          <p:cNvPr id="13" name="Picture 12">
            <a:extLst>
              <a:ext uri="{FF2B5EF4-FFF2-40B4-BE49-F238E27FC236}">
                <a16:creationId xmlns:a16="http://schemas.microsoft.com/office/drawing/2014/main" id="{20A436D8-8250-4C52-8D39-D1C1A182AF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5243" y="3766178"/>
            <a:ext cx="1329452" cy="1329452"/>
          </a:xfrm>
          <a:prstGeom prst="rect">
            <a:avLst/>
          </a:prstGeom>
        </p:spPr>
      </p:pic>
      <p:pic>
        <p:nvPicPr>
          <p:cNvPr id="15" name="Picture 14">
            <a:extLst>
              <a:ext uri="{FF2B5EF4-FFF2-40B4-BE49-F238E27FC236}">
                <a16:creationId xmlns:a16="http://schemas.microsoft.com/office/drawing/2014/main" id="{708B77FB-7AFA-481D-86BB-3B417857CE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1274" y="3766178"/>
            <a:ext cx="1329452" cy="1329452"/>
          </a:xfrm>
          <a:prstGeom prst="rect">
            <a:avLst/>
          </a:prstGeom>
        </p:spPr>
      </p:pic>
      <p:pic>
        <p:nvPicPr>
          <p:cNvPr id="17" name="Picture 16">
            <a:extLst>
              <a:ext uri="{FF2B5EF4-FFF2-40B4-BE49-F238E27FC236}">
                <a16:creationId xmlns:a16="http://schemas.microsoft.com/office/drawing/2014/main" id="{246E6CB0-28E1-4C64-A502-1DAFB52B01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77305" y="3766178"/>
            <a:ext cx="1329452" cy="1329452"/>
          </a:xfrm>
          <a:prstGeom prst="rect">
            <a:avLst/>
          </a:prstGeom>
        </p:spPr>
      </p:pic>
      <p:pic>
        <p:nvPicPr>
          <p:cNvPr id="18" name="Picture 17">
            <a:extLst>
              <a:ext uri="{FF2B5EF4-FFF2-40B4-BE49-F238E27FC236}">
                <a16:creationId xmlns:a16="http://schemas.microsoft.com/office/drawing/2014/main" id="{4D28F7DF-10E9-4CCD-ABCE-CEF8B33289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81600" y="1600200"/>
            <a:ext cx="1828800" cy="1828800"/>
          </a:xfrm>
          <a:prstGeom prst="rect">
            <a:avLst/>
          </a:prstGeom>
        </p:spPr>
      </p:pic>
    </p:spTree>
    <p:extLst>
      <p:ext uri="{BB962C8B-B14F-4D97-AF65-F5344CB8AC3E}">
        <p14:creationId xmlns:p14="http://schemas.microsoft.com/office/powerpoint/2010/main" val="35561015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version control icon">
            <a:extLst>
              <a:ext uri="{FF2B5EF4-FFF2-40B4-BE49-F238E27FC236}">
                <a16:creationId xmlns:a16="http://schemas.microsoft.com/office/drawing/2014/main" id="{EDF19434-28CB-4033-A981-97086161729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499100" y="2879725"/>
            <a:ext cx="1193799" cy="1193799"/>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4766062-B273-4F10-9DD2-7288C845696A}"/>
              </a:ext>
            </a:extLst>
          </p:cNvPr>
          <p:cNvSpPr>
            <a:spLocks noGrp="1"/>
          </p:cNvSpPr>
          <p:nvPr>
            <p:ph type="title"/>
          </p:nvPr>
        </p:nvSpPr>
        <p:spPr/>
        <p:txBody>
          <a:bodyPr/>
          <a:lstStyle/>
          <a:p>
            <a:r>
              <a:rPr lang="en-US"/>
              <a:t>Các vấn đề trong phát triển và phát hành phần mềm</a:t>
            </a:r>
          </a:p>
        </p:txBody>
      </p:sp>
      <p:pic>
        <p:nvPicPr>
          <p:cNvPr id="13" name="Picture 12">
            <a:extLst>
              <a:ext uri="{FF2B5EF4-FFF2-40B4-BE49-F238E27FC236}">
                <a16:creationId xmlns:a16="http://schemas.microsoft.com/office/drawing/2014/main" id="{20A436D8-8250-4C52-8D39-D1C1A182AF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5243" y="4602703"/>
            <a:ext cx="1329452" cy="1329452"/>
          </a:xfrm>
          <a:prstGeom prst="rect">
            <a:avLst/>
          </a:prstGeom>
        </p:spPr>
      </p:pic>
      <p:pic>
        <p:nvPicPr>
          <p:cNvPr id="15" name="Picture 14">
            <a:extLst>
              <a:ext uri="{FF2B5EF4-FFF2-40B4-BE49-F238E27FC236}">
                <a16:creationId xmlns:a16="http://schemas.microsoft.com/office/drawing/2014/main" id="{708B77FB-7AFA-481D-86BB-3B417857CE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1274" y="4602703"/>
            <a:ext cx="1329452" cy="1329452"/>
          </a:xfrm>
          <a:prstGeom prst="rect">
            <a:avLst/>
          </a:prstGeom>
        </p:spPr>
      </p:pic>
      <p:pic>
        <p:nvPicPr>
          <p:cNvPr id="17" name="Picture 16">
            <a:extLst>
              <a:ext uri="{FF2B5EF4-FFF2-40B4-BE49-F238E27FC236}">
                <a16:creationId xmlns:a16="http://schemas.microsoft.com/office/drawing/2014/main" id="{246E6CB0-28E1-4C64-A502-1DAFB52B013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77305" y="4602703"/>
            <a:ext cx="1329452" cy="1329452"/>
          </a:xfrm>
          <a:prstGeom prst="rect">
            <a:avLst/>
          </a:prstGeom>
        </p:spPr>
      </p:pic>
      <p:pic>
        <p:nvPicPr>
          <p:cNvPr id="18" name="Picture 17">
            <a:extLst>
              <a:ext uri="{FF2B5EF4-FFF2-40B4-BE49-F238E27FC236}">
                <a16:creationId xmlns:a16="http://schemas.microsoft.com/office/drawing/2014/main" id="{4D28F7DF-10E9-4CCD-ABCE-CEF8B332899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6506" y="1211558"/>
            <a:ext cx="1138988" cy="1138988"/>
          </a:xfrm>
          <a:prstGeom prst="rect">
            <a:avLst/>
          </a:prstGeom>
        </p:spPr>
      </p:pic>
    </p:spTree>
    <p:extLst>
      <p:ext uri="{BB962C8B-B14F-4D97-AF65-F5344CB8AC3E}">
        <p14:creationId xmlns:p14="http://schemas.microsoft.com/office/powerpoint/2010/main" val="129815634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66062-B273-4F10-9DD2-7288C845696A}"/>
              </a:ext>
            </a:extLst>
          </p:cNvPr>
          <p:cNvSpPr>
            <a:spLocks noGrp="1"/>
          </p:cNvSpPr>
          <p:nvPr>
            <p:ph type="title"/>
          </p:nvPr>
        </p:nvSpPr>
        <p:spPr/>
        <p:txBody>
          <a:bodyPr/>
          <a:lstStyle/>
          <a:p>
            <a:r>
              <a:rPr lang="en-US"/>
              <a:t>Các vấn đề trong phát triển và phát hành phần mềm</a:t>
            </a:r>
          </a:p>
        </p:txBody>
      </p:sp>
      <p:pic>
        <p:nvPicPr>
          <p:cNvPr id="11" name="Picture 10">
            <a:extLst>
              <a:ext uri="{FF2B5EF4-FFF2-40B4-BE49-F238E27FC236}">
                <a16:creationId xmlns:a16="http://schemas.microsoft.com/office/drawing/2014/main" id="{EE28D298-11C7-4E3B-A079-E961BB0538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6482" y="950718"/>
            <a:ext cx="1329452" cy="1329452"/>
          </a:xfrm>
          <a:prstGeom prst="rect">
            <a:avLst/>
          </a:prstGeom>
        </p:spPr>
      </p:pic>
      <p:pic>
        <p:nvPicPr>
          <p:cNvPr id="13" name="Picture 12">
            <a:extLst>
              <a:ext uri="{FF2B5EF4-FFF2-40B4-BE49-F238E27FC236}">
                <a16:creationId xmlns:a16="http://schemas.microsoft.com/office/drawing/2014/main" id="{7A40ACD6-EDFE-4091-AC50-1B4ABF6CA2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6482" y="2837299"/>
            <a:ext cx="1329452" cy="1329452"/>
          </a:xfrm>
          <a:prstGeom prst="rect">
            <a:avLst/>
          </a:prstGeom>
        </p:spPr>
      </p:pic>
      <p:pic>
        <p:nvPicPr>
          <p:cNvPr id="14" name="Picture 13">
            <a:extLst>
              <a:ext uri="{FF2B5EF4-FFF2-40B4-BE49-F238E27FC236}">
                <a16:creationId xmlns:a16="http://schemas.microsoft.com/office/drawing/2014/main" id="{D381352D-C685-40E6-AF09-F863548CA1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6482" y="4718190"/>
            <a:ext cx="1329452" cy="1329452"/>
          </a:xfrm>
          <a:prstGeom prst="rect">
            <a:avLst/>
          </a:prstGeom>
        </p:spPr>
      </p:pic>
      <p:cxnSp>
        <p:nvCxnSpPr>
          <p:cNvPr id="20" name="Straight Connector 19">
            <a:extLst>
              <a:ext uri="{FF2B5EF4-FFF2-40B4-BE49-F238E27FC236}">
                <a16:creationId xmlns:a16="http://schemas.microsoft.com/office/drawing/2014/main" id="{0B60C0BF-E139-4262-B503-8A6D5DCEA1DD}"/>
              </a:ext>
            </a:extLst>
          </p:cNvPr>
          <p:cNvCxnSpPr>
            <a:stCxn id="13" idx="3"/>
          </p:cNvCxnSpPr>
          <p:nvPr/>
        </p:nvCxnSpPr>
        <p:spPr>
          <a:xfrm>
            <a:off x="2925934" y="3502025"/>
            <a:ext cx="9266066" cy="0"/>
          </a:xfrm>
          <a:prstGeom prst="line">
            <a:avLst/>
          </a:prstGeom>
          <a:ln w="50800">
            <a:gradFill flip="none" rotWithShape="1">
              <a:gsLst>
                <a:gs pos="59000">
                  <a:schemeClr val="tx2">
                    <a:lumMod val="75000"/>
                  </a:schemeClr>
                </a:gs>
                <a:gs pos="100000">
                  <a:schemeClr val="accent6"/>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BAC1F73-701B-486E-8452-6FFB32858558}"/>
              </a:ext>
            </a:extLst>
          </p:cNvPr>
          <p:cNvCxnSpPr>
            <a:stCxn id="11" idx="3"/>
          </p:cNvCxnSpPr>
          <p:nvPr/>
        </p:nvCxnSpPr>
        <p:spPr>
          <a:xfrm>
            <a:off x="2925934" y="1615444"/>
            <a:ext cx="9266066" cy="24671"/>
          </a:xfrm>
          <a:prstGeom prst="line">
            <a:avLst/>
          </a:prstGeom>
          <a:ln w="50800">
            <a:solidFill>
              <a:schemeClr val="tx2">
                <a:lumMod val="75000"/>
              </a:schemeClr>
            </a:solidFill>
          </a:ln>
        </p:spPr>
        <p:style>
          <a:lnRef idx="3">
            <a:schemeClr val="accent2"/>
          </a:lnRef>
          <a:fillRef idx="0">
            <a:schemeClr val="accent2"/>
          </a:fillRef>
          <a:effectRef idx="2">
            <a:schemeClr val="accent2"/>
          </a:effectRef>
          <a:fontRef idx="minor">
            <a:schemeClr val="tx1"/>
          </a:fontRef>
        </p:style>
      </p:cxnSp>
      <p:cxnSp>
        <p:nvCxnSpPr>
          <p:cNvPr id="24" name="Straight Connector 23">
            <a:extLst>
              <a:ext uri="{FF2B5EF4-FFF2-40B4-BE49-F238E27FC236}">
                <a16:creationId xmlns:a16="http://schemas.microsoft.com/office/drawing/2014/main" id="{73607A70-A405-4F77-A77E-078341DA61C3}"/>
              </a:ext>
            </a:extLst>
          </p:cNvPr>
          <p:cNvCxnSpPr>
            <a:cxnSpLocks/>
          </p:cNvCxnSpPr>
          <p:nvPr/>
        </p:nvCxnSpPr>
        <p:spPr>
          <a:xfrm flipV="1">
            <a:off x="2925934" y="5372677"/>
            <a:ext cx="9266066" cy="29289"/>
          </a:xfrm>
          <a:prstGeom prst="line">
            <a:avLst/>
          </a:prstGeom>
          <a:ln w="50800">
            <a:gradFill flip="none" rotWithShape="1">
              <a:gsLst>
                <a:gs pos="70000">
                  <a:schemeClr val="tx2">
                    <a:lumMod val="75000"/>
                  </a:schemeClr>
                </a:gs>
                <a:gs pos="100000">
                  <a:srgbClr val="0070C0"/>
                </a:gs>
              </a:gsLst>
              <a:lin ang="0" scaled="1"/>
              <a:tileRect/>
            </a:gradFill>
          </a:ln>
        </p:spPr>
        <p:style>
          <a:lnRef idx="3">
            <a:schemeClr val="accent6"/>
          </a:lnRef>
          <a:fillRef idx="0">
            <a:schemeClr val="accent6"/>
          </a:fillRef>
          <a:effectRef idx="2">
            <a:schemeClr val="accent6"/>
          </a:effectRef>
          <a:fontRef idx="minor">
            <a:schemeClr val="tx1"/>
          </a:fontRef>
        </p:style>
      </p:cxnSp>
      <p:cxnSp>
        <p:nvCxnSpPr>
          <p:cNvPr id="29" name="Connector: Curved 28">
            <a:extLst>
              <a:ext uri="{FF2B5EF4-FFF2-40B4-BE49-F238E27FC236}">
                <a16:creationId xmlns:a16="http://schemas.microsoft.com/office/drawing/2014/main" id="{6069310C-35A7-4FD7-91CB-66C5B218182E}"/>
              </a:ext>
            </a:extLst>
          </p:cNvPr>
          <p:cNvCxnSpPr>
            <a:cxnSpLocks/>
          </p:cNvCxnSpPr>
          <p:nvPr/>
        </p:nvCxnSpPr>
        <p:spPr>
          <a:xfrm>
            <a:off x="3583999" y="1621001"/>
            <a:ext cx="468016" cy="468016"/>
          </a:xfrm>
          <a:prstGeom prst="curvedConnector3">
            <a:avLst/>
          </a:prstGeom>
          <a:ln w="50800">
            <a:solidFill>
              <a:schemeClr val="tx2">
                <a:lumMod val="75000"/>
              </a:schemeClr>
            </a:solidFill>
          </a:ln>
        </p:spPr>
        <p:style>
          <a:lnRef idx="1">
            <a:schemeClr val="accent2"/>
          </a:lnRef>
          <a:fillRef idx="0">
            <a:schemeClr val="accent2"/>
          </a:fillRef>
          <a:effectRef idx="0">
            <a:schemeClr val="accent2"/>
          </a:effectRef>
          <a:fontRef idx="minor">
            <a:schemeClr val="tx1"/>
          </a:fontRef>
        </p:style>
      </p:cxnSp>
      <p:cxnSp>
        <p:nvCxnSpPr>
          <p:cNvPr id="31" name="Connector: Curved 30">
            <a:extLst>
              <a:ext uri="{FF2B5EF4-FFF2-40B4-BE49-F238E27FC236}">
                <a16:creationId xmlns:a16="http://schemas.microsoft.com/office/drawing/2014/main" id="{E0BDCED9-D278-4065-AC5E-CA25AC2835FF}"/>
              </a:ext>
            </a:extLst>
          </p:cNvPr>
          <p:cNvCxnSpPr>
            <a:cxnSpLocks/>
          </p:cNvCxnSpPr>
          <p:nvPr/>
        </p:nvCxnSpPr>
        <p:spPr>
          <a:xfrm>
            <a:off x="5949951" y="3503756"/>
            <a:ext cx="468016" cy="468016"/>
          </a:xfrm>
          <a:prstGeom prst="curvedConnector3">
            <a:avLst/>
          </a:prstGeom>
          <a:ln w="50800">
            <a:solidFill>
              <a:schemeClr val="tx2">
                <a:lumMod val="75000"/>
              </a:schemeClr>
            </a:solidFill>
          </a:ln>
        </p:spPr>
        <p:style>
          <a:lnRef idx="1">
            <a:schemeClr val="accent2"/>
          </a:lnRef>
          <a:fillRef idx="0">
            <a:schemeClr val="accent2"/>
          </a:fillRef>
          <a:effectRef idx="0">
            <a:schemeClr val="accent2"/>
          </a:effectRef>
          <a:fontRef idx="minor">
            <a:schemeClr val="tx1"/>
          </a:fontRef>
        </p:style>
      </p:cxnSp>
      <p:cxnSp>
        <p:nvCxnSpPr>
          <p:cNvPr id="32" name="Connector: Curved 31">
            <a:extLst>
              <a:ext uri="{FF2B5EF4-FFF2-40B4-BE49-F238E27FC236}">
                <a16:creationId xmlns:a16="http://schemas.microsoft.com/office/drawing/2014/main" id="{E9BFFB6B-4504-4D96-BB52-6B09D4423F83}"/>
              </a:ext>
            </a:extLst>
          </p:cNvPr>
          <p:cNvCxnSpPr>
            <a:cxnSpLocks/>
          </p:cNvCxnSpPr>
          <p:nvPr/>
        </p:nvCxnSpPr>
        <p:spPr>
          <a:xfrm>
            <a:off x="4539673" y="5395616"/>
            <a:ext cx="468016" cy="468016"/>
          </a:xfrm>
          <a:prstGeom prst="curvedConnector3">
            <a:avLst/>
          </a:prstGeom>
          <a:ln w="50800">
            <a:solidFill>
              <a:schemeClr val="tx2">
                <a:lumMod val="75000"/>
              </a:schemeClr>
            </a:solidFill>
          </a:ln>
        </p:spPr>
        <p:style>
          <a:lnRef idx="1">
            <a:schemeClr val="accent2"/>
          </a:lnRef>
          <a:fillRef idx="0">
            <a:schemeClr val="accent2"/>
          </a:fillRef>
          <a:effectRef idx="0">
            <a:schemeClr val="accent2"/>
          </a:effectRef>
          <a:fontRef idx="minor">
            <a:schemeClr val="tx1"/>
          </a:fontRef>
        </p:style>
      </p:cxnSp>
      <p:cxnSp>
        <p:nvCxnSpPr>
          <p:cNvPr id="35" name="Connector: Curved 34">
            <a:extLst>
              <a:ext uri="{FF2B5EF4-FFF2-40B4-BE49-F238E27FC236}">
                <a16:creationId xmlns:a16="http://schemas.microsoft.com/office/drawing/2014/main" id="{B7441A49-B5F4-4F1A-A2C8-E41B97D05500}"/>
              </a:ext>
            </a:extLst>
          </p:cNvPr>
          <p:cNvCxnSpPr>
            <a:cxnSpLocks/>
          </p:cNvCxnSpPr>
          <p:nvPr/>
        </p:nvCxnSpPr>
        <p:spPr>
          <a:xfrm flipH="1">
            <a:off x="6973454" y="3029390"/>
            <a:ext cx="468016" cy="468016"/>
          </a:xfrm>
          <a:prstGeom prst="curvedConnector3">
            <a:avLst/>
          </a:prstGeom>
          <a:ln w="50800">
            <a:solidFill>
              <a:schemeClr val="tx2">
                <a:lumMod val="75000"/>
              </a:schemeClr>
            </a:solidFill>
          </a:ln>
        </p:spPr>
        <p:style>
          <a:lnRef idx="1">
            <a:schemeClr val="accent2"/>
          </a:lnRef>
          <a:fillRef idx="0">
            <a:schemeClr val="accent2"/>
          </a:fillRef>
          <a:effectRef idx="0">
            <a:schemeClr val="accent2"/>
          </a:effectRef>
          <a:fontRef idx="minor">
            <a:schemeClr val="tx1"/>
          </a:fontRef>
        </p:style>
      </p:cxnSp>
      <p:cxnSp>
        <p:nvCxnSpPr>
          <p:cNvPr id="36" name="Connector: Curved 35">
            <a:extLst>
              <a:ext uri="{FF2B5EF4-FFF2-40B4-BE49-F238E27FC236}">
                <a16:creationId xmlns:a16="http://schemas.microsoft.com/office/drawing/2014/main" id="{3F201D38-80ED-41E5-8041-BE0736BD0557}"/>
              </a:ext>
            </a:extLst>
          </p:cNvPr>
          <p:cNvCxnSpPr>
            <a:cxnSpLocks/>
          </p:cNvCxnSpPr>
          <p:nvPr/>
        </p:nvCxnSpPr>
        <p:spPr>
          <a:xfrm flipH="1">
            <a:off x="9144000" y="4911011"/>
            <a:ext cx="468016" cy="468016"/>
          </a:xfrm>
          <a:prstGeom prst="curvedConnector3">
            <a:avLst/>
          </a:prstGeom>
          <a:ln w="50800">
            <a:solidFill>
              <a:schemeClr val="tx2">
                <a:lumMod val="75000"/>
              </a:schemeClr>
            </a:solidFill>
          </a:ln>
        </p:spPr>
        <p:style>
          <a:lnRef idx="1">
            <a:schemeClr val="accent2"/>
          </a:lnRef>
          <a:fillRef idx="0">
            <a:schemeClr val="accent2"/>
          </a:fillRef>
          <a:effectRef idx="0">
            <a:schemeClr val="accent2"/>
          </a:effectRef>
          <a:fontRef idx="minor">
            <a:schemeClr val="tx1"/>
          </a:fontRef>
        </p:style>
      </p:cxnSp>
      <p:cxnSp>
        <p:nvCxnSpPr>
          <p:cNvPr id="37" name="Straight Connector 36">
            <a:extLst>
              <a:ext uri="{FF2B5EF4-FFF2-40B4-BE49-F238E27FC236}">
                <a16:creationId xmlns:a16="http://schemas.microsoft.com/office/drawing/2014/main" id="{D57D8726-9B3C-4423-8387-BDCDEDA54209}"/>
              </a:ext>
            </a:extLst>
          </p:cNvPr>
          <p:cNvCxnSpPr>
            <a:cxnSpLocks/>
          </p:cNvCxnSpPr>
          <p:nvPr/>
        </p:nvCxnSpPr>
        <p:spPr>
          <a:xfrm>
            <a:off x="4037724" y="2085940"/>
            <a:ext cx="3590933" cy="9560"/>
          </a:xfrm>
          <a:prstGeom prst="line">
            <a:avLst/>
          </a:prstGeom>
          <a:ln w="50800">
            <a:solidFill>
              <a:schemeClr val="tx2">
                <a:lumMod val="75000"/>
              </a:schemeClr>
            </a:solidFill>
          </a:ln>
        </p:spPr>
        <p:style>
          <a:lnRef idx="3">
            <a:schemeClr val="accent2"/>
          </a:lnRef>
          <a:fillRef idx="0">
            <a:schemeClr val="accent2"/>
          </a:fillRef>
          <a:effectRef idx="2">
            <a:schemeClr val="accent2"/>
          </a:effectRef>
          <a:fontRef idx="minor">
            <a:schemeClr val="tx1"/>
          </a:fontRef>
        </p:style>
      </p:cxnSp>
      <p:cxnSp>
        <p:nvCxnSpPr>
          <p:cNvPr id="41" name="Straight Connector 40">
            <a:extLst>
              <a:ext uri="{FF2B5EF4-FFF2-40B4-BE49-F238E27FC236}">
                <a16:creationId xmlns:a16="http://schemas.microsoft.com/office/drawing/2014/main" id="{7283B0AA-3757-433A-B32E-B03390105F05}"/>
              </a:ext>
            </a:extLst>
          </p:cNvPr>
          <p:cNvCxnSpPr>
            <a:cxnSpLocks/>
          </p:cNvCxnSpPr>
          <p:nvPr/>
        </p:nvCxnSpPr>
        <p:spPr>
          <a:xfrm>
            <a:off x="7435120" y="3031052"/>
            <a:ext cx="4750530" cy="12648"/>
          </a:xfrm>
          <a:prstGeom prst="line">
            <a:avLst/>
          </a:prstGeom>
          <a:ln w="50800">
            <a:gradFill flip="none" rotWithShape="1">
              <a:gsLst>
                <a:gs pos="43000">
                  <a:schemeClr val="tx2">
                    <a:lumMod val="75000"/>
                  </a:schemeClr>
                </a:gs>
                <a:gs pos="100000">
                  <a:schemeClr val="accent5"/>
                </a:gs>
              </a:gsLst>
              <a:lin ang="0" scaled="1"/>
              <a:tileRect/>
            </a:gradFill>
          </a:ln>
        </p:spPr>
        <p:style>
          <a:lnRef idx="3">
            <a:schemeClr val="accent2"/>
          </a:lnRef>
          <a:fillRef idx="0">
            <a:schemeClr val="accent2"/>
          </a:fillRef>
          <a:effectRef idx="2">
            <a:schemeClr val="accent2"/>
          </a:effectRef>
          <a:fontRef idx="minor">
            <a:schemeClr val="tx1"/>
          </a:fontRef>
        </p:style>
      </p:cxnSp>
      <p:cxnSp>
        <p:nvCxnSpPr>
          <p:cNvPr id="42" name="Straight Connector 41">
            <a:extLst>
              <a:ext uri="{FF2B5EF4-FFF2-40B4-BE49-F238E27FC236}">
                <a16:creationId xmlns:a16="http://schemas.microsoft.com/office/drawing/2014/main" id="{5A7D2E6A-F40C-4294-9611-F72188B2BE53}"/>
              </a:ext>
            </a:extLst>
          </p:cNvPr>
          <p:cNvCxnSpPr>
            <a:cxnSpLocks/>
          </p:cNvCxnSpPr>
          <p:nvPr/>
        </p:nvCxnSpPr>
        <p:spPr>
          <a:xfrm>
            <a:off x="6411617" y="3969028"/>
            <a:ext cx="4145694" cy="11038"/>
          </a:xfrm>
          <a:prstGeom prst="line">
            <a:avLst/>
          </a:prstGeom>
          <a:ln w="50800">
            <a:solidFill>
              <a:schemeClr val="tx2">
                <a:lumMod val="75000"/>
              </a:schemeClr>
            </a:solidFill>
          </a:ln>
        </p:spPr>
        <p:style>
          <a:lnRef idx="3">
            <a:schemeClr val="accent2"/>
          </a:lnRef>
          <a:fillRef idx="0">
            <a:schemeClr val="accent2"/>
          </a:fillRef>
          <a:effectRef idx="2">
            <a:schemeClr val="accent2"/>
          </a:effectRef>
          <a:fontRef idx="minor">
            <a:schemeClr val="tx1"/>
          </a:fontRef>
        </p:style>
      </p:cxnSp>
      <p:cxnSp>
        <p:nvCxnSpPr>
          <p:cNvPr id="43" name="Straight Connector 42">
            <a:extLst>
              <a:ext uri="{FF2B5EF4-FFF2-40B4-BE49-F238E27FC236}">
                <a16:creationId xmlns:a16="http://schemas.microsoft.com/office/drawing/2014/main" id="{6477CBC9-8D03-49FF-9850-2AC8E85739C0}"/>
              </a:ext>
            </a:extLst>
          </p:cNvPr>
          <p:cNvCxnSpPr>
            <a:cxnSpLocks/>
          </p:cNvCxnSpPr>
          <p:nvPr/>
        </p:nvCxnSpPr>
        <p:spPr>
          <a:xfrm>
            <a:off x="9607253" y="4910387"/>
            <a:ext cx="886915" cy="0"/>
          </a:xfrm>
          <a:prstGeom prst="line">
            <a:avLst/>
          </a:prstGeom>
          <a:ln w="50800">
            <a:solidFill>
              <a:schemeClr val="tx2">
                <a:lumMod val="75000"/>
              </a:schemeClr>
            </a:solidFill>
          </a:ln>
        </p:spPr>
        <p:style>
          <a:lnRef idx="3">
            <a:schemeClr val="accent2"/>
          </a:lnRef>
          <a:fillRef idx="0">
            <a:schemeClr val="accent2"/>
          </a:fillRef>
          <a:effectRef idx="2">
            <a:schemeClr val="accent2"/>
          </a:effectRef>
          <a:fontRef idx="minor">
            <a:schemeClr val="tx1"/>
          </a:fontRef>
        </p:style>
      </p:cxnSp>
      <p:cxnSp>
        <p:nvCxnSpPr>
          <p:cNvPr id="44" name="Straight Connector 43">
            <a:extLst>
              <a:ext uri="{FF2B5EF4-FFF2-40B4-BE49-F238E27FC236}">
                <a16:creationId xmlns:a16="http://schemas.microsoft.com/office/drawing/2014/main" id="{0126DA73-E6BB-4871-819A-0E257F49CD1F}"/>
              </a:ext>
            </a:extLst>
          </p:cNvPr>
          <p:cNvCxnSpPr>
            <a:cxnSpLocks/>
          </p:cNvCxnSpPr>
          <p:nvPr/>
        </p:nvCxnSpPr>
        <p:spPr>
          <a:xfrm flipV="1">
            <a:off x="4998306" y="5859807"/>
            <a:ext cx="2864359" cy="3826"/>
          </a:xfrm>
          <a:prstGeom prst="line">
            <a:avLst/>
          </a:prstGeom>
          <a:ln w="50800">
            <a:solidFill>
              <a:schemeClr val="tx2">
                <a:lumMod val="75000"/>
              </a:schemeClr>
            </a:solidFill>
          </a:ln>
        </p:spPr>
        <p:style>
          <a:lnRef idx="3">
            <a:schemeClr val="accent2"/>
          </a:lnRef>
          <a:fillRef idx="0">
            <a:schemeClr val="accent2"/>
          </a:fillRef>
          <a:effectRef idx="2">
            <a:schemeClr val="accent2"/>
          </a:effectRef>
          <a:fontRef idx="minor">
            <a:schemeClr val="tx1"/>
          </a:fontRef>
        </p:style>
      </p:cxnSp>
      <p:cxnSp>
        <p:nvCxnSpPr>
          <p:cNvPr id="46" name="Connector: Curved 45">
            <a:extLst>
              <a:ext uri="{FF2B5EF4-FFF2-40B4-BE49-F238E27FC236}">
                <a16:creationId xmlns:a16="http://schemas.microsoft.com/office/drawing/2014/main" id="{D4E2DB37-33F3-4FC2-AF5F-6CAEEBE660ED}"/>
              </a:ext>
            </a:extLst>
          </p:cNvPr>
          <p:cNvCxnSpPr>
            <a:cxnSpLocks/>
          </p:cNvCxnSpPr>
          <p:nvPr/>
        </p:nvCxnSpPr>
        <p:spPr>
          <a:xfrm flipH="1">
            <a:off x="10552122" y="3511596"/>
            <a:ext cx="468016" cy="468016"/>
          </a:xfrm>
          <a:prstGeom prst="curvedConnector3">
            <a:avLst/>
          </a:prstGeom>
          <a:ln w="50800">
            <a:gradFill flip="none" rotWithShape="1">
              <a:gsLst>
                <a:gs pos="0">
                  <a:schemeClr val="tx2">
                    <a:lumMod val="75000"/>
                  </a:schemeClr>
                </a:gs>
                <a:gs pos="100000">
                  <a:schemeClr val="accent6"/>
                </a:gs>
              </a:gsLst>
              <a:lin ang="10800000" scaled="1"/>
              <a:tileRect/>
            </a:gradFill>
          </a:ln>
        </p:spPr>
        <p:style>
          <a:lnRef idx="1">
            <a:schemeClr val="accent2"/>
          </a:lnRef>
          <a:fillRef idx="0">
            <a:schemeClr val="accent2"/>
          </a:fillRef>
          <a:effectRef idx="0">
            <a:schemeClr val="accent2"/>
          </a:effectRef>
          <a:fontRef idx="minor">
            <a:schemeClr val="tx1"/>
          </a:fontRef>
        </p:style>
      </p:cxnSp>
      <p:cxnSp>
        <p:nvCxnSpPr>
          <p:cNvPr id="47" name="Connector: Curved 46">
            <a:extLst>
              <a:ext uri="{FF2B5EF4-FFF2-40B4-BE49-F238E27FC236}">
                <a16:creationId xmlns:a16="http://schemas.microsoft.com/office/drawing/2014/main" id="{75AAAF29-48F4-4514-921F-80113291BBF6}"/>
              </a:ext>
            </a:extLst>
          </p:cNvPr>
          <p:cNvCxnSpPr>
            <a:cxnSpLocks/>
          </p:cNvCxnSpPr>
          <p:nvPr/>
        </p:nvCxnSpPr>
        <p:spPr>
          <a:xfrm flipH="1">
            <a:off x="7862665" y="5390568"/>
            <a:ext cx="468016" cy="468016"/>
          </a:xfrm>
          <a:prstGeom prst="curvedConnector3">
            <a:avLst/>
          </a:prstGeom>
          <a:ln w="50800">
            <a:solidFill>
              <a:schemeClr val="tx2">
                <a:lumMod val="75000"/>
              </a:schemeClr>
            </a:solidFill>
          </a:ln>
        </p:spPr>
        <p:style>
          <a:lnRef idx="1">
            <a:schemeClr val="accent2"/>
          </a:lnRef>
          <a:fillRef idx="0">
            <a:schemeClr val="accent2"/>
          </a:fillRef>
          <a:effectRef idx="0">
            <a:schemeClr val="accent2"/>
          </a:effectRef>
          <a:fontRef idx="minor">
            <a:schemeClr val="tx1"/>
          </a:fontRef>
        </p:style>
      </p:cxnSp>
      <p:cxnSp>
        <p:nvCxnSpPr>
          <p:cNvPr id="48" name="Connector: Curved 47">
            <a:extLst>
              <a:ext uri="{FF2B5EF4-FFF2-40B4-BE49-F238E27FC236}">
                <a16:creationId xmlns:a16="http://schemas.microsoft.com/office/drawing/2014/main" id="{D79564EF-968D-4B5B-B48B-B4B8B19DE10D}"/>
              </a:ext>
            </a:extLst>
          </p:cNvPr>
          <p:cNvCxnSpPr>
            <a:cxnSpLocks/>
          </p:cNvCxnSpPr>
          <p:nvPr/>
        </p:nvCxnSpPr>
        <p:spPr>
          <a:xfrm>
            <a:off x="6853382" y="5864934"/>
            <a:ext cx="468016" cy="468016"/>
          </a:xfrm>
          <a:prstGeom prst="curvedConnector3">
            <a:avLst/>
          </a:prstGeom>
          <a:ln w="50800">
            <a:solidFill>
              <a:schemeClr val="tx2">
                <a:lumMod val="75000"/>
              </a:schemeClr>
            </a:solidFill>
          </a:ln>
        </p:spPr>
        <p:style>
          <a:lnRef idx="1">
            <a:schemeClr val="accent2"/>
          </a:lnRef>
          <a:fillRef idx="0">
            <a:schemeClr val="accent2"/>
          </a:fillRef>
          <a:effectRef idx="0">
            <a:schemeClr val="accent2"/>
          </a:effectRef>
          <a:fontRef idx="minor">
            <a:schemeClr val="tx1"/>
          </a:fontRef>
        </p:style>
      </p:cxnSp>
      <p:cxnSp>
        <p:nvCxnSpPr>
          <p:cNvPr id="49" name="Straight Connector 48">
            <a:extLst>
              <a:ext uri="{FF2B5EF4-FFF2-40B4-BE49-F238E27FC236}">
                <a16:creationId xmlns:a16="http://schemas.microsoft.com/office/drawing/2014/main" id="{6259A14A-D536-4866-B786-2B55269C0E8F}"/>
              </a:ext>
            </a:extLst>
          </p:cNvPr>
          <p:cNvCxnSpPr>
            <a:cxnSpLocks/>
          </p:cNvCxnSpPr>
          <p:nvPr/>
        </p:nvCxnSpPr>
        <p:spPr>
          <a:xfrm>
            <a:off x="7312015" y="6339301"/>
            <a:ext cx="4879985" cy="0"/>
          </a:xfrm>
          <a:prstGeom prst="line">
            <a:avLst/>
          </a:prstGeom>
          <a:ln w="50800">
            <a:solidFill>
              <a:schemeClr val="tx2">
                <a:lumMod val="75000"/>
              </a:schemeClr>
            </a:solidFill>
          </a:ln>
        </p:spPr>
        <p:style>
          <a:lnRef idx="3">
            <a:schemeClr val="accent2"/>
          </a:lnRef>
          <a:fillRef idx="0">
            <a:schemeClr val="accent2"/>
          </a:fillRef>
          <a:effectRef idx="2">
            <a:schemeClr val="accent2"/>
          </a:effectRef>
          <a:fontRef idx="minor">
            <a:schemeClr val="tx1"/>
          </a:fontRef>
        </p:style>
      </p:cxnSp>
      <p:cxnSp>
        <p:nvCxnSpPr>
          <p:cNvPr id="59" name="Connector: Curved 58">
            <a:extLst>
              <a:ext uri="{FF2B5EF4-FFF2-40B4-BE49-F238E27FC236}">
                <a16:creationId xmlns:a16="http://schemas.microsoft.com/office/drawing/2014/main" id="{B1E3D016-ECBB-4BFF-8BAC-24B5DECD9238}"/>
              </a:ext>
            </a:extLst>
          </p:cNvPr>
          <p:cNvCxnSpPr>
            <a:cxnSpLocks/>
          </p:cNvCxnSpPr>
          <p:nvPr/>
        </p:nvCxnSpPr>
        <p:spPr>
          <a:xfrm flipH="1">
            <a:off x="8930711" y="2568023"/>
            <a:ext cx="468016" cy="468016"/>
          </a:xfrm>
          <a:prstGeom prst="curvedConnector3">
            <a:avLst/>
          </a:prstGeom>
          <a:ln w="50800">
            <a:solidFill>
              <a:schemeClr val="tx2">
                <a:lumMod val="75000"/>
              </a:schemeClr>
            </a:solidFill>
          </a:ln>
        </p:spPr>
        <p:style>
          <a:lnRef idx="1">
            <a:schemeClr val="accent2"/>
          </a:lnRef>
          <a:fillRef idx="0">
            <a:schemeClr val="accent2"/>
          </a:fillRef>
          <a:effectRef idx="0">
            <a:schemeClr val="accent2"/>
          </a:effectRef>
          <a:fontRef idx="minor">
            <a:schemeClr val="tx1"/>
          </a:fontRef>
        </p:style>
      </p:cxnSp>
      <p:cxnSp>
        <p:nvCxnSpPr>
          <p:cNvPr id="60" name="Straight Connector 59">
            <a:extLst>
              <a:ext uri="{FF2B5EF4-FFF2-40B4-BE49-F238E27FC236}">
                <a16:creationId xmlns:a16="http://schemas.microsoft.com/office/drawing/2014/main" id="{8963C9F7-A788-4A25-8185-FC8BEC18F6D1}"/>
              </a:ext>
            </a:extLst>
          </p:cNvPr>
          <p:cNvCxnSpPr>
            <a:cxnSpLocks/>
          </p:cNvCxnSpPr>
          <p:nvPr/>
        </p:nvCxnSpPr>
        <p:spPr>
          <a:xfrm>
            <a:off x="8061005" y="2567338"/>
            <a:ext cx="4133881" cy="0"/>
          </a:xfrm>
          <a:prstGeom prst="line">
            <a:avLst/>
          </a:prstGeom>
          <a:ln w="50800">
            <a:solidFill>
              <a:schemeClr val="tx2">
                <a:lumMod val="75000"/>
              </a:schemeClr>
            </a:solidFill>
          </a:ln>
        </p:spPr>
        <p:style>
          <a:lnRef idx="3">
            <a:schemeClr val="accent2"/>
          </a:lnRef>
          <a:fillRef idx="0">
            <a:schemeClr val="accent2"/>
          </a:fillRef>
          <a:effectRef idx="2">
            <a:schemeClr val="accent2"/>
          </a:effectRef>
          <a:fontRef idx="minor">
            <a:schemeClr val="tx1"/>
          </a:fontRef>
        </p:style>
      </p:cxnSp>
      <p:cxnSp>
        <p:nvCxnSpPr>
          <p:cNvPr id="67" name="Connector: Curved 66">
            <a:extLst>
              <a:ext uri="{FF2B5EF4-FFF2-40B4-BE49-F238E27FC236}">
                <a16:creationId xmlns:a16="http://schemas.microsoft.com/office/drawing/2014/main" id="{07478ABB-91FF-4C9C-82C7-271D4F7A136A}"/>
              </a:ext>
            </a:extLst>
          </p:cNvPr>
          <p:cNvCxnSpPr>
            <a:cxnSpLocks/>
          </p:cNvCxnSpPr>
          <p:nvPr/>
        </p:nvCxnSpPr>
        <p:spPr>
          <a:xfrm>
            <a:off x="8061005" y="3976005"/>
            <a:ext cx="468016" cy="468016"/>
          </a:xfrm>
          <a:prstGeom prst="curvedConnector3">
            <a:avLst/>
          </a:prstGeom>
          <a:ln w="50800">
            <a:solidFill>
              <a:schemeClr val="tx2">
                <a:lumMod val="75000"/>
              </a:schemeClr>
            </a:solidFill>
          </a:ln>
        </p:spPr>
        <p:style>
          <a:lnRef idx="1">
            <a:schemeClr val="accent2"/>
          </a:lnRef>
          <a:fillRef idx="0">
            <a:schemeClr val="accent2"/>
          </a:fillRef>
          <a:effectRef idx="0">
            <a:schemeClr val="accent2"/>
          </a:effectRef>
          <a:fontRef idx="minor">
            <a:schemeClr val="tx1"/>
          </a:fontRef>
        </p:style>
      </p:cxnSp>
      <p:cxnSp>
        <p:nvCxnSpPr>
          <p:cNvPr id="68" name="Straight Connector 67">
            <a:extLst>
              <a:ext uri="{FF2B5EF4-FFF2-40B4-BE49-F238E27FC236}">
                <a16:creationId xmlns:a16="http://schemas.microsoft.com/office/drawing/2014/main" id="{AD0937A3-BE46-42D2-A5EC-0B3B934A7106}"/>
              </a:ext>
            </a:extLst>
          </p:cNvPr>
          <p:cNvCxnSpPr>
            <a:cxnSpLocks/>
          </p:cNvCxnSpPr>
          <p:nvPr/>
        </p:nvCxnSpPr>
        <p:spPr>
          <a:xfrm>
            <a:off x="8522671" y="4441277"/>
            <a:ext cx="3669329" cy="9770"/>
          </a:xfrm>
          <a:prstGeom prst="line">
            <a:avLst/>
          </a:prstGeom>
          <a:ln w="50800">
            <a:gradFill flip="none" rotWithShape="1">
              <a:gsLst>
                <a:gs pos="0">
                  <a:schemeClr val="tx2">
                    <a:lumMod val="75000"/>
                  </a:schemeClr>
                </a:gs>
                <a:gs pos="100000">
                  <a:srgbClr val="F59429"/>
                </a:gs>
              </a:gsLst>
              <a:lin ang="0" scaled="1"/>
              <a:tileRect/>
            </a:gradFill>
          </a:ln>
        </p:spPr>
        <p:style>
          <a:lnRef idx="3">
            <a:schemeClr val="accent2"/>
          </a:lnRef>
          <a:fillRef idx="0">
            <a:schemeClr val="accent2"/>
          </a:fillRef>
          <a:effectRef idx="2">
            <a:schemeClr val="accent2"/>
          </a:effectRef>
          <a:fontRef idx="minor">
            <a:schemeClr val="tx1"/>
          </a:fontRef>
        </p:style>
      </p:cxnSp>
      <p:cxnSp>
        <p:nvCxnSpPr>
          <p:cNvPr id="71" name="Connector: Curved 70">
            <a:extLst>
              <a:ext uri="{FF2B5EF4-FFF2-40B4-BE49-F238E27FC236}">
                <a16:creationId xmlns:a16="http://schemas.microsoft.com/office/drawing/2014/main" id="{ECD6901C-BD29-4062-BC9E-6920E50DDE5A}"/>
              </a:ext>
            </a:extLst>
          </p:cNvPr>
          <p:cNvCxnSpPr>
            <a:cxnSpLocks/>
          </p:cNvCxnSpPr>
          <p:nvPr/>
        </p:nvCxnSpPr>
        <p:spPr>
          <a:xfrm>
            <a:off x="7628657" y="2098722"/>
            <a:ext cx="468016" cy="468016"/>
          </a:xfrm>
          <a:prstGeom prst="curvedConnector3">
            <a:avLst/>
          </a:prstGeom>
          <a:ln w="50800">
            <a:solidFill>
              <a:schemeClr val="tx2">
                <a:lumMod val="75000"/>
              </a:schemeClr>
            </a:solidFill>
          </a:ln>
        </p:spPr>
        <p:style>
          <a:lnRef idx="1">
            <a:schemeClr val="accent2"/>
          </a:lnRef>
          <a:fillRef idx="0">
            <a:schemeClr val="accent2"/>
          </a:fillRef>
          <a:effectRef idx="0">
            <a:schemeClr val="accent2"/>
          </a:effectRef>
          <a:fontRef idx="minor">
            <a:schemeClr val="tx1"/>
          </a:fontRef>
        </p:style>
      </p:cxnSp>
      <p:cxnSp>
        <p:nvCxnSpPr>
          <p:cNvPr id="72" name="Connector: Curved 71">
            <a:extLst>
              <a:ext uri="{FF2B5EF4-FFF2-40B4-BE49-F238E27FC236}">
                <a16:creationId xmlns:a16="http://schemas.microsoft.com/office/drawing/2014/main" id="{B0AA1D9D-0034-4356-8DD2-E110C0BC974B}"/>
              </a:ext>
            </a:extLst>
          </p:cNvPr>
          <p:cNvCxnSpPr>
            <a:cxnSpLocks/>
          </p:cNvCxnSpPr>
          <p:nvPr/>
        </p:nvCxnSpPr>
        <p:spPr>
          <a:xfrm flipH="1">
            <a:off x="10473383" y="4443685"/>
            <a:ext cx="468016" cy="468016"/>
          </a:xfrm>
          <a:prstGeom prst="curvedConnector3">
            <a:avLst/>
          </a:prstGeom>
          <a:ln w="50800">
            <a:gradFill flip="none" rotWithShape="1">
              <a:gsLst>
                <a:gs pos="0">
                  <a:schemeClr val="tx2">
                    <a:lumMod val="75000"/>
                  </a:schemeClr>
                </a:gs>
                <a:gs pos="100000">
                  <a:schemeClr val="accent2">
                    <a:lumMod val="60000"/>
                    <a:lumOff val="40000"/>
                  </a:schemeClr>
                </a:gs>
              </a:gsLst>
              <a:lin ang="10800000" scaled="1"/>
              <a:tileRect/>
            </a:gradFill>
          </a:ln>
        </p:spPr>
        <p:style>
          <a:lnRef idx="1">
            <a:schemeClr val="accent2"/>
          </a:lnRef>
          <a:fillRef idx="0">
            <a:schemeClr val="accent2"/>
          </a:fillRef>
          <a:effectRef idx="0">
            <a:schemeClr val="accent2"/>
          </a:effectRef>
          <a:fontRef idx="minor">
            <a:schemeClr val="tx1"/>
          </a:fontRef>
        </p:style>
      </p:cxnSp>
      <p:cxnSp>
        <p:nvCxnSpPr>
          <p:cNvPr id="76" name="Connector: Curved 75">
            <a:extLst>
              <a:ext uri="{FF2B5EF4-FFF2-40B4-BE49-F238E27FC236}">
                <a16:creationId xmlns:a16="http://schemas.microsoft.com/office/drawing/2014/main" id="{F0879D1D-0081-41E9-957B-FE3DB760AA82}"/>
              </a:ext>
            </a:extLst>
          </p:cNvPr>
          <p:cNvCxnSpPr>
            <a:cxnSpLocks/>
          </p:cNvCxnSpPr>
          <p:nvPr/>
        </p:nvCxnSpPr>
        <p:spPr>
          <a:xfrm flipV="1">
            <a:off x="3583423" y="4927600"/>
            <a:ext cx="468016" cy="468016"/>
          </a:xfrm>
          <a:prstGeom prst="curvedConnector3">
            <a:avLst/>
          </a:prstGeom>
          <a:ln w="50800">
            <a:solidFill>
              <a:schemeClr val="tx2">
                <a:lumMod val="75000"/>
              </a:schemeClr>
            </a:solidFill>
          </a:ln>
        </p:spPr>
        <p:style>
          <a:lnRef idx="1">
            <a:schemeClr val="accent2"/>
          </a:lnRef>
          <a:fillRef idx="0">
            <a:schemeClr val="accent2"/>
          </a:fillRef>
          <a:effectRef idx="0">
            <a:schemeClr val="accent2"/>
          </a:effectRef>
          <a:fontRef idx="minor">
            <a:schemeClr val="tx1"/>
          </a:fontRef>
        </p:style>
      </p:cxnSp>
      <p:cxnSp>
        <p:nvCxnSpPr>
          <p:cNvPr id="77" name="Straight Connector 76">
            <a:extLst>
              <a:ext uri="{FF2B5EF4-FFF2-40B4-BE49-F238E27FC236}">
                <a16:creationId xmlns:a16="http://schemas.microsoft.com/office/drawing/2014/main" id="{CFF443D0-2BD7-4D3C-9925-1E91E1F42B5B}"/>
              </a:ext>
            </a:extLst>
          </p:cNvPr>
          <p:cNvCxnSpPr>
            <a:cxnSpLocks/>
          </p:cNvCxnSpPr>
          <p:nvPr/>
        </p:nvCxnSpPr>
        <p:spPr>
          <a:xfrm>
            <a:off x="4045175" y="4925937"/>
            <a:ext cx="1657012" cy="0"/>
          </a:xfrm>
          <a:prstGeom prst="line">
            <a:avLst/>
          </a:prstGeom>
          <a:ln w="50800">
            <a:solidFill>
              <a:schemeClr val="tx2">
                <a:lumMod val="75000"/>
              </a:schemeClr>
            </a:solidFill>
          </a:ln>
        </p:spPr>
        <p:style>
          <a:lnRef idx="3">
            <a:schemeClr val="accent2"/>
          </a:lnRef>
          <a:fillRef idx="0">
            <a:schemeClr val="accent2"/>
          </a:fillRef>
          <a:effectRef idx="2">
            <a:schemeClr val="accent2"/>
          </a:effectRef>
          <a:fontRef idx="minor">
            <a:schemeClr val="tx1"/>
          </a:fontRef>
        </p:style>
      </p:cxnSp>
      <p:cxnSp>
        <p:nvCxnSpPr>
          <p:cNvPr id="78" name="Connector: Curved 77">
            <a:extLst>
              <a:ext uri="{FF2B5EF4-FFF2-40B4-BE49-F238E27FC236}">
                <a16:creationId xmlns:a16="http://schemas.microsoft.com/office/drawing/2014/main" id="{A0DCC1E4-00A4-4D9B-A52A-A4F8FCF3CE5D}"/>
              </a:ext>
            </a:extLst>
          </p:cNvPr>
          <p:cNvCxnSpPr>
            <a:cxnSpLocks/>
          </p:cNvCxnSpPr>
          <p:nvPr/>
        </p:nvCxnSpPr>
        <p:spPr>
          <a:xfrm flipH="1" flipV="1">
            <a:off x="5679962" y="4925545"/>
            <a:ext cx="468016" cy="468016"/>
          </a:xfrm>
          <a:prstGeom prst="curvedConnector3">
            <a:avLst/>
          </a:prstGeom>
          <a:ln w="50800">
            <a:solidFill>
              <a:schemeClr val="tx2">
                <a:lumMod val="7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3048454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66062-B273-4F10-9DD2-7288C845696A}"/>
              </a:ext>
            </a:extLst>
          </p:cNvPr>
          <p:cNvSpPr>
            <a:spLocks noGrp="1"/>
          </p:cNvSpPr>
          <p:nvPr>
            <p:ph type="title"/>
          </p:nvPr>
        </p:nvSpPr>
        <p:spPr/>
        <p:txBody>
          <a:bodyPr/>
          <a:lstStyle/>
          <a:p>
            <a:r>
              <a:rPr lang="en-US"/>
              <a:t>Các vấn đề trong phát triển và phát hành phần mềm</a:t>
            </a:r>
          </a:p>
        </p:txBody>
      </p:sp>
      <p:pic>
        <p:nvPicPr>
          <p:cNvPr id="11" name="Picture 10">
            <a:extLst>
              <a:ext uri="{FF2B5EF4-FFF2-40B4-BE49-F238E27FC236}">
                <a16:creationId xmlns:a16="http://schemas.microsoft.com/office/drawing/2014/main" id="{EE28D298-11C7-4E3B-A079-E961BB0538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6482" y="950718"/>
            <a:ext cx="1329452" cy="1329452"/>
          </a:xfrm>
          <a:prstGeom prst="rect">
            <a:avLst/>
          </a:prstGeom>
        </p:spPr>
      </p:pic>
      <p:pic>
        <p:nvPicPr>
          <p:cNvPr id="13" name="Picture 12">
            <a:extLst>
              <a:ext uri="{FF2B5EF4-FFF2-40B4-BE49-F238E27FC236}">
                <a16:creationId xmlns:a16="http://schemas.microsoft.com/office/drawing/2014/main" id="{7A40ACD6-EDFE-4091-AC50-1B4ABF6CA2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6482" y="2837299"/>
            <a:ext cx="1329452" cy="1329452"/>
          </a:xfrm>
          <a:prstGeom prst="rect">
            <a:avLst/>
          </a:prstGeom>
        </p:spPr>
      </p:pic>
      <p:pic>
        <p:nvPicPr>
          <p:cNvPr id="14" name="Picture 13">
            <a:extLst>
              <a:ext uri="{FF2B5EF4-FFF2-40B4-BE49-F238E27FC236}">
                <a16:creationId xmlns:a16="http://schemas.microsoft.com/office/drawing/2014/main" id="{D381352D-C685-40E6-AF09-F863548CA1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6482" y="4718190"/>
            <a:ext cx="1329452" cy="1329452"/>
          </a:xfrm>
          <a:prstGeom prst="rect">
            <a:avLst/>
          </a:prstGeom>
        </p:spPr>
      </p:pic>
      <p:cxnSp>
        <p:nvCxnSpPr>
          <p:cNvPr id="20" name="Straight Connector 19">
            <a:extLst>
              <a:ext uri="{FF2B5EF4-FFF2-40B4-BE49-F238E27FC236}">
                <a16:creationId xmlns:a16="http://schemas.microsoft.com/office/drawing/2014/main" id="{0B60C0BF-E139-4262-B503-8A6D5DCEA1DD}"/>
              </a:ext>
            </a:extLst>
          </p:cNvPr>
          <p:cNvCxnSpPr>
            <a:stCxn id="13" idx="3"/>
          </p:cNvCxnSpPr>
          <p:nvPr/>
        </p:nvCxnSpPr>
        <p:spPr>
          <a:xfrm>
            <a:off x="2925934" y="3502025"/>
            <a:ext cx="9266066" cy="0"/>
          </a:xfrm>
          <a:prstGeom prst="line">
            <a:avLst/>
          </a:prstGeom>
          <a:ln w="50800">
            <a:gradFill flip="none" rotWithShape="1">
              <a:gsLst>
                <a:gs pos="59000">
                  <a:schemeClr val="tx2">
                    <a:lumMod val="75000"/>
                  </a:schemeClr>
                </a:gs>
                <a:gs pos="100000">
                  <a:schemeClr val="accent6"/>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BAC1F73-701B-486E-8452-6FFB32858558}"/>
              </a:ext>
            </a:extLst>
          </p:cNvPr>
          <p:cNvCxnSpPr>
            <a:stCxn id="11" idx="3"/>
          </p:cNvCxnSpPr>
          <p:nvPr/>
        </p:nvCxnSpPr>
        <p:spPr>
          <a:xfrm>
            <a:off x="2925934" y="1615444"/>
            <a:ext cx="9266066" cy="24671"/>
          </a:xfrm>
          <a:prstGeom prst="line">
            <a:avLst/>
          </a:prstGeom>
          <a:ln w="50800">
            <a:solidFill>
              <a:schemeClr val="tx2">
                <a:lumMod val="75000"/>
              </a:schemeClr>
            </a:solidFill>
          </a:ln>
        </p:spPr>
        <p:style>
          <a:lnRef idx="3">
            <a:schemeClr val="accent2"/>
          </a:lnRef>
          <a:fillRef idx="0">
            <a:schemeClr val="accent2"/>
          </a:fillRef>
          <a:effectRef idx="2">
            <a:schemeClr val="accent2"/>
          </a:effectRef>
          <a:fontRef idx="minor">
            <a:schemeClr val="tx1"/>
          </a:fontRef>
        </p:style>
      </p:cxnSp>
      <p:cxnSp>
        <p:nvCxnSpPr>
          <p:cNvPr id="24" name="Straight Connector 23">
            <a:extLst>
              <a:ext uri="{FF2B5EF4-FFF2-40B4-BE49-F238E27FC236}">
                <a16:creationId xmlns:a16="http://schemas.microsoft.com/office/drawing/2014/main" id="{73607A70-A405-4F77-A77E-078341DA61C3}"/>
              </a:ext>
            </a:extLst>
          </p:cNvPr>
          <p:cNvCxnSpPr>
            <a:cxnSpLocks/>
          </p:cNvCxnSpPr>
          <p:nvPr/>
        </p:nvCxnSpPr>
        <p:spPr>
          <a:xfrm flipV="1">
            <a:off x="2925934" y="5372677"/>
            <a:ext cx="9266066" cy="29289"/>
          </a:xfrm>
          <a:prstGeom prst="line">
            <a:avLst/>
          </a:prstGeom>
          <a:ln w="50800">
            <a:gradFill flip="none" rotWithShape="1">
              <a:gsLst>
                <a:gs pos="70000">
                  <a:schemeClr val="tx2">
                    <a:lumMod val="75000"/>
                  </a:schemeClr>
                </a:gs>
                <a:gs pos="100000">
                  <a:srgbClr val="0070C0"/>
                </a:gs>
              </a:gsLst>
              <a:lin ang="0" scaled="1"/>
              <a:tileRect/>
            </a:gradFill>
          </a:ln>
        </p:spPr>
        <p:style>
          <a:lnRef idx="3">
            <a:schemeClr val="accent6"/>
          </a:lnRef>
          <a:fillRef idx="0">
            <a:schemeClr val="accent6"/>
          </a:fillRef>
          <a:effectRef idx="2">
            <a:schemeClr val="accent6"/>
          </a:effectRef>
          <a:fontRef idx="minor">
            <a:schemeClr val="tx1"/>
          </a:fontRef>
        </p:style>
      </p:cxnSp>
      <p:cxnSp>
        <p:nvCxnSpPr>
          <p:cNvPr id="29" name="Connector: Curved 28">
            <a:extLst>
              <a:ext uri="{FF2B5EF4-FFF2-40B4-BE49-F238E27FC236}">
                <a16:creationId xmlns:a16="http://schemas.microsoft.com/office/drawing/2014/main" id="{6069310C-35A7-4FD7-91CB-66C5B218182E}"/>
              </a:ext>
            </a:extLst>
          </p:cNvPr>
          <p:cNvCxnSpPr>
            <a:cxnSpLocks/>
          </p:cNvCxnSpPr>
          <p:nvPr/>
        </p:nvCxnSpPr>
        <p:spPr>
          <a:xfrm>
            <a:off x="3583999" y="1621001"/>
            <a:ext cx="468016" cy="468016"/>
          </a:xfrm>
          <a:prstGeom prst="curvedConnector3">
            <a:avLst/>
          </a:prstGeom>
          <a:ln w="50800">
            <a:solidFill>
              <a:schemeClr val="tx2">
                <a:lumMod val="75000"/>
              </a:schemeClr>
            </a:solidFill>
          </a:ln>
        </p:spPr>
        <p:style>
          <a:lnRef idx="1">
            <a:schemeClr val="accent2"/>
          </a:lnRef>
          <a:fillRef idx="0">
            <a:schemeClr val="accent2"/>
          </a:fillRef>
          <a:effectRef idx="0">
            <a:schemeClr val="accent2"/>
          </a:effectRef>
          <a:fontRef idx="minor">
            <a:schemeClr val="tx1"/>
          </a:fontRef>
        </p:style>
      </p:cxnSp>
      <p:cxnSp>
        <p:nvCxnSpPr>
          <p:cNvPr id="31" name="Connector: Curved 30">
            <a:extLst>
              <a:ext uri="{FF2B5EF4-FFF2-40B4-BE49-F238E27FC236}">
                <a16:creationId xmlns:a16="http://schemas.microsoft.com/office/drawing/2014/main" id="{E0BDCED9-D278-4065-AC5E-CA25AC2835FF}"/>
              </a:ext>
            </a:extLst>
          </p:cNvPr>
          <p:cNvCxnSpPr>
            <a:cxnSpLocks/>
          </p:cNvCxnSpPr>
          <p:nvPr/>
        </p:nvCxnSpPr>
        <p:spPr>
          <a:xfrm>
            <a:off x="5949951" y="3503756"/>
            <a:ext cx="468016" cy="468016"/>
          </a:xfrm>
          <a:prstGeom prst="curvedConnector3">
            <a:avLst/>
          </a:prstGeom>
          <a:ln w="50800">
            <a:solidFill>
              <a:schemeClr val="tx2">
                <a:lumMod val="75000"/>
              </a:schemeClr>
            </a:solidFill>
          </a:ln>
        </p:spPr>
        <p:style>
          <a:lnRef idx="1">
            <a:schemeClr val="accent2"/>
          </a:lnRef>
          <a:fillRef idx="0">
            <a:schemeClr val="accent2"/>
          </a:fillRef>
          <a:effectRef idx="0">
            <a:schemeClr val="accent2"/>
          </a:effectRef>
          <a:fontRef idx="minor">
            <a:schemeClr val="tx1"/>
          </a:fontRef>
        </p:style>
      </p:cxnSp>
      <p:cxnSp>
        <p:nvCxnSpPr>
          <p:cNvPr id="32" name="Connector: Curved 31">
            <a:extLst>
              <a:ext uri="{FF2B5EF4-FFF2-40B4-BE49-F238E27FC236}">
                <a16:creationId xmlns:a16="http://schemas.microsoft.com/office/drawing/2014/main" id="{E9BFFB6B-4504-4D96-BB52-6B09D4423F83}"/>
              </a:ext>
            </a:extLst>
          </p:cNvPr>
          <p:cNvCxnSpPr>
            <a:cxnSpLocks/>
          </p:cNvCxnSpPr>
          <p:nvPr/>
        </p:nvCxnSpPr>
        <p:spPr>
          <a:xfrm>
            <a:off x="4539673" y="5395616"/>
            <a:ext cx="468016" cy="468016"/>
          </a:xfrm>
          <a:prstGeom prst="curvedConnector3">
            <a:avLst/>
          </a:prstGeom>
          <a:ln w="50800">
            <a:solidFill>
              <a:schemeClr val="tx2">
                <a:lumMod val="75000"/>
              </a:schemeClr>
            </a:solidFill>
          </a:ln>
        </p:spPr>
        <p:style>
          <a:lnRef idx="1">
            <a:schemeClr val="accent2"/>
          </a:lnRef>
          <a:fillRef idx="0">
            <a:schemeClr val="accent2"/>
          </a:fillRef>
          <a:effectRef idx="0">
            <a:schemeClr val="accent2"/>
          </a:effectRef>
          <a:fontRef idx="minor">
            <a:schemeClr val="tx1"/>
          </a:fontRef>
        </p:style>
      </p:cxnSp>
      <p:cxnSp>
        <p:nvCxnSpPr>
          <p:cNvPr id="35" name="Connector: Curved 34">
            <a:extLst>
              <a:ext uri="{FF2B5EF4-FFF2-40B4-BE49-F238E27FC236}">
                <a16:creationId xmlns:a16="http://schemas.microsoft.com/office/drawing/2014/main" id="{B7441A49-B5F4-4F1A-A2C8-E41B97D05500}"/>
              </a:ext>
            </a:extLst>
          </p:cNvPr>
          <p:cNvCxnSpPr>
            <a:cxnSpLocks/>
          </p:cNvCxnSpPr>
          <p:nvPr/>
        </p:nvCxnSpPr>
        <p:spPr>
          <a:xfrm flipH="1">
            <a:off x="6973454" y="3029390"/>
            <a:ext cx="468016" cy="468016"/>
          </a:xfrm>
          <a:prstGeom prst="curvedConnector3">
            <a:avLst/>
          </a:prstGeom>
          <a:ln w="50800">
            <a:solidFill>
              <a:schemeClr val="tx2">
                <a:lumMod val="75000"/>
              </a:schemeClr>
            </a:solidFill>
          </a:ln>
        </p:spPr>
        <p:style>
          <a:lnRef idx="1">
            <a:schemeClr val="accent2"/>
          </a:lnRef>
          <a:fillRef idx="0">
            <a:schemeClr val="accent2"/>
          </a:fillRef>
          <a:effectRef idx="0">
            <a:schemeClr val="accent2"/>
          </a:effectRef>
          <a:fontRef idx="minor">
            <a:schemeClr val="tx1"/>
          </a:fontRef>
        </p:style>
      </p:cxnSp>
      <p:cxnSp>
        <p:nvCxnSpPr>
          <p:cNvPr id="36" name="Connector: Curved 35">
            <a:extLst>
              <a:ext uri="{FF2B5EF4-FFF2-40B4-BE49-F238E27FC236}">
                <a16:creationId xmlns:a16="http://schemas.microsoft.com/office/drawing/2014/main" id="{3F201D38-80ED-41E5-8041-BE0736BD0557}"/>
              </a:ext>
            </a:extLst>
          </p:cNvPr>
          <p:cNvCxnSpPr>
            <a:cxnSpLocks/>
          </p:cNvCxnSpPr>
          <p:nvPr/>
        </p:nvCxnSpPr>
        <p:spPr>
          <a:xfrm flipH="1">
            <a:off x="9144000" y="4911011"/>
            <a:ext cx="468016" cy="468016"/>
          </a:xfrm>
          <a:prstGeom prst="curvedConnector3">
            <a:avLst/>
          </a:prstGeom>
          <a:ln w="50800">
            <a:solidFill>
              <a:schemeClr val="tx2">
                <a:lumMod val="75000"/>
              </a:schemeClr>
            </a:solidFill>
          </a:ln>
        </p:spPr>
        <p:style>
          <a:lnRef idx="1">
            <a:schemeClr val="accent2"/>
          </a:lnRef>
          <a:fillRef idx="0">
            <a:schemeClr val="accent2"/>
          </a:fillRef>
          <a:effectRef idx="0">
            <a:schemeClr val="accent2"/>
          </a:effectRef>
          <a:fontRef idx="minor">
            <a:schemeClr val="tx1"/>
          </a:fontRef>
        </p:style>
      </p:cxnSp>
      <p:cxnSp>
        <p:nvCxnSpPr>
          <p:cNvPr id="37" name="Straight Connector 36">
            <a:extLst>
              <a:ext uri="{FF2B5EF4-FFF2-40B4-BE49-F238E27FC236}">
                <a16:creationId xmlns:a16="http://schemas.microsoft.com/office/drawing/2014/main" id="{D57D8726-9B3C-4423-8387-BDCDEDA54209}"/>
              </a:ext>
            </a:extLst>
          </p:cNvPr>
          <p:cNvCxnSpPr>
            <a:cxnSpLocks/>
          </p:cNvCxnSpPr>
          <p:nvPr/>
        </p:nvCxnSpPr>
        <p:spPr>
          <a:xfrm>
            <a:off x="4037724" y="2085940"/>
            <a:ext cx="3590933" cy="9560"/>
          </a:xfrm>
          <a:prstGeom prst="line">
            <a:avLst/>
          </a:prstGeom>
          <a:ln w="50800">
            <a:solidFill>
              <a:schemeClr val="tx2">
                <a:lumMod val="75000"/>
              </a:schemeClr>
            </a:solidFill>
          </a:ln>
        </p:spPr>
        <p:style>
          <a:lnRef idx="3">
            <a:schemeClr val="accent2"/>
          </a:lnRef>
          <a:fillRef idx="0">
            <a:schemeClr val="accent2"/>
          </a:fillRef>
          <a:effectRef idx="2">
            <a:schemeClr val="accent2"/>
          </a:effectRef>
          <a:fontRef idx="minor">
            <a:schemeClr val="tx1"/>
          </a:fontRef>
        </p:style>
      </p:cxnSp>
      <p:cxnSp>
        <p:nvCxnSpPr>
          <p:cNvPr id="41" name="Straight Connector 40">
            <a:extLst>
              <a:ext uri="{FF2B5EF4-FFF2-40B4-BE49-F238E27FC236}">
                <a16:creationId xmlns:a16="http://schemas.microsoft.com/office/drawing/2014/main" id="{7283B0AA-3757-433A-B32E-B03390105F05}"/>
              </a:ext>
            </a:extLst>
          </p:cNvPr>
          <p:cNvCxnSpPr>
            <a:cxnSpLocks/>
          </p:cNvCxnSpPr>
          <p:nvPr/>
        </p:nvCxnSpPr>
        <p:spPr>
          <a:xfrm>
            <a:off x="7435120" y="3031052"/>
            <a:ext cx="4750530" cy="12648"/>
          </a:xfrm>
          <a:prstGeom prst="line">
            <a:avLst/>
          </a:prstGeom>
          <a:ln w="50800">
            <a:gradFill flip="none" rotWithShape="1">
              <a:gsLst>
                <a:gs pos="43000">
                  <a:schemeClr val="tx2">
                    <a:lumMod val="75000"/>
                  </a:schemeClr>
                </a:gs>
                <a:gs pos="100000">
                  <a:schemeClr val="accent5"/>
                </a:gs>
              </a:gsLst>
              <a:lin ang="0" scaled="1"/>
              <a:tileRect/>
            </a:gradFill>
          </a:ln>
        </p:spPr>
        <p:style>
          <a:lnRef idx="3">
            <a:schemeClr val="accent2"/>
          </a:lnRef>
          <a:fillRef idx="0">
            <a:schemeClr val="accent2"/>
          </a:fillRef>
          <a:effectRef idx="2">
            <a:schemeClr val="accent2"/>
          </a:effectRef>
          <a:fontRef idx="minor">
            <a:schemeClr val="tx1"/>
          </a:fontRef>
        </p:style>
      </p:cxnSp>
      <p:cxnSp>
        <p:nvCxnSpPr>
          <p:cNvPr id="42" name="Straight Connector 41">
            <a:extLst>
              <a:ext uri="{FF2B5EF4-FFF2-40B4-BE49-F238E27FC236}">
                <a16:creationId xmlns:a16="http://schemas.microsoft.com/office/drawing/2014/main" id="{5A7D2E6A-F40C-4294-9611-F72188B2BE53}"/>
              </a:ext>
            </a:extLst>
          </p:cNvPr>
          <p:cNvCxnSpPr>
            <a:cxnSpLocks/>
          </p:cNvCxnSpPr>
          <p:nvPr/>
        </p:nvCxnSpPr>
        <p:spPr>
          <a:xfrm>
            <a:off x="6411617" y="3969028"/>
            <a:ext cx="4145694" cy="11038"/>
          </a:xfrm>
          <a:prstGeom prst="line">
            <a:avLst/>
          </a:prstGeom>
          <a:ln w="50800">
            <a:solidFill>
              <a:schemeClr val="tx2">
                <a:lumMod val="75000"/>
              </a:schemeClr>
            </a:solidFill>
          </a:ln>
        </p:spPr>
        <p:style>
          <a:lnRef idx="3">
            <a:schemeClr val="accent2"/>
          </a:lnRef>
          <a:fillRef idx="0">
            <a:schemeClr val="accent2"/>
          </a:fillRef>
          <a:effectRef idx="2">
            <a:schemeClr val="accent2"/>
          </a:effectRef>
          <a:fontRef idx="minor">
            <a:schemeClr val="tx1"/>
          </a:fontRef>
        </p:style>
      </p:cxnSp>
      <p:cxnSp>
        <p:nvCxnSpPr>
          <p:cNvPr id="43" name="Straight Connector 42">
            <a:extLst>
              <a:ext uri="{FF2B5EF4-FFF2-40B4-BE49-F238E27FC236}">
                <a16:creationId xmlns:a16="http://schemas.microsoft.com/office/drawing/2014/main" id="{6477CBC9-8D03-49FF-9850-2AC8E85739C0}"/>
              </a:ext>
            </a:extLst>
          </p:cNvPr>
          <p:cNvCxnSpPr>
            <a:cxnSpLocks/>
          </p:cNvCxnSpPr>
          <p:nvPr/>
        </p:nvCxnSpPr>
        <p:spPr>
          <a:xfrm>
            <a:off x="9607253" y="4910387"/>
            <a:ext cx="886915" cy="0"/>
          </a:xfrm>
          <a:prstGeom prst="line">
            <a:avLst/>
          </a:prstGeom>
          <a:ln w="50800">
            <a:solidFill>
              <a:schemeClr val="tx2">
                <a:lumMod val="75000"/>
              </a:schemeClr>
            </a:solidFill>
          </a:ln>
        </p:spPr>
        <p:style>
          <a:lnRef idx="3">
            <a:schemeClr val="accent2"/>
          </a:lnRef>
          <a:fillRef idx="0">
            <a:schemeClr val="accent2"/>
          </a:fillRef>
          <a:effectRef idx="2">
            <a:schemeClr val="accent2"/>
          </a:effectRef>
          <a:fontRef idx="minor">
            <a:schemeClr val="tx1"/>
          </a:fontRef>
        </p:style>
      </p:cxnSp>
      <p:cxnSp>
        <p:nvCxnSpPr>
          <p:cNvPr id="44" name="Straight Connector 43">
            <a:extLst>
              <a:ext uri="{FF2B5EF4-FFF2-40B4-BE49-F238E27FC236}">
                <a16:creationId xmlns:a16="http://schemas.microsoft.com/office/drawing/2014/main" id="{0126DA73-E6BB-4871-819A-0E257F49CD1F}"/>
              </a:ext>
            </a:extLst>
          </p:cNvPr>
          <p:cNvCxnSpPr>
            <a:cxnSpLocks/>
          </p:cNvCxnSpPr>
          <p:nvPr/>
        </p:nvCxnSpPr>
        <p:spPr>
          <a:xfrm flipV="1">
            <a:off x="4998306" y="5859807"/>
            <a:ext cx="2864359" cy="3826"/>
          </a:xfrm>
          <a:prstGeom prst="line">
            <a:avLst/>
          </a:prstGeom>
          <a:ln w="50800">
            <a:solidFill>
              <a:schemeClr val="tx2">
                <a:lumMod val="75000"/>
              </a:schemeClr>
            </a:solidFill>
          </a:ln>
        </p:spPr>
        <p:style>
          <a:lnRef idx="3">
            <a:schemeClr val="accent2"/>
          </a:lnRef>
          <a:fillRef idx="0">
            <a:schemeClr val="accent2"/>
          </a:fillRef>
          <a:effectRef idx="2">
            <a:schemeClr val="accent2"/>
          </a:effectRef>
          <a:fontRef idx="minor">
            <a:schemeClr val="tx1"/>
          </a:fontRef>
        </p:style>
      </p:cxnSp>
      <p:cxnSp>
        <p:nvCxnSpPr>
          <p:cNvPr id="46" name="Connector: Curved 45">
            <a:extLst>
              <a:ext uri="{FF2B5EF4-FFF2-40B4-BE49-F238E27FC236}">
                <a16:creationId xmlns:a16="http://schemas.microsoft.com/office/drawing/2014/main" id="{D4E2DB37-33F3-4FC2-AF5F-6CAEEBE660ED}"/>
              </a:ext>
            </a:extLst>
          </p:cNvPr>
          <p:cNvCxnSpPr>
            <a:cxnSpLocks/>
          </p:cNvCxnSpPr>
          <p:nvPr/>
        </p:nvCxnSpPr>
        <p:spPr>
          <a:xfrm flipH="1">
            <a:off x="10552122" y="3511596"/>
            <a:ext cx="468016" cy="468016"/>
          </a:xfrm>
          <a:prstGeom prst="curvedConnector3">
            <a:avLst/>
          </a:prstGeom>
          <a:ln w="50800">
            <a:gradFill flip="none" rotWithShape="1">
              <a:gsLst>
                <a:gs pos="0">
                  <a:schemeClr val="tx2">
                    <a:lumMod val="75000"/>
                  </a:schemeClr>
                </a:gs>
                <a:gs pos="100000">
                  <a:schemeClr val="accent6"/>
                </a:gs>
              </a:gsLst>
              <a:lin ang="10800000" scaled="1"/>
              <a:tileRect/>
            </a:gradFill>
          </a:ln>
        </p:spPr>
        <p:style>
          <a:lnRef idx="1">
            <a:schemeClr val="accent2"/>
          </a:lnRef>
          <a:fillRef idx="0">
            <a:schemeClr val="accent2"/>
          </a:fillRef>
          <a:effectRef idx="0">
            <a:schemeClr val="accent2"/>
          </a:effectRef>
          <a:fontRef idx="minor">
            <a:schemeClr val="tx1"/>
          </a:fontRef>
        </p:style>
      </p:cxnSp>
      <p:cxnSp>
        <p:nvCxnSpPr>
          <p:cNvPr id="47" name="Connector: Curved 46">
            <a:extLst>
              <a:ext uri="{FF2B5EF4-FFF2-40B4-BE49-F238E27FC236}">
                <a16:creationId xmlns:a16="http://schemas.microsoft.com/office/drawing/2014/main" id="{75AAAF29-48F4-4514-921F-80113291BBF6}"/>
              </a:ext>
            </a:extLst>
          </p:cNvPr>
          <p:cNvCxnSpPr>
            <a:cxnSpLocks/>
          </p:cNvCxnSpPr>
          <p:nvPr/>
        </p:nvCxnSpPr>
        <p:spPr>
          <a:xfrm flipH="1">
            <a:off x="7862665" y="5390568"/>
            <a:ext cx="468016" cy="468016"/>
          </a:xfrm>
          <a:prstGeom prst="curvedConnector3">
            <a:avLst/>
          </a:prstGeom>
          <a:ln w="50800">
            <a:solidFill>
              <a:schemeClr val="tx2">
                <a:lumMod val="75000"/>
              </a:schemeClr>
            </a:solidFill>
          </a:ln>
        </p:spPr>
        <p:style>
          <a:lnRef idx="1">
            <a:schemeClr val="accent2"/>
          </a:lnRef>
          <a:fillRef idx="0">
            <a:schemeClr val="accent2"/>
          </a:fillRef>
          <a:effectRef idx="0">
            <a:schemeClr val="accent2"/>
          </a:effectRef>
          <a:fontRef idx="minor">
            <a:schemeClr val="tx1"/>
          </a:fontRef>
        </p:style>
      </p:cxnSp>
      <p:cxnSp>
        <p:nvCxnSpPr>
          <p:cNvPr id="48" name="Connector: Curved 47">
            <a:extLst>
              <a:ext uri="{FF2B5EF4-FFF2-40B4-BE49-F238E27FC236}">
                <a16:creationId xmlns:a16="http://schemas.microsoft.com/office/drawing/2014/main" id="{D79564EF-968D-4B5B-B48B-B4B8B19DE10D}"/>
              </a:ext>
            </a:extLst>
          </p:cNvPr>
          <p:cNvCxnSpPr>
            <a:cxnSpLocks/>
          </p:cNvCxnSpPr>
          <p:nvPr/>
        </p:nvCxnSpPr>
        <p:spPr>
          <a:xfrm>
            <a:off x="6853382" y="5864934"/>
            <a:ext cx="468016" cy="468016"/>
          </a:xfrm>
          <a:prstGeom prst="curvedConnector3">
            <a:avLst/>
          </a:prstGeom>
          <a:ln w="50800">
            <a:solidFill>
              <a:schemeClr val="tx2">
                <a:lumMod val="75000"/>
              </a:schemeClr>
            </a:solidFill>
          </a:ln>
        </p:spPr>
        <p:style>
          <a:lnRef idx="1">
            <a:schemeClr val="accent2"/>
          </a:lnRef>
          <a:fillRef idx="0">
            <a:schemeClr val="accent2"/>
          </a:fillRef>
          <a:effectRef idx="0">
            <a:schemeClr val="accent2"/>
          </a:effectRef>
          <a:fontRef idx="minor">
            <a:schemeClr val="tx1"/>
          </a:fontRef>
        </p:style>
      </p:cxnSp>
      <p:cxnSp>
        <p:nvCxnSpPr>
          <p:cNvPr id="49" name="Straight Connector 48">
            <a:extLst>
              <a:ext uri="{FF2B5EF4-FFF2-40B4-BE49-F238E27FC236}">
                <a16:creationId xmlns:a16="http://schemas.microsoft.com/office/drawing/2014/main" id="{6259A14A-D536-4866-B786-2B55269C0E8F}"/>
              </a:ext>
            </a:extLst>
          </p:cNvPr>
          <p:cNvCxnSpPr>
            <a:cxnSpLocks/>
          </p:cNvCxnSpPr>
          <p:nvPr/>
        </p:nvCxnSpPr>
        <p:spPr>
          <a:xfrm>
            <a:off x="7312015" y="6339301"/>
            <a:ext cx="4879985" cy="0"/>
          </a:xfrm>
          <a:prstGeom prst="line">
            <a:avLst/>
          </a:prstGeom>
          <a:ln w="50800">
            <a:solidFill>
              <a:schemeClr val="tx2">
                <a:lumMod val="75000"/>
              </a:schemeClr>
            </a:solidFill>
          </a:ln>
        </p:spPr>
        <p:style>
          <a:lnRef idx="3">
            <a:schemeClr val="accent2"/>
          </a:lnRef>
          <a:fillRef idx="0">
            <a:schemeClr val="accent2"/>
          </a:fillRef>
          <a:effectRef idx="2">
            <a:schemeClr val="accent2"/>
          </a:effectRef>
          <a:fontRef idx="minor">
            <a:schemeClr val="tx1"/>
          </a:fontRef>
        </p:style>
      </p:cxnSp>
      <p:cxnSp>
        <p:nvCxnSpPr>
          <p:cNvPr id="59" name="Connector: Curved 58">
            <a:extLst>
              <a:ext uri="{FF2B5EF4-FFF2-40B4-BE49-F238E27FC236}">
                <a16:creationId xmlns:a16="http://schemas.microsoft.com/office/drawing/2014/main" id="{B1E3D016-ECBB-4BFF-8BAC-24B5DECD9238}"/>
              </a:ext>
            </a:extLst>
          </p:cNvPr>
          <p:cNvCxnSpPr>
            <a:cxnSpLocks/>
          </p:cNvCxnSpPr>
          <p:nvPr/>
        </p:nvCxnSpPr>
        <p:spPr>
          <a:xfrm flipH="1">
            <a:off x="8930711" y="2568023"/>
            <a:ext cx="468016" cy="468016"/>
          </a:xfrm>
          <a:prstGeom prst="curvedConnector3">
            <a:avLst/>
          </a:prstGeom>
          <a:ln w="50800">
            <a:solidFill>
              <a:schemeClr val="tx2">
                <a:lumMod val="75000"/>
              </a:schemeClr>
            </a:solidFill>
          </a:ln>
        </p:spPr>
        <p:style>
          <a:lnRef idx="1">
            <a:schemeClr val="accent2"/>
          </a:lnRef>
          <a:fillRef idx="0">
            <a:schemeClr val="accent2"/>
          </a:fillRef>
          <a:effectRef idx="0">
            <a:schemeClr val="accent2"/>
          </a:effectRef>
          <a:fontRef idx="minor">
            <a:schemeClr val="tx1"/>
          </a:fontRef>
        </p:style>
      </p:cxnSp>
      <p:cxnSp>
        <p:nvCxnSpPr>
          <p:cNvPr id="60" name="Straight Connector 59">
            <a:extLst>
              <a:ext uri="{FF2B5EF4-FFF2-40B4-BE49-F238E27FC236}">
                <a16:creationId xmlns:a16="http://schemas.microsoft.com/office/drawing/2014/main" id="{8963C9F7-A788-4A25-8185-FC8BEC18F6D1}"/>
              </a:ext>
            </a:extLst>
          </p:cNvPr>
          <p:cNvCxnSpPr>
            <a:cxnSpLocks/>
          </p:cNvCxnSpPr>
          <p:nvPr/>
        </p:nvCxnSpPr>
        <p:spPr>
          <a:xfrm>
            <a:off x="8061005" y="2567338"/>
            <a:ext cx="4133881" cy="0"/>
          </a:xfrm>
          <a:prstGeom prst="line">
            <a:avLst/>
          </a:prstGeom>
          <a:ln w="50800">
            <a:solidFill>
              <a:schemeClr val="tx2">
                <a:lumMod val="75000"/>
              </a:schemeClr>
            </a:solidFill>
          </a:ln>
        </p:spPr>
        <p:style>
          <a:lnRef idx="3">
            <a:schemeClr val="accent2"/>
          </a:lnRef>
          <a:fillRef idx="0">
            <a:schemeClr val="accent2"/>
          </a:fillRef>
          <a:effectRef idx="2">
            <a:schemeClr val="accent2"/>
          </a:effectRef>
          <a:fontRef idx="minor">
            <a:schemeClr val="tx1"/>
          </a:fontRef>
        </p:style>
      </p:cxnSp>
      <p:cxnSp>
        <p:nvCxnSpPr>
          <p:cNvPr id="67" name="Connector: Curved 66">
            <a:extLst>
              <a:ext uri="{FF2B5EF4-FFF2-40B4-BE49-F238E27FC236}">
                <a16:creationId xmlns:a16="http://schemas.microsoft.com/office/drawing/2014/main" id="{07478ABB-91FF-4C9C-82C7-271D4F7A136A}"/>
              </a:ext>
            </a:extLst>
          </p:cNvPr>
          <p:cNvCxnSpPr>
            <a:cxnSpLocks/>
          </p:cNvCxnSpPr>
          <p:nvPr/>
        </p:nvCxnSpPr>
        <p:spPr>
          <a:xfrm>
            <a:off x="8061005" y="3976005"/>
            <a:ext cx="468016" cy="468016"/>
          </a:xfrm>
          <a:prstGeom prst="curvedConnector3">
            <a:avLst/>
          </a:prstGeom>
          <a:ln w="50800">
            <a:solidFill>
              <a:schemeClr val="tx2">
                <a:lumMod val="75000"/>
              </a:schemeClr>
            </a:solidFill>
          </a:ln>
        </p:spPr>
        <p:style>
          <a:lnRef idx="1">
            <a:schemeClr val="accent2"/>
          </a:lnRef>
          <a:fillRef idx="0">
            <a:schemeClr val="accent2"/>
          </a:fillRef>
          <a:effectRef idx="0">
            <a:schemeClr val="accent2"/>
          </a:effectRef>
          <a:fontRef idx="minor">
            <a:schemeClr val="tx1"/>
          </a:fontRef>
        </p:style>
      </p:cxnSp>
      <p:cxnSp>
        <p:nvCxnSpPr>
          <p:cNvPr id="68" name="Straight Connector 67">
            <a:extLst>
              <a:ext uri="{FF2B5EF4-FFF2-40B4-BE49-F238E27FC236}">
                <a16:creationId xmlns:a16="http://schemas.microsoft.com/office/drawing/2014/main" id="{AD0937A3-BE46-42D2-A5EC-0B3B934A7106}"/>
              </a:ext>
            </a:extLst>
          </p:cNvPr>
          <p:cNvCxnSpPr>
            <a:cxnSpLocks/>
          </p:cNvCxnSpPr>
          <p:nvPr/>
        </p:nvCxnSpPr>
        <p:spPr>
          <a:xfrm>
            <a:off x="8522671" y="4441277"/>
            <a:ext cx="3669329" cy="9770"/>
          </a:xfrm>
          <a:prstGeom prst="line">
            <a:avLst/>
          </a:prstGeom>
          <a:ln w="50800">
            <a:gradFill flip="none" rotWithShape="1">
              <a:gsLst>
                <a:gs pos="0">
                  <a:schemeClr val="tx2">
                    <a:lumMod val="75000"/>
                  </a:schemeClr>
                </a:gs>
                <a:gs pos="100000">
                  <a:srgbClr val="F59429"/>
                </a:gs>
              </a:gsLst>
              <a:lin ang="0" scaled="1"/>
              <a:tileRect/>
            </a:gradFill>
          </a:ln>
        </p:spPr>
        <p:style>
          <a:lnRef idx="3">
            <a:schemeClr val="accent2"/>
          </a:lnRef>
          <a:fillRef idx="0">
            <a:schemeClr val="accent2"/>
          </a:fillRef>
          <a:effectRef idx="2">
            <a:schemeClr val="accent2"/>
          </a:effectRef>
          <a:fontRef idx="minor">
            <a:schemeClr val="tx1"/>
          </a:fontRef>
        </p:style>
      </p:cxnSp>
      <p:cxnSp>
        <p:nvCxnSpPr>
          <p:cNvPr id="71" name="Connector: Curved 70">
            <a:extLst>
              <a:ext uri="{FF2B5EF4-FFF2-40B4-BE49-F238E27FC236}">
                <a16:creationId xmlns:a16="http://schemas.microsoft.com/office/drawing/2014/main" id="{ECD6901C-BD29-4062-BC9E-6920E50DDE5A}"/>
              </a:ext>
            </a:extLst>
          </p:cNvPr>
          <p:cNvCxnSpPr>
            <a:cxnSpLocks/>
          </p:cNvCxnSpPr>
          <p:nvPr/>
        </p:nvCxnSpPr>
        <p:spPr>
          <a:xfrm>
            <a:off x="7628657" y="2098722"/>
            <a:ext cx="468016" cy="468016"/>
          </a:xfrm>
          <a:prstGeom prst="curvedConnector3">
            <a:avLst/>
          </a:prstGeom>
          <a:ln w="50800">
            <a:solidFill>
              <a:schemeClr val="tx2">
                <a:lumMod val="75000"/>
              </a:schemeClr>
            </a:solidFill>
          </a:ln>
        </p:spPr>
        <p:style>
          <a:lnRef idx="1">
            <a:schemeClr val="accent2"/>
          </a:lnRef>
          <a:fillRef idx="0">
            <a:schemeClr val="accent2"/>
          </a:fillRef>
          <a:effectRef idx="0">
            <a:schemeClr val="accent2"/>
          </a:effectRef>
          <a:fontRef idx="minor">
            <a:schemeClr val="tx1"/>
          </a:fontRef>
        </p:style>
      </p:cxnSp>
      <p:cxnSp>
        <p:nvCxnSpPr>
          <p:cNvPr id="72" name="Connector: Curved 71">
            <a:extLst>
              <a:ext uri="{FF2B5EF4-FFF2-40B4-BE49-F238E27FC236}">
                <a16:creationId xmlns:a16="http://schemas.microsoft.com/office/drawing/2014/main" id="{B0AA1D9D-0034-4356-8DD2-E110C0BC974B}"/>
              </a:ext>
            </a:extLst>
          </p:cNvPr>
          <p:cNvCxnSpPr>
            <a:cxnSpLocks/>
          </p:cNvCxnSpPr>
          <p:nvPr/>
        </p:nvCxnSpPr>
        <p:spPr>
          <a:xfrm flipH="1">
            <a:off x="10473383" y="4443685"/>
            <a:ext cx="468016" cy="468016"/>
          </a:xfrm>
          <a:prstGeom prst="curvedConnector3">
            <a:avLst/>
          </a:prstGeom>
          <a:ln w="50800">
            <a:gradFill flip="none" rotWithShape="1">
              <a:gsLst>
                <a:gs pos="0">
                  <a:schemeClr val="tx2">
                    <a:lumMod val="75000"/>
                  </a:schemeClr>
                </a:gs>
                <a:gs pos="100000">
                  <a:schemeClr val="accent2">
                    <a:lumMod val="60000"/>
                    <a:lumOff val="40000"/>
                  </a:schemeClr>
                </a:gs>
              </a:gsLst>
              <a:lin ang="10800000" scaled="1"/>
              <a:tileRect/>
            </a:gradFill>
          </a:ln>
        </p:spPr>
        <p:style>
          <a:lnRef idx="1">
            <a:schemeClr val="accent2"/>
          </a:lnRef>
          <a:fillRef idx="0">
            <a:schemeClr val="accent2"/>
          </a:fillRef>
          <a:effectRef idx="0">
            <a:schemeClr val="accent2"/>
          </a:effectRef>
          <a:fontRef idx="minor">
            <a:schemeClr val="tx1"/>
          </a:fontRef>
        </p:style>
      </p:cxnSp>
      <p:cxnSp>
        <p:nvCxnSpPr>
          <p:cNvPr id="76" name="Connector: Curved 75">
            <a:extLst>
              <a:ext uri="{FF2B5EF4-FFF2-40B4-BE49-F238E27FC236}">
                <a16:creationId xmlns:a16="http://schemas.microsoft.com/office/drawing/2014/main" id="{F0879D1D-0081-41E9-957B-FE3DB760AA82}"/>
              </a:ext>
            </a:extLst>
          </p:cNvPr>
          <p:cNvCxnSpPr>
            <a:cxnSpLocks/>
          </p:cNvCxnSpPr>
          <p:nvPr/>
        </p:nvCxnSpPr>
        <p:spPr>
          <a:xfrm flipV="1">
            <a:off x="3583423" y="4927600"/>
            <a:ext cx="468016" cy="468016"/>
          </a:xfrm>
          <a:prstGeom prst="curvedConnector3">
            <a:avLst/>
          </a:prstGeom>
          <a:ln w="50800">
            <a:solidFill>
              <a:schemeClr val="tx2">
                <a:lumMod val="75000"/>
              </a:schemeClr>
            </a:solidFill>
          </a:ln>
        </p:spPr>
        <p:style>
          <a:lnRef idx="1">
            <a:schemeClr val="accent2"/>
          </a:lnRef>
          <a:fillRef idx="0">
            <a:schemeClr val="accent2"/>
          </a:fillRef>
          <a:effectRef idx="0">
            <a:schemeClr val="accent2"/>
          </a:effectRef>
          <a:fontRef idx="minor">
            <a:schemeClr val="tx1"/>
          </a:fontRef>
        </p:style>
      </p:cxnSp>
      <p:cxnSp>
        <p:nvCxnSpPr>
          <p:cNvPr id="77" name="Straight Connector 76">
            <a:extLst>
              <a:ext uri="{FF2B5EF4-FFF2-40B4-BE49-F238E27FC236}">
                <a16:creationId xmlns:a16="http://schemas.microsoft.com/office/drawing/2014/main" id="{CFF443D0-2BD7-4D3C-9925-1E91E1F42B5B}"/>
              </a:ext>
            </a:extLst>
          </p:cNvPr>
          <p:cNvCxnSpPr>
            <a:cxnSpLocks/>
          </p:cNvCxnSpPr>
          <p:nvPr/>
        </p:nvCxnSpPr>
        <p:spPr>
          <a:xfrm>
            <a:off x="4045175" y="4925937"/>
            <a:ext cx="1657012" cy="0"/>
          </a:xfrm>
          <a:prstGeom prst="line">
            <a:avLst/>
          </a:prstGeom>
          <a:ln w="50800">
            <a:solidFill>
              <a:schemeClr val="tx2">
                <a:lumMod val="75000"/>
              </a:schemeClr>
            </a:solidFill>
          </a:ln>
        </p:spPr>
        <p:style>
          <a:lnRef idx="3">
            <a:schemeClr val="accent2"/>
          </a:lnRef>
          <a:fillRef idx="0">
            <a:schemeClr val="accent2"/>
          </a:fillRef>
          <a:effectRef idx="2">
            <a:schemeClr val="accent2"/>
          </a:effectRef>
          <a:fontRef idx="minor">
            <a:schemeClr val="tx1"/>
          </a:fontRef>
        </p:style>
      </p:cxnSp>
      <p:cxnSp>
        <p:nvCxnSpPr>
          <p:cNvPr id="78" name="Connector: Curved 77">
            <a:extLst>
              <a:ext uri="{FF2B5EF4-FFF2-40B4-BE49-F238E27FC236}">
                <a16:creationId xmlns:a16="http://schemas.microsoft.com/office/drawing/2014/main" id="{A0DCC1E4-00A4-4D9B-A52A-A4F8FCF3CE5D}"/>
              </a:ext>
            </a:extLst>
          </p:cNvPr>
          <p:cNvCxnSpPr>
            <a:cxnSpLocks/>
          </p:cNvCxnSpPr>
          <p:nvPr/>
        </p:nvCxnSpPr>
        <p:spPr>
          <a:xfrm flipH="1" flipV="1">
            <a:off x="5679962" y="4925545"/>
            <a:ext cx="468016" cy="468016"/>
          </a:xfrm>
          <a:prstGeom prst="curvedConnector3">
            <a:avLst/>
          </a:prstGeom>
          <a:ln w="50800">
            <a:solidFill>
              <a:schemeClr val="tx2">
                <a:lumMod val="75000"/>
              </a:schemeClr>
            </a:solidFill>
          </a:ln>
        </p:spPr>
        <p:style>
          <a:lnRef idx="1">
            <a:schemeClr val="accent2"/>
          </a:lnRef>
          <a:fillRef idx="0">
            <a:schemeClr val="accent2"/>
          </a:fillRef>
          <a:effectRef idx="0">
            <a:schemeClr val="accent2"/>
          </a:effectRef>
          <a:fontRef idx="minor">
            <a:schemeClr val="tx1"/>
          </a:fontRef>
        </p:style>
      </p:cxnSp>
      <p:sp>
        <p:nvSpPr>
          <p:cNvPr id="33" name="TextBox 32">
            <a:extLst>
              <a:ext uri="{FF2B5EF4-FFF2-40B4-BE49-F238E27FC236}">
                <a16:creationId xmlns:a16="http://schemas.microsoft.com/office/drawing/2014/main" id="{4BA84D7A-CBB6-40ED-A248-EEC792437196}"/>
              </a:ext>
            </a:extLst>
          </p:cNvPr>
          <p:cNvSpPr txBox="1"/>
          <p:nvPr/>
        </p:nvSpPr>
        <p:spPr>
          <a:xfrm>
            <a:off x="381002" y="878359"/>
            <a:ext cx="11496672" cy="5617690"/>
          </a:xfrm>
          <a:prstGeom prst="roundRect">
            <a:avLst>
              <a:gd name="adj" fmla="val 4714"/>
            </a:avLst>
          </a:prstGeom>
          <a:solidFill>
            <a:schemeClr val="bg1">
              <a:alpha val="68000"/>
            </a:schemeClr>
          </a:solidFill>
          <a:effectLst>
            <a:outerShdw blurRad="304800" dist="254000" dir="5400000" sx="95000" sy="95000" algn="t" rotWithShape="0">
              <a:prstClr val="black"/>
            </a:outerShdw>
          </a:effectLst>
        </p:spPr>
        <p:txBody>
          <a:bodyPr wrap="square" lIns="182880" tIns="91440" rIns="182880" bIns="365760" rtlCol="0" anchor="ctr" anchorCtr="0">
            <a:noAutofit/>
          </a:bodyPr>
          <a:lstStyle/>
          <a:p>
            <a:pPr algn="ctr">
              <a:lnSpc>
                <a:spcPct val="200000"/>
              </a:lnSpc>
            </a:pPr>
            <a:r>
              <a:rPr lang="en-US" sz="2800">
                <a:latin typeface="Segoe UI Light" panose="020B0502040204020203" pitchFamily="34" charset="0"/>
                <a:cs typeface="Segoe UI Light" panose="020B0502040204020203" pitchFamily="34" charset="0"/>
              </a:rPr>
              <a:t>Kích th</a:t>
            </a:r>
            <a:r>
              <a:rPr lang="vi-VN" sz="2800">
                <a:latin typeface="Segoe UI Light" panose="020B0502040204020203" pitchFamily="34" charset="0"/>
                <a:cs typeface="Segoe UI Light" panose="020B0502040204020203" pitchFamily="34" charset="0"/>
              </a:rPr>
              <a:t>ư</a:t>
            </a:r>
            <a:r>
              <a:rPr lang="en-US" sz="2800">
                <a:latin typeface="Segoe UI Light" panose="020B0502040204020203" pitchFamily="34" charset="0"/>
                <a:cs typeface="Segoe UI Light" panose="020B0502040204020203" pitchFamily="34" charset="0"/>
              </a:rPr>
              <a:t>ớc dự án tăng </a:t>
            </a:r>
            <a:r>
              <a:rPr lang="en-US" sz="2800">
                <a:latin typeface="Segoe UI Light" panose="020B0502040204020203" pitchFamily="34" charset="0"/>
                <a:cs typeface="Segoe UI Light" panose="020B0502040204020203" pitchFamily="34" charset="0"/>
                <a:sym typeface="Wingdings" panose="05000000000000000000" pitchFamily="2" charset="2"/>
              </a:rPr>
              <a:t> mất nhiều thời gian hơn để tích hợp</a:t>
            </a:r>
            <a:endParaRPr lang="en-US" sz="2800">
              <a:latin typeface="Segoe UI Light" panose="020B0502040204020203" pitchFamily="34" charset="0"/>
              <a:cs typeface="Segoe UI Light" panose="020B0502040204020203" pitchFamily="34" charset="0"/>
            </a:endParaRPr>
          </a:p>
          <a:p>
            <a:pPr algn="ctr">
              <a:lnSpc>
                <a:spcPct val="200000"/>
              </a:lnSpc>
            </a:pPr>
            <a:r>
              <a:rPr lang="en-US" sz="2800">
                <a:latin typeface="Segoe UI Light" panose="020B0502040204020203" pitchFamily="34" charset="0"/>
                <a:cs typeface="Segoe UI Light" panose="020B0502040204020203" pitchFamily="34" charset="0"/>
              </a:rPr>
              <a:t>Mã nguồn trên repository chính không thay đổi hoặc đã thay đổi</a:t>
            </a:r>
          </a:p>
          <a:p>
            <a:pPr algn="ctr">
              <a:lnSpc>
                <a:spcPct val="200000"/>
              </a:lnSpc>
            </a:pPr>
            <a:r>
              <a:rPr lang="en-US" sz="2800">
                <a:latin typeface="Segoe UI Light" panose="020B0502040204020203" pitchFamily="34" charset="0"/>
                <a:cs typeface="Segoe UI Light" panose="020B0502040204020203" pitchFamily="34" charset="0"/>
              </a:rPr>
              <a:t>Conflicts phát sinh khi Hai dev cùng thay đổi một file</a:t>
            </a:r>
          </a:p>
        </p:txBody>
      </p:sp>
    </p:spTree>
    <p:extLst>
      <p:ext uri="{BB962C8B-B14F-4D97-AF65-F5344CB8AC3E}">
        <p14:creationId xmlns:p14="http://schemas.microsoft.com/office/powerpoint/2010/main" val="205450860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F28A5-F768-4749-B549-F8FF69BB6DC9}"/>
              </a:ext>
            </a:extLst>
          </p:cNvPr>
          <p:cNvSpPr>
            <a:spLocks noGrp="1"/>
          </p:cNvSpPr>
          <p:nvPr>
            <p:ph type="title"/>
          </p:nvPr>
        </p:nvSpPr>
        <p:spPr/>
        <p:txBody>
          <a:bodyPr/>
          <a:lstStyle/>
          <a:p>
            <a:r>
              <a:rPr lang="en-US"/>
              <a:t>Tích hợp liên tục (Continuous Integration)</a:t>
            </a:r>
          </a:p>
        </p:txBody>
      </p:sp>
      <p:pic>
        <p:nvPicPr>
          <p:cNvPr id="9" name="Picture 8">
            <a:extLst>
              <a:ext uri="{FF2B5EF4-FFF2-40B4-BE49-F238E27FC236}">
                <a16:creationId xmlns:a16="http://schemas.microsoft.com/office/drawing/2014/main" id="{ED1122F2-EFA1-4430-BE9A-087DCAC33B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191" y="925844"/>
            <a:ext cx="10875617" cy="5932156"/>
          </a:xfrm>
          <a:prstGeom prst="rect">
            <a:avLst/>
          </a:prstGeom>
        </p:spPr>
      </p:pic>
    </p:spTree>
    <p:extLst>
      <p:ext uri="{BB962C8B-B14F-4D97-AF65-F5344CB8AC3E}">
        <p14:creationId xmlns:p14="http://schemas.microsoft.com/office/powerpoint/2010/main" val="2610472189"/>
      </p:ext>
    </p:extLst>
  </p:cSld>
  <p:clrMapOvr>
    <a:masterClrMapping/>
  </p:clrMapOvr>
  <p:transition spd="med">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1677</TotalTime>
  <Words>2561</Words>
  <Application>Microsoft Office PowerPoint</Application>
  <PresentationFormat>Widescreen</PresentationFormat>
  <Paragraphs>156</Paragraphs>
  <Slides>20</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DengXian</vt:lpstr>
      <vt:lpstr>Segoe UI </vt:lpstr>
      <vt:lpstr>Arial</vt:lpstr>
      <vt:lpstr>Calibri</vt:lpstr>
      <vt:lpstr>Cambria</vt:lpstr>
      <vt:lpstr>Segoe UI</vt:lpstr>
      <vt:lpstr>Segoe UI Black</vt:lpstr>
      <vt:lpstr>Segoe UI Light</vt:lpstr>
      <vt:lpstr>Segoe UI Semibold</vt:lpstr>
      <vt:lpstr>Segoe UI Semilight</vt:lpstr>
      <vt:lpstr>Wingdings</vt:lpstr>
      <vt:lpstr>Office Theme</vt:lpstr>
      <vt:lpstr>CONTINUOUS INTEGRATION AND TESTING</vt:lpstr>
      <vt:lpstr>PowerPoint Presentation</vt:lpstr>
      <vt:lpstr>Các vấn đề trong phát triển và phát hành phần mềm</vt:lpstr>
      <vt:lpstr>Các vấn đề trong phát triển và phát hành phần mềm</vt:lpstr>
      <vt:lpstr>Các vấn đề trong phát triển và phát hành phần mềm</vt:lpstr>
      <vt:lpstr>Các vấn đề trong phát triển và phát hành phần mềm</vt:lpstr>
      <vt:lpstr>Các vấn đề trong phát triển và phát hành phần mềm</vt:lpstr>
      <vt:lpstr>Các vấn đề trong phát triển và phát hành phần mềm</vt:lpstr>
      <vt:lpstr>Tích hợp liên tục (Continuous Integration)</vt:lpstr>
      <vt:lpstr>Kiểm thử trong tích hợp liên tục</vt:lpstr>
      <vt:lpstr>Kiểm thử trong tích hợp liên tục</vt:lpstr>
      <vt:lpstr>Kiểm thử trong tích hợp liên tục</vt:lpstr>
      <vt:lpstr>Kiểm thử trong tích hợp liên tục</vt:lpstr>
      <vt:lpstr>Kiểm thử trong tích hợp liên tục</vt:lpstr>
      <vt:lpstr>Kiểm thử trong tích hợp liên tục</vt:lpstr>
      <vt:lpstr>Kiểm thử trong tích hợp liên tục</vt:lpstr>
      <vt:lpstr>Phát hành liên tục (Continuous Delivery)</vt:lpstr>
      <vt:lpstr>PowerPoint Presentation</vt:lpstr>
      <vt:lpstr>Kết luận</vt:lpstr>
      <vt:lpstr>Kết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CONTINUOS INTEGRATION AND TESTING</dc:title>
  <dc:creator>HUYNH DO HUY TAP</dc:creator>
  <cp:lastModifiedBy>HUYNH DO HUY TAP</cp:lastModifiedBy>
  <cp:revision>28</cp:revision>
  <dcterms:created xsi:type="dcterms:W3CDTF">2018-11-07T03:14:27Z</dcterms:created>
  <dcterms:modified xsi:type="dcterms:W3CDTF">2018-11-13T03:59:42Z</dcterms:modified>
</cp:coreProperties>
</file>