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87" r:id="rId6"/>
    <p:sldId id="301" r:id="rId7"/>
    <p:sldId id="312" r:id="rId8"/>
    <p:sldId id="307" r:id="rId9"/>
    <p:sldId id="303" r:id="rId10"/>
    <p:sldId id="310" r:id="rId11"/>
    <p:sldId id="313" r:id="rId12"/>
    <p:sldId id="311" r:id="rId13"/>
    <p:sldId id="316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g Yit Han" initials="LYH" lastIdx="1" clrIdx="0">
    <p:extLst>
      <p:ext uri="{19B8F6BF-5375-455C-9EA6-DF929625EA0E}">
        <p15:presenceInfo xmlns:p15="http://schemas.microsoft.com/office/powerpoint/2012/main" userId="S::yithan.leong@smsdome.com::dd1ce8fa-d98f-469a-9586-9c10f8d301f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5FAE"/>
    <a:srgbClr val="CC0000"/>
    <a:srgbClr val="15B9E8"/>
    <a:srgbClr val="006BBF"/>
    <a:srgbClr val="0080E0"/>
    <a:srgbClr val="E92C32"/>
    <a:srgbClr val="92D050"/>
    <a:srgbClr val="FF4D7C"/>
    <a:srgbClr val="99D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B3C7B-233C-4EDF-947E-FE20A7A0461E}" v="4" dt="2024-10-15T04:26:45.512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065" autoAdjust="0"/>
  </p:normalViewPr>
  <p:slideViewPr>
    <p:cSldViewPr snapToGrid="0">
      <p:cViewPr varScale="1">
        <p:scale>
          <a:sx n="46" d="100"/>
          <a:sy n="46" d="100"/>
        </p:scale>
        <p:origin x="4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Seet" userId="634c3e1a-310a-4942-92ca-6b47848ae898" providerId="ADAL" clId="{7113913F-293E-412E-A885-E57410ACAF79}"/>
    <pc:docChg chg="undo custSel modSld">
      <pc:chgData name="Frank Seet" userId="634c3e1a-310a-4942-92ca-6b47848ae898" providerId="ADAL" clId="{7113913F-293E-412E-A885-E57410ACAF79}" dt="2024-08-27T10:12:37.174" v="4" actId="1076"/>
      <pc:docMkLst>
        <pc:docMk/>
      </pc:docMkLst>
      <pc:sldChg chg="modSp mod">
        <pc:chgData name="Frank Seet" userId="634c3e1a-310a-4942-92ca-6b47848ae898" providerId="ADAL" clId="{7113913F-293E-412E-A885-E57410ACAF79}" dt="2024-08-27T10:12:37.174" v="4" actId="1076"/>
        <pc:sldMkLst>
          <pc:docMk/>
          <pc:sldMk cId="1153210609" sldId="316"/>
        </pc:sldMkLst>
        <pc:spChg chg="mod">
          <ac:chgData name="Frank Seet" userId="634c3e1a-310a-4942-92ca-6b47848ae898" providerId="ADAL" clId="{7113913F-293E-412E-A885-E57410ACAF79}" dt="2024-08-27T10:12:37.174" v="4" actId="1076"/>
          <ac:spMkLst>
            <pc:docMk/>
            <pc:sldMk cId="1153210609" sldId="316"/>
            <ac:spMk id="4" creationId="{00000000-0000-0000-0000-000000000000}"/>
          </ac:spMkLst>
        </pc:spChg>
        <pc:spChg chg="mod">
          <ac:chgData name="Frank Seet" userId="634c3e1a-310a-4942-92ca-6b47848ae898" providerId="ADAL" clId="{7113913F-293E-412E-A885-E57410ACAF79}" dt="2024-08-27T10:12:34.978" v="3" actId="1076"/>
          <ac:spMkLst>
            <pc:docMk/>
            <pc:sldMk cId="1153210609" sldId="316"/>
            <ac:spMk id="7" creationId="{F22C97E3-ED06-499E-9FA8-80FB93F1CF1E}"/>
          </ac:spMkLst>
        </pc:spChg>
        <pc:picChg chg="mod">
          <ac:chgData name="Frank Seet" userId="634c3e1a-310a-4942-92ca-6b47848ae898" providerId="ADAL" clId="{7113913F-293E-412E-A885-E57410ACAF79}" dt="2024-08-27T10:12:31.456" v="2" actId="1076"/>
          <ac:picMkLst>
            <pc:docMk/>
            <pc:sldMk cId="1153210609" sldId="316"/>
            <ac:picMk id="5" creationId="{00000000-0000-0000-0000-000000000000}"/>
          </ac:picMkLst>
        </pc:picChg>
      </pc:sldChg>
    </pc:docChg>
  </pc:docChgLst>
  <pc:docChgLst>
    <pc:chgData name="Frank Seet" userId="634c3e1a-310a-4942-92ca-6b47848ae898" providerId="ADAL" clId="{99CAA67B-66E8-4507-BAEA-D1D432132EAD}"/>
    <pc:docChg chg="modSld">
      <pc:chgData name="Frank Seet" userId="634c3e1a-310a-4942-92ca-6b47848ae898" providerId="ADAL" clId="{99CAA67B-66E8-4507-BAEA-D1D432132EAD}" dt="2023-04-14T01:41:55.177" v="1" actId="1362"/>
      <pc:docMkLst>
        <pc:docMk/>
      </pc:docMkLst>
      <pc:sldChg chg="modSp mod">
        <pc:chgData name="Frank Seet" userId="634c3e1a-310a-4942-92ca-6b47848ae898" providerId="ADAL" clId="{99CAA67B-66E8-4507-BAEA-D1D432132EAD}" dt="2023-04-14T01:41:53.100" v="0" actId="1362"/>
        <pc:sldMkLst>
          <pc:docMk/>
          <pc:sldMk cId="651431878" sldId="314"/>
        </pc:sldMkLst>
        <pc:picChg chg="mod">
          <ac:chgData name="Frank Seet" userId="634c3e1a-310a-4942-92ca-6b47848ae898" providerId="ADAL" clId="{99CAA67B-66E8-4507-BAEA-D1D432132EAD}" dt="2023-04-14T01:41:53.100" v="0" actId="1362"/>
          <ac:picMkLst>
            <pc:docMk/>
            <pc:sldMk cId="651431878" sldId="314"/>
            <ac:picMk id="9" creationId="{F2F841C8-E390-E21B-8855-78FF422469E4}"/>
          </ac:picMkLst>
        </pc:picChg>
      </pc:sldChg>
      <pc:sldChg chg="modSp mod">
        <pc:chgData name="Frank Seet" userId="634c3e1a-310a-4942-92ca-6b47848ae898" providerId="ADAL" clId="{99CAA67B-66E8-4507-BAEA-D1D432132EAD}" dt="2023-04-14T01:41:55.177" v="1" actId="1362"/>
        <pc:sldMkLst>
          <pc:docMk/>
          <pc:sldMk cId="1329776532" sldId="315"/>
        </pc:sldMkLst>
        <pc:picChg chg="mod">
          <ac:chgData name="Frank Seet" userId="634c3e1a-310a-4942-92ca-6b47848ae898" providerId="ADAL" clId="{99CAA67B-66E8-4507-BAEA-D1D432132EAD}" dt="2023-04-14T01:41:55.177" v="1" actId="1362"/>
          <ac:picMkLst>
            <pc:docMk/>
            <pc:sldMk cId="1329776532" sldId="315"/>
            <ac:picMk id="3" creationId="{0BE6C8CA-8533-407E-18A9-6B58C869F8FA}"/>
          </ac:picMkLst>
        </pc:picChg>
      </pc:sldChg>
    </pc:docChg>
  </pc:docChgLst>
  <pc:docChgLst>
    <pc:chgData name="Frank Seet" userId="634c3e1a-310a-4942-92ca-6b47848ae898" providerId="ADAL" clId="{BA0E536A-A286-4472-89A7-4CF79EFBD3B4}"/>
    <pc:docChg chg="undo custSel modSld">
      <pc:chgData name="Frank Seet" userId="634c3e1a-310a-4942-92ca-6b47848ae898" providerId="ADAL" clId="{BA0E536A-A286-4472-89A7-4CF79EFBD3B4}" dt="2024-08-06T07:45:45.486" v="2" actId="1076"/>
      <pc:docMkLst>
        <pc:docMk/>
      </pc:docMkLst>
      <pc:sldChg chg="modSp mod">
        <pc:chgData name="Frank Seet" userId="634c3e1a-310a-4942-92ca-6b47848ae898" providerId="ADAL" clId="{BA0E536A-A286-4472-89A7-4CF79EFBD3B4}" dt="2024-08-06T07:45:45.486" v="2" actId="1076"/>
        <pc:sldMkLst>
          <pc:docMk/>
          <pc:sldMk cId="1455271331" sldId="301"/>
        </pc:sldMkLst>
        <pc:spChg chg="mod">
          <ac:chgData name="Frank Seet" userId="634c3e1a-310a-4942-92ca-6b47848ae898" providerId="ADAL" clId="{BA0E536A-A286-4472-89A7-4CF79EFBD3B4}" dt="2024-08-06T07:45:44.208" v="0" actId="20577"/>
          <ac:spMkLst>
            <pc:docMk/>
            <pc:sldMk cId="1455271331" sldId="301"/>
            <ac:spMk id="3" creationId="{00000000-0000-0000-0000-000000000000}"/>
          </ac:spMkLst>
        </pc:spChg>
        <pc:picChg chg="mod">
          <ac:chgData name="Frank Seet" userId="634c3e1a-310a-4942-92ca-6b47848ae898" providerId="ADAL" clId="{BA0E536A-A286-4472-89A7-4CF79EFBD3B4}" dt="2024-08-06T07:45:45.486" v="2" actId="1076"/>
          <ac:picMkLst>
            <pc:docMk/>
            <pc:sldMk cId="1455271331" sldId="301"/>
            <ac:picMk id="2" creationId="{00000000-0000-0000-0000-000000000000}"/>
          </ac:picMkLst>
        </pc:picChg>
      </pc:sldChg>
    </pc:docChg>
  </pc:docChgLst>
  <pc:docChgLst>
    <pc:chgData name="Heng Li Ying" userId="S::liying.heng@smsdome.com::a5d44193-d6ba-451a-af4d-a2126bb02351" providerId="AD" clId="Web-{02A0ADA1-08B0-6DFA-DBFE-1A6246142EA3}"/>
    <pc:docChg chg="modSld">
      <pc:chgData name="Heng Li Ying" userId="S::liying.heng@smsdome.com::a5d44193-d6ba-451a-af4d-a2126bb02351" providerId="AD" clId="Web-{02A0ADA1-08B0-6DFA-DBFE-1A6246142EA3}" dt="2023-11-07T09:37:00.484" v="12"/>
      <pc:docMkLst>
        <pc:docMk/>
      </pc:docMkLst>
      <pc:sldChg chg="modSp">
        <pc:chgData name="Heng Li Ying" userId="S::liying.heng@smsdome.com::a5d44193-d6ba-451a-af4d-a2126bb02351" providerId="AD" clId="Web-{02A0ADA1-08B0-6DFA-DBFE-1A6246142EA3}" dt="2023-11-07T09:35:27.591" v="0"/>
        <pc:sldMkLst>
          <pc:docMk/>
          <pc:sldMk cId="651431878" sldId="314"/>
        </pc:sldMkLst>
        <pc:graphicFrameChg chg="modGraphic">
          <ac:chgData name="Heng Li Ying" userId="S::liying.heng@smsdome.com::a5d44193-d6ba-451a-af4d-a2126bb02351" providerId="AD" clId="Web-{02A0ADA1-08B0-6DFA-DBFE-1A6246142EA3}" dt="2023-11-07T09:35:27.591" v="0"/>
          <ac:graphicFrameMkLst>
            <pc:docMk/>
            <pc:sldMk cId="651431878" sldId="314"/>
            <ac:graphicFrameMk id="10" creationId="{DE39A488-612D-1B3A-E315-7E99C42013F8}"/>
          </ac:graphicFrameMkLst>
        </pc:graphicFrameChg>
      </pc:sldChg>
      <pc:sldChg chg="modSp">
        <pc:chgData name="Heng Li Ying" userId="S::liying.heng@smsdome.com::a5d44193-d6ba-451a-af4d-a2126bb02351" providerId="AD" clId="Web-{02A0ADA1-08B0-6DFA-DBFE-1A6246142EA3}" dt="2023-11-07T09:37:00.484" v="12"/>
        <pc:sldMkLst>
          <pc:docMk/>
          <pc:sldMk cId="1329776532" sldId="315"/>
        </pc:sldMkLst>
        <pc:graphicFrameChg chg="mod modGraphic">
          <ac:chgData name="Heng Li Ying" userId="S::liying.heng@smsdome.com::a5d44193-d6ba-451a-af4d-a2126bb02351" providerId="AD" clId="Web-{02A0ADA1-08B0-6DFA-DBFE-1A6246142EA3}" dt="2023-11-07T09:37:00.484" v="12"/>
          <ac:graphicFrameMkLst>
            <pc:docMk/>
            <pc:sldMk cId="1329776532" sldId="315"/>
            <ac:graphicFrameMk id="5" creationId="{C5FF982A-A644-58DD-9253-BB8F9502F18D}"/>
          </ac:graphicFrameMkLst>
        </pc:graphicFrameChg>
      </pc:sldChg>
    </pc:docChg>
  </pc:docChgLst>
  <pc:docChgLst>
    <pc:chgData name="Frank Seet" userId="634c3e1a-310a-4942-92ca-6b47848ae898" providerId="ADAL" clId="{2C132CB5-0535-4841-8B76-7EB006BCB30A}"/>
    <pc:docChg chg="undo custSel modSld">
      <pc:chgData name="Frank Seet" userId="634c3e1a-310a-4942-92ca-6b47848ae898" providerId="ADAL" clId="{2C132CB5-0535-4841-8B76-7EB006BCB30A}" dt="2023-09-05T09:43:12.831" v="2" actId="14100"/>
      <pc:docMkLst>
        <pc:docMk/>
      </pc:docMkLst>
      <pc:sldChg chg="modSp mod">
        <pc:chgData name="Frank Seet" userId="634c3e1a-310a-4942-92ca-6b47848ae898" providerId="ADAL" clId="{2C132CB5-0535-4841-8B76-7EB006BCB30A}" dt="2023-09-05T09:43:12.831" v="2" actId="14100"/>
        <pc:sldMkLst>
          <pc:docMk/>
          <pc:sldMk cId="3468745458" sldId="303"/>
        </pc:sldMkLst>
        <pc:spChg chg="mod">
          <ac:chgData name="Frank Seet" userId="634c3e1a-310a-4942-92ca-6b47848ae898" providerId="ADAL" clId="{2C132CB5-0535-4841-8B76-7EB006BCB30A}" dt="2023-09-05T09:43:12.831" v="2" actId="14100"/>
          <ac:spMkLst>
            <pc:docMk/>
            <pc:sldMk cId="3468745458" sldId="303"/>
            <ac:spMk id="5" creationId="{00000000-0000-0000-0000-000000000000}"/>
          </ac:spMkLst>
        </pc:spChg>
        <pc:picChg chg="mod">
          <ac:chgData name="Frank Seet" userId="634c3e1a-310a-4942-92ca-6b47848ae898" providerId="ADAL" clId="{2C132CB5-0535-4841-8B76-7EB006BCB30A}" dt="2023-09-05T09:42:42.321" v="1" actId="1076"/>
          <ac:picMkLst>
            <pc:docMk/>
            <pc:sldMk cId="3468745458" sldId="303"/>
            <ac:picMk id="9" creationId="{D5D84410-6433-46B7-BEB8-D10C3DA3A531}"/>
          </ac:picMkLst>
        </pc:picChg>
      </pc:sldChg>
    </pc:docChg>
  </pc:docChgLst>
  <pc:docChgLst>
    <pc:chgData name="Frank Seet" userId="634c3e1a-310a-4942-92ca-6b47848ae898" providerId="ADAL" clId="{6A7F78C2-21F3-4C58-9EA2-75BE1EABDD78}"/>
    <pc:docChg chg="undo custSel addSld delSld modSld">
      <pc:chgData name="Frank Seet" userId="634c3e1a-310a-4942-92ca-6b47848ae898" providerId="ADAL" clId="{6A7F78C2-21F3-4C58-9EA2-75BE1EABDD78}" dt="2022-06-24T04:30:03.042" v="40"/>
      <pc:docMkLst>
        <pc:docMk/>
      </pc:docMkLst>
      <pc:sldChg chg="addSp delSp modSp mod setBg">
        <pc:chgData name="Frank Seet" userId="634c3e1a-310a-4942-92ca-6b47848ae898" providerId="ADAL" clId="{6A7F78C2-21F3-4C58-9EA2-75BE1EABDD78}" dt="2022-06-24T04:28:26.664" v="14"/>
        <pc:sldMkLst>
          <pc:docMk/>
          <pc:sldMk cId="2183393286" sldId="256"/>
        </pc:sldMkLst>
        <pc:spChg chg="add mod">
          <ac:chgData name="Frank Seet" userId="634c3e1a-310a-4942-92ca-6b47848ae898" providerId="ADAL" clId="{6A7F78C2-21F3-4C58-9EA2-75BE1EABDD78}" dt="2022-06-24T04:28:26.664" v="14"/>
          <ac:spMkLst>
            <pc:docMk/>
            <pc:sldMk cId="2183393286" sldId="256"/>
            <ac:spMk id="4" creationId="{A95CF727-41A9-E4A7-203A-02F550EE4F7C}"/>
          </ac:spMkLst>
        </pc:spChg>
        <pc:spChg chg="del mod">
          <ac:chgData name="Frank Seet" userId="634c3e1a-310a-4942-92ca-6b47848ae898" providerId="ADAL" clId="{6A7F78C2-21F3-4C58-9EA2-75BE1EABDD78}" dt="2022-06-24T04:28:13.954" v="12" actId="478"/>
          <ac:spMkLst>
            <pc:docMk/>
            <pc:sldMk cId="2183393286" sldId="256"/>
            <ac:spMk id="7" creationId="{FE31AEF8-2B88-4EBD-8917-DB73FC409445}"/>
          </ac:spMkLst>
        </pc:spChg>
        <pc:spChg chg="mod">
          <ac:chgData name="Frank Seet" userId="634c3e1a-310a-4942-92ca-6b47848ae898" providerId="ADAL" clId="{6A7F78C2-21F3-4C58-9EA2-75BE1EABDD78}" dt="2022-06-24T04:28:08.750" v="10" actId="20577"/>
          <ac:spMkLst>
            <pc:docMk/>
            <pc:sldMk cId="2183393286" sldId="256"/>
            <ac:spMk id="13" creationId="{00000000-0000-0000-0000-000000000000}"/>
          </ac:spMkLst>
        </pc:spChg>
        <pc:picChg chg="add mod">
          <ac:chgData name="Frank Seet" userId="634c3e1a-310a-4942-92ca-6b47848ae898" providerId="ADAL" clId="{6A7F78C2-21F3-4C58-9EA2-75BE1EABDD78}" dt="2022-06-24T04:28:26.664" v="14"/>
          <ac:picMkLst>
            <pc:docMk/>
            <pc:sldMk cId="2183393286" sldId="256"/>
            <ac:picMk id="5" creationId="{BAA9635B-29AF-535F-AC75-1702CDFD8565}"/>
          </ac:picMkLst>
        </pc:picChg>
        <pc:picChg chg="add mod">
          <ac:chgData name="Frank Seet" userId="634c3e1a-310a-4942-92ca-6b47848ae898" providerId="ADAL" clId="{6A7F78C2-21F3-4C58-9EA2-75BE1EABDD78}" dt="2022-06-24T04:28:26.664" v="14"/>
          <ac:picMkLst>
            <pc:docMk/>
            <pc:sldMk cId="2183393286" sldId="256"/>
            <ac:picMk id="6" creationId="{578B6FA0-FCCD-C5A0-81D4-2D9F2B064703}"/>
          </ac:picMkLst>
        </pc:picChg>
      </pc:sldChg>
      <pc:sldChg chg="add">
        <pc:chgData name="Frank Seet" userId="634c3e1a-310a-4942-92ca-6b47848ae898" providerId="ADAL" clId="{6A7F78C2-21F3-4C58-9EA2-75BE1EABDD78}" dt="2022-06-24T04:30:03.042" v="40"/>
        <pc:sldMkLst>
          <pc:docMk/>
          <pc:sldMk cId="2596735993" sldId="262"/>
        </pc:sldMkLst>
      </pc:sldChg>
      <pc:sldChg chg="del">
        <pc:chgData name="Frank Seet" userId="634c3e1a-310a-4942-92ca-6b47848ae898" providerId="ADAL" clId="{6A7F78C2-21F3-4C58-9EA2-75BE1EABDD78}" dt="2022-06-24T04:30:02.701" v="39" actId="47"/>
        <pc:sldMkLst>
          <pc:docMk/>
          <pc:sldMk cId="3500069991" sldId="262"/>
        </pc:sldMkLst>
      </pc:sldChg>
      <pc:sldChg chg="modSp mod">
        <pc:chgData name="Frank Seet" userId="634c3e1a-310a-4942-92ca-6b47848ae898" providerId="ADAL" clId="{6A7F78C2-21F3-4C58-9EA2-75BE1EABDD78}" dt="2022-06-24T04:28:34.149" v="15" actId="404"/>
        <pc:sldMkLst>
          <pc:docMk/>
          <pc:sldMk cId="1502756901" sldId="287"/>
        </pc:sldMkLst>
        <pc:spChg chg="mod">
          <ac:chgData name="Frank Seet" userId="634c3e1a-310a-4942-92ca-6b47848ae898" providerId="ADAL" clId="{6A7F78C2-21F3-4C58-9EA2-75BE1EABDD78}" dt="2022-06-24T04:28:34.149" v="15" actId="404"/>
          <ac:spMkLst>
            <pc:docMk/>
            <pc:sldMk cId="1502756901" sldId="287"/>
            <ac:spMk id="4" creationId="{00000000-0000-0000-0000-000000000000}"/>
          </ac:spMkLst>
        </pc:spChg>
      </pc:sldChg>
      <pc:sldChg chg="modSp mod">
        <pc:chgData name="Frank Seet" userId="634c3e1a-310a-4942-92ca-6b47848ae898" providerId="ADAL" clId="{6A7F78C2-21F3-4C58-9EA2-75BE1EABDD78}" dt="2022-06-24T04:28:49.167" v="23" actId="1036"/>
        <pc:sldMkLst>
          <pc:docMk/>
          <pc:sldMk cId="1455271331" sldId="301"/>
        </pc:sldMkLst>
        <pc:spChg chg="mod">
          <ac:chgData name="Frank Seet" userId="634c3e1a-310a-4942-92ca-6b47848ae898" providerId="ADAL" clId="{6A7F78C2-21F3-4C58-9EA2-75BE1EABDD78}" dt="2022-06-24T04:28:49.167" v="23" actId="1036"/>
          <ac:spMkLst>
            <pc:docMk/>
            <pc:sldMk cId="1455271331" sldId="301"/>
            <ac:spMk id="3" creationId="{00000000-0000-0000-0000-000000000000}"/>
          </ac:spMkLst>
        </pc:spChg>
        <pc:spChg chg="mod">
          <ac:chgData name="Frank Seet" userId="634c3e1a-310a-4942-92ca-6b47848ae898" providerId="ADAL" clId="{6A7F78C2-21F3-4C58-9EA2-75BE1EABDD78}" dt="2022-06-24T04:28:39.178" v="16" actId="404"/>
          <ac:spMkLst>
            <pc:docMk/>
            <pc:sldMk cId="1455271331" sldId="301"/>
            <ac:spMk id="4" creationId="{00000000-0000-0000-0000-000000000000}"/>
          </ac:spMkLst>
        </pc:spChg>
      </pc:sldChg>
      <pc:sldChg chg="modSp mod">
        <pc:chgData name="Frank Seet" userId="634c3e1a-310a-4942-92ca-6b47848ae898" providerId="ADAL" clId="{6A7F78C2-21F3-4C58-9EA2-75BE1EABDD78}" dt="2022-06-24T04:29:08.226" v="28" actId="1076"/>
        <pc:sldMkLst>
          <pc:docMk/>
          <pc:sldMk cId="3468745458" sldId="303"/>
        </pc:sldMkLst>
        <pc:spChg chg="mod">
          <ac:chgData name="Frank Seet" userId="634c3e1a-310a-4942-92ca-6b47848ae898" providerId="ADAL" clId="{6A7F78C2-21F3-4C58-9EA2-75BE1EABDD78}" dt="2022-06-24T04:29:03.223" v="26" actId="404"/>
          <ac:spMkLst>
            <pc:docMk/>
            <pc:sldMk cId="3468745458" sldId="303"/>
            <ac:spMk id="4" creationId="{00000000-0000-0000-0000-000000000000}"/>
          </ac:spMkLst>
        </pc:spChg>
        <pc:spChg chg="mod">
          <ac:chgData name="Frank Seet" userId="634c3e1a-310a-4942-92ca-6b47848ae898" providerId="ADAL" clId="{6A7F78C2-21F3-4C58-9EA2-75BE1EABDD78}" dt="2022-06-24T04:29:08.226" v="28" actId="1076"/>
          <ac:spMkLst>
            <pc:docMk/>
            <pc:sldMk cId="3468745458" sldId="303"/>
            <ac:spMk id="5" creationId="{00000000-0000-0000-0000-000000000000}"/>
          </ac:spMkLst>
        </pc:spChg>
      </pc:sldChg>
      <pc:sldChg chg="modSp mod">
        <pc:chgData name="Frank Seet" userId="634c3e1a-310a-4942-92ca-6b47848ae898" providerId="ADAL" clId="{6A7F78C2-21F3-4C58-9EA2-75BE1EABDD78}" dt="2022-06-24T04:29:32.563" v="33" actId="207"/>
        <pc:sldMkLst>
          <pc:docMk/>
          <pc:sldMk cId="1880533495" sldId="305"/>
        </pc:sldMkLst>
        <pc:graphicFrameChg chg="modGraphic">
          <ac:chgData name="Frank Seet" userId="634c3e1a-310a-4942-92ca-6b47848ae898" providerId="ADAL" clId="{6A7F78C2-21F3-4C58-9EA2-75BE1EABDD78}" dt="2022-06-24T04:29:32.563" v="33" actId="207"/>
          <ac:graphicFrameMkLst>
            <pc:docMk/>
            <pc:sldMk cId="1880533495" sldId="305"/>
            <ac:graphicFrameMk id="3" creationId="{00000000-0000-0000-0000-000000000000}"/>
          </ac:graphicFrameMkLst>
        </pc:graphicFrameChg>
      </pc:sldChg>
      <pc:sldChg chg="modSp mod">
        <pc:chgData name="Frank Seet" userId="634c3e1a-310a-4942-92ca-6b47848ae898" providerId="ADAL" clId="{6A7F78C2-21F3-4C58-9EA2-75BE1EABDD78}" dt="2022-06-24T04:29:38.358" v="34" actId="207"/>
        <pc:sldMkLst>
          <pc:docMk/>
          <pc:sldMk cId="1834716129" sldId="306"/>
        </pc:sldMkLst>
        <pc:graphicFrameChg chg="modGraphic">
          <ac:chgData name="Frank Seet" userId="634c3e1a-310a-4942-92ca-6b47848ae898" providerId="ADAL" clId="{6A7F78C2-21F3-4C58-9EA2-75BE1EABDD78}" dt="2022-06-24T04:29:38.358" v="34" actId="207"/>
          <ac:graphicFrameMkLst>
            <pc:docMk/>
            <pc:sldMk cId="1834716129" sldId="306"/>
            <ac:graphicFrameMk id="3" creationId="{00000000-0000-0000-0000-000000000000}"/>
          </ac:graphicFrameMkLst>
        </pc:graphicFrameChg>
      </pc:sldChg>
      <pc:sldChg chg="modSp mod">
        <pc:chgData name="Frank Seet" userId="634c3e1a-310a-4942-92ca-6b47848ae898" providerId="ADAL" clId="{6A7F78C2-21F3-4C58-9EA2-75BE1EABDD78}" dt="2022-06-24T04:29:13.370" v="30" actId="1076"/>
        <pc:sldMkLst>
          <pc:docMk/>
          <pc:sldMk cId="2199968278" sldId="310"/>
        </pc:sldMkLst>
        <pc:spChg chg="mod">
          <ac:chgData name="Frank Seet" userId="634c3e1a-310a-4942-92ca-6b47848ae898" providerId="ADAL" clId="{6A7F78C2-21F3-4C58-9EA2-75BE1EABDD78}" dt="2022-06-24T04:29:13.370" v="30" actId="1076"/>
          <ac:spMkLst>
            <pc:docMk/>
            <pc:sldMk cId="2199968278" sldId="310"/>
            <ac:spMk id="7" creationId="{F22C97E3-ED06-499E-9FA8-80FB93F1CF1E}"/>
          </ac:spMkLst>
        </pc:spChg>
        <pc:spChg chg="mod">
          <ac:chgData name="Frank Seet" userId="634c3e1a-310a-4942-92ca-6b47848ae898" providerId="ADAL" clId="{6A7F78C2-21F3-4C58-9EA2-75BE1EABDD78}" dt="2022-06-24T04:29:12.909" v="29" actId="404"/>
          <ac:spMkLst>
            <pc:docMk/>
            <pc:sldMk cId="2199968278" sldId="310"/>
            <ac:spMk id="12" creationId="{00000000-0000-0000-0000-000000000000}"/>
          </ac:spMkLst>
        </pc:spChg>
      </pc:sldChg>
      <pc:sldChg chg="modSp mod">
        <pc:chgData name="Frank Seet" userId="634c3e1a-310a-4942-92ca-6b47848ae898" providerId="ADAL" clId="{6A7F78C2-21F3-4C58-9EA2-75BE1EABDD78}" dt="2022-06-24T04:29:52.739" v="38"/>
        <pc:sldMkLst>
          <pc:docMk/>
          <pc:sldMk cId="3560815109" sldId="311"/>
        </pc:sldMkLst>
        <pc:graphicFrameChg chg="mod modGraphic">
          <ac:chgData name="Frank Seet" userId="634c3e1a-310a-4942-92ca-6b47848ae898" providerId="ADAL" clId="{6A7F78C2-21F3-4C58-9EA2-75BE1EABDD78}" dt="2022-06-24T04:29:52.739" v="38"/>
          <ac:graphicFrameMkLst>
            <pc:docMk/>
            <pc:sldMk cId="3560815109" sldId="311"/>
            <ac:graphicFrameMk id="15" creationId="{94C79CB2-A16A-4421-BD95-050DACEA6EB3}"/>
          </ac:graphicFrameMkLst>
        </pc:graphicFrameChg>
      </pc:sldChg>
      <pc:sldChg chg="modSp mod">
        <pc:chgData name="Frank Seet" userId="634c3e1a-310a-4942-92ca-6b47848ae898" providerId="ADAL" clId="{6A7F78C2-21F3-4C58-9EA2-75BE1EABDD78}" dt="2022-06-24T04:28:55.065" v="25" actId="404"/>
        <pc:sldMkLst>
          <pc:docMk/>
          <pc:sldMk cId="3654275719" sldId="312"/>
        </pc:sldMkLst>
        <pc:spChg chg="mod">
          <ac:chgData name="Frank Seet" userId="634c3e1a-310a-4942-92ca-6b47848ae898" providerId="ADAL" clId="{6A7F78C2-21F3-4C58-9EA2-75BE1EABDD78}" dt="2022-06-24T04:28:55.065" v="25" actId="404"/>
          <ac:spMkLst>
            <pc:docMk/>
            <pc:sldMk cId="3654275719" sldId="312"/>
            <ac:spMk id="4" creationId="{00000000-0000-0000-0000-000000000000}"/>
          </ac:spMkLst>
        </pc:spChg>
      </pc:sldChg>
      <pc:sldChg chg="modSp mod">
        <pc:chgData name="Frank Seet" userId="634c3e1a-310a-4942-92ca-6b47848ae898" providerId="ADAL" clId="{6A7F78C2-21F3-4C58-9EA2-75BE1EABDD78}" dt="2022-06-24T04:29:27.901" v="32" actId="207"/>
        <pc:sldMkLst>
          <pc:docMk/>
          <pc:sldMk cId="3142145927" sldId="313"/>
        </pc:sldMkLst>
        <pc:graphicFrameChg chg="modGraphic">
          <ac:chgData name="Frank Seet" userId="634c3e1a-310a-4942-92ca-6b47848ae898" providerId="ADAL" clId="{6A7F78C2-21F3-4C58-9EA2-75BE1EABDD78}" dt="2022-06-24T04:29:27.901" v="32" actId="207"/>
          <ac:graphicFrameMkLst>
            <pc:docMk/>
            <pc:sldMk cId="3142145927" sldId="313"/>
            <ac:graphicFrameMk id="4" creationId="{8100FD40-AB43-4989-BF4E-7B0D8423A232}"/>
          </ac:graphicFrameMkLst>
        </pc:graphicFrameChg>
      </pc:sldChg>
    </pc:docChg>
  </pc:docChgLst>
  <pc:docChgLst>
    <pc:chgData name="Frank Seet" userId="634c3e1a-310a-4942-92ca-6b47848ae898" providerId="ADAL" clId="{A742D960-ACD5-4EC7-A5B9-1D6F03863D45}"/>
    <pc:docChg chg="undo redo custSel addSld delSld modSld">
      <pc:chgData name="Frank Seet" userId="634c3e1a-310a-4942-92ca-6b47848ae898" providerId="ADAL" clId="{A742D960-ACD5-4EC7-A5B9-1D6F03863D45}" dt="2024-07-04T04:49:58.714" v="494" actId="1076"/>
      <pc:docMkLst>
        <pc:docMk/>
      </pc:docMkLst>
      <pc:sldChg chg="modSp mod">
        <pc:chgData name="Frank Seet" userId="634c3e1a-310a-4942-92ca-6b47848ae898" providerId="ADAL" clId="{A742D960-ACD5-4EC7-A5B9-1D6F03863D45}" dt="2024-07-04T04:21:03.680" v="24" actId="20577"/>
        <pc:sldMkLst>
          <pc:docMk/>
          <pc:sldMk cId="2183393286" sldId="256"/>
        </pc:sldMkLst>
        <pc:spChg chg="mod">
          <ac:chgData name="Frank Seet" userId="634c3e1a-310a-4942-92ca-6b47848ae898" providerId="ADAL" clId="{A742D960-ACD5-4EC7-A5B9-1D6F03863D45}" dt="2024-07-04T04:20:30.611" v="9" actId="1076"/>
          <ac:spMkLst>
            <pc:docMk/>
            <pc:sldMk cId="2183393286" sldId="256"/>
            <ac:spMk id="4" creationId="{A95CF727-41A9-E4A7-203A-02F550EE4F7C}"/>
          </ac:spMkLst>
        </pc:spChg>
        <pc:spChg chg="mod">
          <ac:chgData name="Frank Seet" userId="634c3e1a-310a-4942-92ca-6b47848ae898" providerId="ADAL" clId="{A742D960-ACD5-4EC7-A5B9-1D6F03863D45}" dt="2024-07-04T04:21:03.680" v="24" actId="20577"/>
          <ac:spMkLst>
            <pc:docMk/>
            <pc:sldMk cId="2183393286" sldId="256"/>
            <ac:spMk id="13" creationId="{00000000-0000-0000-0000-000000000000}"/>
          </ac:spMkLst>
        </pc:spChg>
      </pc:sldChg>
      <pc:sldChg chg="addSp delSp modSp mod">
        <pc:chgData name="Frank Seet" userId="634c3e1a-310a-4942-92ca-6b47848ae898" providerId="ADAL" clId="{A742D960-ACD5-4EC7-A5B9-1D6F03863D45}" dt="2024-07-04T04:20:49.875" v="14" actId="404"/>
        <pc:sldMkLst>
          <pc:docMk/>
          <pc:sldMk cId="2596735993" sldId="262"/>
        </pc:sldMkLst>
        <pc:spChg chg="add mod">
          <ac:chgData name="Frank Seet" userId="634c3e1a-310a-4942-92ca-6b47848ae898" providerId="ADAL" clId="{A742D960-ACD5-4EC7-A5B9-1D6F03863D45}" dt="2024-07-04T04:20:45.191" v="13" actId="1076"/>
          <ac:spMkLst>
            <pc:docMk/>
            <pc:sldMk cId="2596735993" sldId="262"/>
            <ac:spMk id="2" creationId="{E1C9CF24-6158-E186-7DB2-89E8BDC7CD7A}"/>
          </ac:spMkLst>
        </pc:spChg>
        <pc:spChg chg="del">
          <ac:chgData name="Frank Seet" userId="634c3e1a-310a-4942-92ca-6b47848ae898" providerId="ADAL" clId="{A742D960-ACD5-4EC7-A5B9-1D6F03863D45}" dt="2024-07-04T04:20:40.335" v="10" actId="478"/>
          <ac:spMkLst>
            <pc:docMk/>
            <pc:sldMk cId="2596735993" sldId="262"/>
            <ac:spMk id="9" creationId="{FE31AEF8-2B88-4EBD-8917-DB73FC409445}"/>
          </ac:spMkLst>
        </pc:spChg>
        <pc:spChg chg="mod">
          <ac:chgData name="Frank Seet" userId="634c3e1a-310a-4942-92ca-6b47848ae898" providerId="ADAL" clId="{A742D960-ACD5-4EC7-A5B9-1D6F03863D45}" dt="2024-07-04T04:20:49.875" v="14" actId="404"/>
          <ac:spMkLst>
            <pc:docMk/>
            <pc:sldMk cId="2596735993" sldId="262"/>
            <ac:spMk id="11" creationId="{2E2E71B2-2F59-4A8E-A9C2-764392A0FEA1}"/>
          </ac:spMkLst>
        </pc:spChg>
      </pc:sldChg>
      <pc:sldChg chg="modSp mod">
        <pc:chgData name="Frank Seet" userId="634c3e1a-310a-4942-92ca-6b47848ae898" providerId="ADAL" clId="{A742D960-ACD5-4EC7-A5B9-1D6F03863D45}" dt="2024-07-04T04:49:13.620" v="476" actId="1076"/>
        <pc:sldMkLst>
          <pc:docMk/>
          <pc:sldMk cId="1502756901" sldId="287"/>
        </pc:sldMkLst>
        <pc:spChg chg="mod">
          <ac:chgData name="Frank Seet" userId="634c3e1a-310a-4942-92ca-6b47848ae898" providerId="ADAL" clId="{A742D960-ACD5-4EC7-A5B9-1D6F03863D45}" dt="2024-07-04T04:40:02.886" v="351" actId="404"/>
          <ac:spMkLst>
            <pc:docMk/>
            <pc:sldMk cId="1502756901" sldId="287"/>
            <ac:spMk id="4" creationId="{00000000-0000-0000-0000-000000000000}"/>
          </ac:spMkLst>
        </pc:spChg>
        <pc:picChg chg="mod">
          <ac:chgData name="Frank Seet" userId="634c3e1a-310a-4942-92ca-6b47848ae898" providerId="ADAL" clId="{A742D960-ACD5-4EC7-A5B9-1D6F03863D45}" dt="2024-07-04T04:49:13.620" v="476" actId="1076"/>
          <ac:picMkLst>
            <pc:docMk/>
            <pc:sldMk cId="1502756901" sldId="287"/>
            <ac:picMk id="11" creationId="{832A84C4-37A3-7674-DE86-B3C2A5BCA807}"/>
          </ac:picMkLst>
        </pc:picChg>
      </pc:sldChg>
      <pc:sldChg chg="modSp add del mod">
        <pc:chgData name="Frank Seet" userId="634c3e1a-310a-4942-92ca-6b47848ae898" providerId="ADAL" clId="{A742D960-ACD5-4EC7-A5B9-1D6F03863D45}" dt="2024-07-04T04:43:42.982" v="425" actId="47"/>
        <pc:sldMkLst>
          <pc:docMk/>
          <pc:sldMk cId="2803522561" sldId="297"/>
        </pc:sldMkLst>
        <pc:spChg chg="mod">
          <ac:chgData name="Frank Seet" userId="634c3e1a-310a-4942-92ca-6b47848ae898" providerId="ADAL" clId="{A742D960-ACD5-4EC7-A5B9-1D6F03863D45}" dt="2024-07-04T04:21:38.697" v="29" actId="400"/>
          <ac:spMkLst>
            <pc:docMk/>
            <pc:sldMk cId="2803522561" sldId="297"/>
            <ac:spMk id="2" creationId="{EEB54B23-ABCB-4F9C-B375-3C0B1B75BB4E}"/>
          </ac:spMkLst>
        </pc:spChg>
        <pc:spChg chg="mod">
          <ac:chgData name="Frank Seet" userId="634c3e1a-310a-4942-92ca-6b47848ae898" providerId="ADAL" clId="{A742D960-ACD5-4EC7-A5B9-1D6F03863D45}" dt="2024-07-04T04:37:40.043" v="325" actId="404"/>
          <ac:spMkLst>
            <pc:docMk/>
            <pc:sldMk cId="2803522561" sldId="297"/>
            <ac:spMk id="3" creationId="{7F4C1110-3952-4989-A222-3E7FC09B428E}"/>
          </ac:spMkLst>
        </pc:spChg>
      </pc:sldChg>
      <pc:sldChg chg="addSp delSp modSp mod">
        <pc:chgData name="Frank Seet" userId="634c3e1a-310a-4942-92ca-6b47848ae898" providerId="ADAL" clId="{A742D960-ACD5-4EC7-A5B9-1D6F03863D45}" dt="2024-07-04T04:49:24.051" v="480" actId="478"/>
        <pc:sldMkLst>
          <pc:docMk/>
          <pc:sldMk cId="1455271331" sldId="301"/>
        </pc:sldMkLst>
        <pc:spChg chg="mod">
          <ac:chgData name="Frank Seet" userId="634c3e1a-310a-4942-92ca-6b47848ae898" providerId="ADAL" clId="{A742D960-ACD5-4EC7-A5B9-1D6F03863D45}" dt="2024-07-04T04:40:29.465" v="367" actId="1076"/>
          <ac:spMkLst>
            <pc:docMk/>
            <pc:sldMk cId="1455271331" sldId="301"/>
            <ac:spMk id="3" creationId="{00000000-0000-0000-0000-000000000000}"/>
          </ac:spMkLst>
        </pc:spChg>
        <pc:spChg chg="mod">
          <ac:chgData name="Frank Seet" userId="634c3e1a-310a-4942-92ca-6b47848ae898" providerId="ADAL" clId="{A742D960-ACD5-4EC7-A5B9-1D6F03863D45}" dt="2024-07-04T04:40:24.538" v="366" actId="2710"/>
          <ac:spMkLst>
            <pc:docMk/>
            <pc:sldMk cId="1455271331" sldId="301"/>
            <ac:spMk id="4" creationId="{00000000-0000-0000-0000-000000000000}"/>
          </ac:spMkLst>
        </pc:spChg>
        <pc:picChg chg="mod">
          <ac:chgData name="Frank Seet" userId="634c3e1a-310a-4942-92ca-6b47848ae898" providerId="ADAL" clId="{A742D960-ACD5-4EC7-A5B9-1D6F03863D45}" dt="2024-07-04T04:49:23.277" v="479" actId="1076"/>
          <ac:picMkLst>
            <pc:docMk/>
            <pc:sldMk cId="1455271331" sldId="301"/>
            <ac:picMk id="2" creationId="{00000000-0000-0000-0000-000000000000}"/>
          </ac:picMkLst>
        </pc:picChg>
        <pc:picChg chg="add del mod">
          <ac:chgData name="Frank Seet" userId="634c3e1a-310a-4942-92ca-6b47848ae898" providerId="ADAL" clId="{A742D960-ACD5-4EC7-A5B9-1D6F03863D45}" dt="2024-07-04T04:49:24.051" v="480" actId="478"/>
          <ac:picMkLst>
            <pc:docMk/>
            <pc:sldMk cId="1455271331" sldId="301"/>
            <ac:picMk id="5" creationId="{8231679D-F59E-D015-7DE1-2BA0E8C661BC}"/>
          </ac:picMkLst>
        </pc:picChg>
      </pc:sldChg>
      <pc:sldChg chg="modSp mod">
        <pc:chgData name="Frank Seet" userId="634c3e1a-310a-4942-92ca-6b47848ae898" providerId="ADAL" clId="{A742D960-ACD5-4EC7-A5B9-1D6F03863D45}" dt="2024-07-04T04:49:58.714" v="494" actId="1076"/>
        <pc:sldMkLst>
          <pc:docMk/>
          <pc:sldMk cId="3468745458" sldId="303"/>
        </pc:sldMkLst>
        <pc:picChg chg="mod">
          <ac:chgData name="Frank Seet" userId="634c3e1a-310a-4942-92ca-6b47848ae898" providerId="ADAL" clId="{A742D960-ACD5-4EC7-A5B9-1D6F03863D45}" dt="2024-07-04T04:49:58.714" v="494" actId="1076"/>
          <ac:picMkLst>
            <pc:docMk/>
            <pc:sldMk cId="3468745458" sldId="303"/>
            <ac:picMk id="9" creationId="{D5D84410-6433-46B7-BEB8-D10C3DA3A531}"/>
          </ac:picMkLst>
        </pc:picChg>
      </pc:sldChg>
      <pc:sldChg chg="modSp del mod">
        <pc:chgData name="Frank Seet" userId="634c3e1a-310a-4942-92ca-6b47848ae898" providerId="ADAL" clId="{A742D960-ACD5-4EC7-A5B9-1D6F03863D45}" dt="2024-07-04T04:41:59.966" v="386" actId="47"/>
        <pc:sldMkLst>
          <pc:docMk/>
          <pc:sldMk cId="1880533495" sldId="305"/>
        </pc:sldMkLst>
        <pc:spChg chg="mod">
          <ac:chgData name="Frank Seet" userId="634c3e1a-310a-4942-92ca-6b47848ae898" providerId="ADAL" clId="{A742D960-ACD5-4EC7-A5B9-1D6F03863D45}" dt="2024-07-04T04:24:00.162" v="34" actId="400"/>
          <ac:spMkLst>
            <pc:docMk/>
            <pc:sldMk cId="1880533495" sldId="305"/>
            <ac:spMk id="7" creationId="{F22C97E3-ED06-499E-9FA8-80FB93F1CF1E}"/>
          </ac:spMkLst>
        </pc:spChg>
      </pc:sldChg>
      <pc:sldChg chg="modSp del mod">
        <pc:chgData name="Frank Seet" userId="634c3e1a-310a-4942-92ca-6b47848ae898" providerId="ADAL" clId="{A742D960-ACD5-4EC7-A5B9-1D6F03863D45}" dt="2024-07-04T04:43:39.847" v="424" actId="47"/>
        <pc:sldMkLst>
          <pc:docMk/>
          <pc:sldMk cId="1834716129" sldId="306"/>
        </pc:sldMkLst>
        <pc:spChg chg="mod">
          <ac:chgData name="Frank Seet" userId="634c3e1a-310a-4942-92ca-6b47848ae898" providerId="ADAL" clId="{A742D960-ACD5-4EC7-A5B9-1D6F03863D45}" dt="2024-07-04T04:42:51.790" v="407" actId="1076"/>
          <ac:spMkLst>
            <pc:docMk/>
            <pc:sldMk cId="1834716129" sldId="306"/>
            <ac:spMk id="4" creationId="{00000000-0000-0000-0000-000000000000}"/>
          </ac:spMkLst>
        </pc:spChg>
        <pc:spChg chg="mod">
          <ac:chgData name="Frank Seet" userId="634c3e1a-310a-4942-92ca-6b47848ae898" providerId="ADAL" clId="{A742D960-ACD5-4EC7-A5B9-1D6F03863D45}" dt="2024-07-04T04:41:43.088" v="384" actId="404"/>
          <ac:spMkLst>
            <pc:docMk/>
            <pc:sldMk cId="1834716129" sldId="306"/>
            <ac:spMk id="6" creationId="{B684EB1C-36C7-4CB2-9B52-886318568936}"/>
          </ac:spMkLst>
        </pc:spChg>
        <pc:graphicFrameChg chg="mod modGraphic">
          <ac:chgData name="Frank Seet" userId="634c3e1a-310a-4942-92ca-6b47848ae898" providerId="ADAL" clId="{A742D960-ACD5-4EC7-A5B9-1D6F03863D45}" dt="2024-07-04T04:41:37.970" v="383" actId="207"/>
          <ac:graphicFrameMkLst>
            <pc:docMk/>
            <pc:sldMk cId="1834716129" sldId="306"/>
            <ac:graphicFrameMk id="3" creationId="{00000000-0000-0000-0000-000000000000}"/>
          </ac:graphicFrameMkLst>
        </pc:graphicFrameChg>
      </pc:sldChg>
      <pc:sldChg chg="modSp mod">
        <pc:chgData name="Frank Seet" userId="634c3e1a-310a-4942-92ca-6b47848ae898" providerId="ADAL" clId="{A742D960-ACD5-4EC7-A5B9-1D6F03863D45}" dt="2024-07-04T04:49:50.533" v="491" actId="1076"/>
        <pc:sldMkLst>
          <pc:docMk/>
          <pc:sldMk cId="166535490" sldId="307"/>
        </pc:sldMkLst>
        <pc:spChg chg="mod">
          <ac:chgData name="Frank Seet" userId="634c3e1a-310a-4942-92ca-6b47848ae898" providerId="ADAL" clId="{A742D960-ACD5-4EC7-A5B9-1D6F03863D45}" dt="2024-07-04T04:49:50.533" v="491" actId="1076"/>
          <ac:spMkLst>
            <pc:docMk/>
            <pc:sldMk cId="166535490" sldId="307"/>
            <ac:spMk id="5" creationId="{33BE91A2-A127-45FC-8DBE-D5E6D4BE6A44}"/>
          </ac:spMkLst>
        </pc:spChg>
        <pc:graphicFrameChg chg="mod modGraphic">
          <ac:chgData name="Frank Seet" userId="634c3e1a-310a-4942-92ca-6b47848ae898" providerId="ADAL" clId="{A742D960-ACD5-4EC7-A5B9-1D6F03863D45}" dt="2024-07-04T04:49:44.030" v="488" actId="14100"/>
          <ac:graphicFrameMkLst>
            <pc:docMk/>
            <pc:sldMk cId="166535490" sldId="307"/>
            <ac:graphicFrameMk id="8" creationId="{00000000-0000-0000-0000-000000000000}"/>
          </ac:graphicFrameMkLst>
        </pc:graphicFrameChg>
      </pc:sldChg>
      <pc:sldChg chg="modSp mod">
        <pc:chgData name="Frank Seet" userId="634c3e1a-310a-4942-92ca-6b47848ae898" providerId="ADAL" clId="{A742D960-ACD5-4EC7-A5B9-1D6F03863D45}" dt="2024-07-04T04:44:07.258" v="429" actId="404"/>
        <pc:sldMkLst>
          <pc:docMk/>
          <pc:sldMk cId="2199968278" sldId="310"/>
        </pc:sldMkLst>
        <pc:spChg chg="mod">
          <ac:chgData name="Frank Seet" userId="634c3e1a-310a-4942-92ca-6b47848ae898" providerId="ADAL" clId="{A742D960-ACD5-4EC7-A5B9-1D6F03863D45}" dt="2024-07-04T04:44:03.739" v="428" actId="1076"/>
          <ac:spMkLst>
            <pc:docMk/>
            <pc:sldMk cId="2199968278" sldId="310"/>
            <ac:spMk id="4" creationId="{2485591A-FDDB-4A4F-8ED0-411DE3931E93}"/>
          </ac:spMkLst>
        </pc:spChg>
        <pc:spChg chg="mod">
          <ac:chgData name="Frank Seet" userId="634c3e1a-310a-4942-92ca-6b47848ae898" providerId="ADAL" clId="{A742D960-ACD5-4EC7-A5B9-1D6F03863D45}" dt="2024-07-04T04:43:59.491" v="426" actId="404"/>
          <ac:spMkLst>
            <pc:docMk/>
            <pc:sldMk cId="2199968278" sldId="310"/>
            <ac:spMk id="12" creationId="{00000000-0000-0000-0000-000000000000}"/>
          </ac:spMkLst>
        </pc:spChg>
        <pc:spChg chg="mod">
          <ac:chgData name="Frank Seet" userId="634c3e1a-310a-4942-92ca-6b47848ae898" providerId="ADAL" clId="{A742D960-ACD5-4EC7-A5B9-1D6F03863D45}" dt="2024-07-04T04:44:07.258" v="429" actId="404"/>
          <ac:spMkLst>
            <pc:docMk/>
            <pc:sldMk cId="2199968278" sldId="310"/>
            <ac:spMk id="14" creationId="{00000000-0000-0000-0000-000000000000}"/>
          </ac:spMkLst>
        </pc:spChg>
        <pc:picChg chg="mod">
          <ac:chgData name="Frank Seet" userId="634c3e1a-310a-4942-92ca-6b47848ae898" providerId="ADAL" clId="{A742D960-ACD5-4EC7-A5B9-1D6F03863D45}" dt="2024-07-04T04:44:03.739" v="428" actId="1076"/>
          <ac:picMkLst>
            <pc:docMk/>
            <pc:sldMk cId="2199968278" sldId="310"/>
            <ac:picMk id="6" creationId="{B23423AB-5C99-406E-BF7D-20F2E1FDB25D}"/>
          </ac:picMkLst>
        </pc:picChg>
        <pc:picChg chg="mod">
          <ac:chgData name="Frank Seet" userId="634c3e1a-310a-4942-92ca-6b47848ae898" providerId="ADAL" clId="{A742D960-ACD5-4EC7-A5B9-1D6F03863D45}" dt="2024-07-04T04:44:03.739" v="428" actId="1076"/>
          <ac:picMkLst>
            <pc:docMk/>
            <pc:sldMk cId="2199968278" sldId="310"/>
            <ac:picMk id="13" creationId="{00000000-0000-0000-0000-000000000000}"/>
          </ac:picMkLst>
        </pc:picChg>
      </pc:sldChg>
      <pc:sldChg chg="modSp mod">
        <pc:chgData name="Frank Seet" userId="634c3e1a-310a-4942-92ca-6b47848ae898" providerId="ADAL" clId="{A742D960-ACD5-4EC7-A5B9-1D6F03863D45}" dt="2024-07-04T04:47:55.023" v="471" actId="207"/>
        <pc:sldMkLst>
          <pc:docMk/>
          <pc:sldMk cId="3560815109" sldId="311"/>
        </pc:sldMkLst>
        <pc:spChg chg="mod">
          <ac:chgData name="Frank Seet" userId="634c3e1a-310a-4942-92ca-6b47848ae898" providerId="ADAL" clId="{A742D960-ACD5-4EC7-A5B9-1D6F03863D45}" dt="2024-07-04T04:47:55.023" v="471" actId="207"/>
          <ac:spMkLst>
            <pc:docMk/>
            <pc:sldMk cId="3560815109" sldId="311"/>
            <ac:spMk id="4" creationId="{F22C97E3-ED06-499E-9FA8-80FB93F1CF1E}"/>
          </ac:spMkLst>
        </pc:spChg>
        <pc:graphicFrameChg chg="mod modGraphic">
          <ac:chgData name="Frank Seet" userId="634c3e1a-310a-4942-92ca-6b47848ae898" providerId="ADAL" clId="{A742D960-ACD5-4EC7-A5B9-1D6F03863D45}" dt="2024-07-04T04:46:00.208" v="436" actId="14100"/>
          <ac:graphicFrameMkLst>
            <pc:docMk/>
            <pc:sldMk cId="3560815109" sldId="311"/>
            <ac:graphicFrameMk id="15" creationId="{94C79CB2-A16A-4421-BD95-050DACEA6EB3}"/>
          </ac:graphicFrameMkLst>
        </pc:graphicFrameChg>
      </pc:sldChg>
      <pc:sldChg chg="addSp delSp modSp mod">
        <pc:chgData name="Frank Seet" userId="634c3e1a-310a-4942-92ca-6b47848ae898" providerId="ADAL" clId="{A742D960-ACD5-4EC7-A5B9-1D6F03863D45}" dt="2024-07-04T04:49:37.228" v="486" actId="1076"/>
        <pc:sldMkLst>
          <pc:docMk/>
          <pc:sldMk cId="3654275719" sldId="312"/>
        </pc:sldMkLst>
        <pc:spChg chg="mod">
          <ac:chgData name="Frank Seet" userId="634c3e1a-310a-4942-92ca-6b47848ae898" providerId="ADAL" clId="{A742D960-ACD5-4EC7-A5B9-1D6F03863D45}" dt="2024-07-04T04:40:37.591" v="369" actId="33524"/>
          <ac:spMkLst>
            <pc:docMk/>
            <pc:sldMk cId="3654275719" sldId="312"/>
            <ac:spMk id="4" creationId="{00000000-0000-0000-0000-000000000000}"/>
          </ac:spMkLst>
        </pc:spChg>
        <pc:picChg chg="add del mod">
          <ac:chgData name="Frank Seet" userId="634c3e1a-310a-4942-92ca-6b47848ae898" providerId="ADAL" clId="{A742D960-ACD5-4EC7-A5B9-1D6F03863D45}" dt="2024-07-04T04:49:29.237" v="483" actId="478"/>
          <ac:picMkLst>
            <pc:docMk/>
            <pc:sldMk cId="3654275719" sldId="312"/>
            <ac:picMk id="2" creationId="{38AF52E5-C84A-FA88-89D7-A476A151911D}"/>
          </ac:picMkLst>
        </pc:picChg>
        <pc:picChg chg="mod">
          <ac:chgData name="Frank Seet" userId="634c3e1a-310a-4942-92ca-6b47848ae898" providerId="ADAL" clId="{A742D960-ACD5-4EC7-A5B9-1D6F03863D45}" dt="2024-07-04T04:49:37.228" v="486" actId="1076"/>
          <ac:picMkLst>
            <pc:docMk/>
            <pc:sldMk cId="3654275719" sldId="312"/>
            <ac:picMk id="7" creationId="{00000000-0000-0000-0000-000000000000}"/>
          </ac:picMkLst>
        </pc:picChg>
      </pc:sldChg>
      <pc:sldChg chg="addSp delSp modSp mod">
        <pc:chgData name="Frank Seet" userId="634c3e1a-310a-4942-92ca-6b47848ae898" providerId="ADAL" clId="{A742D960-ACD5-4EC7-A5B9-1D6F03863D45}" dt="2024-07-04T04:48:23.199" v="473" actId="14100"/>
        <pc:sldMkLst>
          <pc:docMk/>
          <pc:sldMk cId="3142145927" sldId="313"/>
        </pc:sldMkLst>
        <pc:spChg chg="mod">
          <ac:chgData name="Frank Seet" userId="634c3e1a-310a-4942-92ca-6b47848ae898" providerId="ADAL" clId="{A742D960-ACD5-4EC7-A5B9-1D6F03863D45}" dt="2024-07-04T04:47:41.562" v="470" actId="20577"/>
          <ac:spMkLst>
            <pc:docMk/>
            <pc:sldMk cId="3142145927" sldId="313"/>
            <ac:spMk id="5" creationId="{F22C97E3-ED06-499E-9FA8-80FB93F1CF1E}"/>
          </ac:spMkLst>
        </pc:spChg>
        <pc:spChg chg="add del mod">
          <ac:chgData name="Frank Seet" userId="634c3e1a-310a-4942-92ca-6b47848ae898" providerId="ADAL" clId="{A742D960-ACD5-4EC7-A5B9-1D6F03863D45}" dt="2024-07-04T04:38:05.862" v="340" actId="478"/>
          <ac:spMkLst>
            <pc:docMk/>
            <pc:sldMk cId="3142145927" sldId="313"/>
            <ac:spMk id="9" creationId="{0658EE8C-1E3D-1E12-9386-7DE15DCE50A5}"/>
          </ac:spMkLst>
        </pc:spChg>
        <pc:spChg chg="add mod">
          <ac:chgData name="Frank Seet" userId="634c3e1a-310a-4942-92ca-6b47848ae898" providerId="ADAL" clId="{A742D960-ACD5-4EC7-A5B9-1D6F03863D45}" dt="2024-07-04T04:43:27.640" v="423" actId="1076"/>
          <ac:spMkLst>
            <pc:docMk/>
            <pc:sldMk cId="3142145927" sldId="313"/>
            <ac:spMk id="10" creationId="{837C7C7A-890D-FDBF-3E2A-B1E56B08B044}"/>
          </ac:spMkLst>
        </pc:spChg>
        <pc:spChg chg="add del">
          <ac:chgData name="Frank Seet" userId="634c3e1a-310a-4942-92ca-6b47848ae898" providerId="ADAL" clId="{A742D960-ACD5-4EC7-A5B9-1D6F03863D45}" dt="2024-07-04T04:38:03.556" v="339" actId="478"/>
          <ac:spMkLst>
            <pc:docMk/>
            <pc:sldMk cId="3142145927" sldId="313"/>
            <ac:spMk id="12" creationId="{88EFC43C-5B32-2AB5-F813-B5A391CF3DFB}"/>
          </ac:spMkLst>
        </pc:spChg>
        <pc:spChg chg="add del mod">
          <ac:chgData name="Frank Seet" userId="634c3e1a-310a-4942-92ca-6b47848ae898" providerId="ADAL" clId="{A742D960-ACD5-4EC7-A5B9-1D6F03863D45}" dt="2024-07-04T04:42:33.411" v="399" actId="478"/>
          <ac:spMkLst>
            <pc:docMk/>
            <pc:sldMk cId="3142145927" sldId="313"/>
            <ac:spMk id="13" creationId="{01AFD796-F5F2-9D1F-7410-96C41FDA3D05}"/>
          </ac:spMkLst>
        </pc:spChg>
        <pc:spChg chg="add del">
          <ac:chgData name="Frank Seet" userId="634c3e1a-310a-4942-92ca-6b47848ae898" providerId="ADAL" clId="{A742D960-ACD5-4EC7-A5B9-1D6F03863D45}" dt="2024-07-04T04:42:49.746" v="406" actId="22"/>
          <ac:spMkLst>
            <pc:docMk/>
            <pc:sldMk cId="3142145927" sldId="313"/>
            <ac:spMk id="15" creationId="{0E3982B5-58AB-375E-8846-ED921188A990}"/>
          </ac:spMkLst>
        </pc:spChg>
        <pc:spChg chg="add mod">
          <ac:chgData name="Frank Seet" userId="634c3e1a-310a-4942-92ca-6b47848ae898" providerId="ADAL" clId="{A742D960-ACD5-4EC7-A5B9-1D6F03863D45}" dt="2024-07-04T04:43:27.640" v="423" actId="1076"/>
          <ac:spMkLst>
            <pc:docMk/>
            <pc:sldMk cId="3142145927" sldId="313"/>
            <ac:spMk id="16" creationId="{2C05DB55-4C4F-940F-2D65-3C2ADCE03DA6}"/>
          </ac:spMkLst>
        </pc:spChg>
        <pc:graphicFrameChg chg="mod modGraphic">
          <ac:chgData name="Frank Seet" userId="634c3e1a-310a-4942-92ca-6b47848ae898" providerId="ADAL" clId="{A742D960-ACD5-4EC7-A5B9-1D6F03863D45}" dt="2024-07-04T04:43:00.267" v="413" actId="14734"/>
          <ac:graphicFrameMkLst>
            <pc:docMk/>
            <pc:sldMk cId="3142145927" sldId="313"/>
            <ac:graphicFrameMk id="4" creationId="{8100FD40-AB43-4989-BF4E-7B0D8423A232}"/>
          </ac:graphicFrameMkLst>
        </pc:graphicFrameChg>
        <pc:graphicFrameChg chg="add mod modGraphic">
          <ac:chgData name="Frank Seet" userId="634c3e1a-310a-4942-92ca-6b47848ae898" providerId="ADAL" clId="{A742D960-ACD5-4EC7-A5B9-1D6F03863D45}" dt="2024-07-04T04:48:23.199" v="473" actId="14100"/>
          <ac:graphicFrameMkLst>
            <pc:docMk/>
            <pc:sldMk cId="3142145927" sldId="313"/>
            <ac:graphicFrameMk id="6" creationId="{3E326802-F36F-AF29-D481-3CE5F48707F5}"/>
          </ac:graphicFrameMkLst>
        </pc:graphicFrameChg>
        <pc:graphicFrameChg chg="add del mod modGraphic">
          <ac:chgData name="Frank Seet" userId="634c3e1a-310a-4942-92ca-6b47848ae898" providerId="ADAL" clId="{A742D960-ACD5-4EC7-A5B9-1D6F03863D45}" dt="2024-07-04T04:37:24.095" v="321" actId="478"/>
          <ac:graphicFrameMkLst>
            <pc:docMk/>
            <pc:sldMk cId="3142145927" sldId="313"/>
            <ac:graphicFrameMk id="7" creationId="{86151C2C-1D28-3BEC-F978-83423A6836D9}"/>
          </ac:graphicFrameMkLst>
        </pc:graphicFrameChg>
        <pc:picChg chg="add del mod">
          <ac:chgData name="Frank Seet" userId="634c3e1a-310a-4942-92ca-6b47848ae898" providerId="ADAL" clId="{A742D960-ACD5-4EC7-A5B9-1D6F03863D45}" dt="2024-07-04T04:30:56.221" v="163" actId="478"/>
          <ac:picMkLst>
            <pc:docMk/>
            <pc:sldMk cId="3142145927" sldId="313"/>
            <ac:picMk id="3" creationId="{9E0EAAA9-2514-B093-EEBE-37AE2B6E1906}"/>
          </ac:picMkLst>
        </pc:picChg>
      </pc:sldChg>
      <pc:sldChg chg="modSp del mod">
        <pc:chgData name="Frank Seet" userId="634c3e1a-310a-4942-92ca-6b47848ae898" providerId="ADAL" clId="{A742D960-ACD5-4EC7-A5B9-1D6F03863D45}" dt="2024-07-04T04:24:28.964" v="37" actId="47"/>
        <pc:sldMkLst>
          <pc:docMk/>
          <pc:sldMk cId="651431878" sldId="314"/>
        </pc:sldMkLst>
        <pc:spChg chg="mod">
          <ac:chgData name="Frank Seet" userId="634c3e1a-310a-4942-92ca-6b47848ae898" providerId="ADAL" clId="{A742D960-ACD5-4EC7-A5B9-1D6F03863D45}" dt="2024-07-04T04:24:19.739" v="35" actId="400"/>
          <ac:spMkLst>
            <pc:docMk/>
            <pc:sldMk cId="651431878" sldId="314"/>
            <ac:spMk id="7" creationId="{F22C97E3-ED06-499E-9FA8-80FB93F1CF1E}"/>
          </ac:spMkLst>
        </pc:spChg>
      </pc:sldChg>
      <pc:sldChg chg="modSp del mod">
        <pc:chgData name="Frank Seet" userId="634c3e1a-310a-4942-92ca-6b47848ae898" providerId="ADAL" clId="{A742D960-ACD5-4EC7-A5B9-1D6F03863D45}" dt="2024-07-04T04:24:28.964" v="37" actId="47"/>
        <pc:sldMkLst>
          <pc:docMk/>
          <pc:sldMk cId="1329776532" sldId="315"/>
        </pc:sldMkLst>
        <pc:spChg chg="mod">
          <ac:chgData name="Frank Seet" userId="634c3e1a-310a-4942-92ca-6b47848ae898" providerId="ADAL" clId="{A742D960-ACD5-4EC7-A5B9-1D6F03863D45}" dt="2024-07-04T04:24:25.012" v="36" actId="400"/>
          <ac:spMkLst>
            <pc:docMk/>
            <pc:sldMk cId="1329776532" sldId="315"/>
            <ac:spMk id="7" creationId="{F22C97E3-ED06-499E-9FA8-80FB93F1CF1E}"/>
          </ac:spMkLst>
        </pc:spChg>
      </pc:sldChg>
      <pc:sldChg chg="modSp mod">
        <pc:chgData name="Frank Seet" userId="634c3e1a-310a-4942-92ca-6b47848ae898" providerId="ADAL" clId="{A742D960-ACD5-4EC7-A5B9-1D6F03863D45}" dt="2024-07-04T04:47:10.927" v="458" actId="1076"/>
        <pc:sldMkLst>
          <pc:docMk/>
          <pc:sldMk cId="1153210609" sldId="316"/>
        </pc:sldMkLst>
        <pc:spChg chg="mod">
          <ac:chgData name="Frank Seet" userId="634c3e1a-310a-4942-92ca-6b47848ae898" providerId="ADAL" clId="{A742D960-ACD5-4EC7-A5B9-1D6F03863D45}" dt="2024-07-04T04:46:55.482" v="451" actId="1076"/>
          <ac:spMkLst>
            <pc:docMk/>
            <pc:sldMk cId="1153210609" sldId="316"/>
            <ac:spMk id="4" creationId="{00000000-0000-0000-0000-000000000000}"/>
          </ac:spMkLst>
        </pc:spChg>
        <pc:spChg chg="mod">
          <ac:chgData name="Frank Seet" userId="634c3e1a-310a-4942-92ca-6b47848ae898" providerId="ADAL" clId="{A742D960-ACD5-4EC7-A5B9-1D6F03863D45}" dt="2024-07-04T04:47:10.927" v="458" actId="1076"/>
          <ac:spMkLst>
            <pc:docMk/>
            <pc:sldMk cId="1153210609" sldId="316"/>
            <ac:spMk id="7" creationId="{F22C97E3-ED06-499E-9FA8-80FB93F1CF1E}"/>
          </ac:spMkLst>
        </pc:spChg>
        <pc:picChg chg="mod">
          <ac:chgData name="Frank Seet" userId="634c3e1a-310a-4942-92ca-6b47848ae898" providerId="ADAL" clId="{A742D960-ACD5-4EC7-A5B9-1D6F03863D45}" dt="2024-07-04T04:47:05.314" v="456" actId="1076"/>
          <ac:picMkLst>
            <pc:docMk/>
            <pc:sldMk cId="1153210609" sldId="316"/>
            <ac:picMk id="5" creationId="{00000000-0000-0000-0000-000000000000}"/>
          </ac:picMkLst>
        </pc:picChg>
      </pc:sldChg>
    </pc:docChg>
  </pc:docChgLst>
  <pc:docChgLst>
    <pc:chgData name="Frank Seet" userId="634c3e1a-310a-4942-92ca-6b47848ae898" providerId="ADAL" clId="{398266F0-B2D9-4601-BD85-F3B3D0AD3F61}"/>
    <pc:docChg chg="undo custSel modSld">
      <pc:chgData name="Frank Seet" userId="634c3e1a-310a-4942-92ca-6b47848ae898" providerId="ADAL" clId="{398266F0-B2D9-4601-BD85-F3B3D0AD3F61}" dt="2021-10-13T09:09:11.180" v="3" actId="1076"/>
      <pc:docMkLst>
        <pc:docMk/>
      </pc:docMkLst>
      <pc:sldChg chg="modSp mod">
        <pc:chgData name="Frank Seet" userId="634c3e1a-310a-4942-92ca-6b47848ae898" providerId="ADAL" clId="{398266F0-B2D9-4601-BD85-F3B3D0AD3F61}" dt="2021-10-13T09:09:11.180" v="3" actId="1076"/>
        <pc:sldMkLst>
          <pc:docMk/>
          <pc:sldMk cId="3468745458" sldId="303"/>
        </pc:sldMkLst>
        <pc:picChg chg="mod">
          <ac:chgData name="Frank Seet" userId="634c3e1a-310a-4942-92ca-6b47848ae898" providerId="ADAL" clId="{398266F0-B2D9-4601-BD85-F3B3D0AD3F61}" dt="2021-10-13T09:09:11.180" v="3" actId="1076"/>
          <ac:picMkLst>
            <pc:docMk/>
            <pc:sldMk cId="3468745458" sldId="303"/>
            <ac:picMk id="9" creationId="{D5D84410-6433-46B7-BEB8-D10C3DA3A531}"/>
          </ac:picMkLst>
        </pc:picChg>
      </pc:sldChg>
    </pc:docChg>
  </pc:docChgLst>
  <pc:docChgLst>
    <pc:chgData name="Frank Seet" userId="634c3e1a-310a-4942-92ca-6b47848ae898" providerId="ADAL" clId="{E09BB77B-5F41-438D-8A6E-1FF199FCB3A4}"/>
    <pc:docChg chg="undo custSel modSld">
      <pc:chgData name="Frank Seet" userId="634c3e1a-310a-4942-92ca-6b47848ae898" providerId="ADAL" clId="{E09BB77B-5F41-438D-8A6E-1FF199FCB3A4}" dt="2023-05-25T09:02:32.929" v="69" actId="207"/>
      <pc:docMkLst>
        <pc:docMk/>
      </pc:docMkLst>
      <pc:sldChg chg="modSp mod">
        <pc:chgData name="Frank Seet" userId="634c3e1a-310a-4942-92ca-6b47848ae898" providerId="ADAL" clId="{E09BB77B-5F41-438D-8A6E-1FF199FCB3A4}" dt="2023-05-25T07:41:00.059" v="0" actId="113"/>
        <pc:sldMkLst>
          <pc:docMk/>
          <pc:sldMk cId="2183393286" sldId="256"/>
        </pc:sldMkLst>
        <pc:spChg chg="mod">
          <ac:chgData name="Frank Seet" userId="634c3e1a-310a-4942-92ca-6b47848ae898" providerId="ADAL" clId="{E09BB77B-5F41-438D-8A6E-1FF199FCB3A4}" dt="2023-05-25T07:41:00.059" v="0" actId="113"/>
          <ac:spMkLst>
            <pc:docMk/>
            <pc:sldMk cId="2183393286" sldId="256"/>
            <ac:spMk id="13" creationId="{00000000-0000-0000-0000-000000000000}"/>
          </ac:spMkLst>
        </pc:spChg>
      </pc:sldChg>
      <pc:sldChg chg="addSp delSp modSp mod">
        <pc:chgData name="Frank Seet" userId="634c3e1a-310a-4942-92ca-6b47848ae898" providerId="ADAL" clId="{E09BB77B-5F41-438D-8A6E-1FF199FCB3A4}" dt="2023-05-25T08:59:50.037" v="55" actId="478"/>
        <pc:sldMkLst>
          <pc:docMk/>
          <pc:sldMk cId="1502756901" sldId="287"/>
        </pc:sldMkLst>
        <pc:picChg chg="add del mod">
          <ac:chgData name="Frank Seet" userId="634c3e1a-310a-4942-92ca-6b47848ae898" providerId="ADAL" clId="{E09BB77B-5F41-438D-8A6E-1FF199FCB3A4}" dt="2023-05-25T08:56:32.720" v="4"/>
          <ac:picMkLst>
            <pc:docMk/>
            <pc:sldMk cId="1502756901" sldId="287"/>
            <ac:picMk id="3" creationId="{D9949478-4122-39B9-E817-85F843B26A22}"/>
          </ac:picMkLst>
        </pc:picChg>
        <pc:picChg chg="add del">
          <ac:chgData name="Frank Seet" userId="634c3e1a-310a-4942-92ca-6b47848ae898" providerId="ADAL" clId="{E09BB77B-5F41-438D-8A6E-1FF199FCB3A4}" dt="2023-05-25T08:59:50.037" v="55" actId="478"/>
          <ac:picMkLst>
            <pc:docMk/>
            <pc:sldMk cId="1502756901" sldId="287"/>
            <ac:picMk id="6" creationId="{00000000-0000-0000-0000-000000000000}"/>
          </ac:picMkLst>
        </pc:picChg>
        <pc:picChg chg="add del mod">
          <ac:chgData name="Frank Seet" userId="634c3e1a-310a-4942-92ca-6b47848ae898" providerId="ADAL" clId="{E09BB77B-5F41-438D-8A6E-1FF199FCB3A4}" dt="2023-05-25T08:58:49.432" v="50"/>
          <ac:picMkLst>
            <pc:docMk/>
            <pc:sldMk cId="1502756901" sldId="287"/>
            <ac:picMk id="8" creationId="{0E2201E8-15CA-1E16-4F78-9B8D080E8305}"/>
          </ac:picMkLst>
        </pc:picChg>
        <pc:picChg chg="add del mod">
          <ac:chgData name="Frank Seet" userId="634c3e1a-310a-4942-92ca-6b47848ae898" providerId="ADAL" clId="{E09BB77B-5F41-438D-8A6E-1FF199FCB3A4}" dt="2023-05-25T08:58:47.665" v="46"/>
          <ac:picMkLst>
            <pc:docMk/>
            <pc:sldMk cId="1502756901" sldId="287"/>
            <ac:picMk id="10" creationId="{9E24E40E-B770-02AA-9530-0C22D116BE25}"/>
          </ac:picMkLst>
        </pc:picChg>
        <pc:picChg chg="add mod ord">
          <ac:chgData name="Frank Seet" userId="634c3e1a-310a-4942-92ca-6b47848ae898" providerId="ADAL" clId="{E09BB77B-5F41-438D-8A6E-1FF199FCB3A4}" dt="2023-05-25T08:59:48.608" v="54" actId="167"/>
          <ac:picMkLst>
            <pc:docMk/>
            <pc:sldMk cId="1502756901" sldId="287"/>
            <ac:picMk id="11" creationId="{832A84C4-37A3-7674-DE86-B3C2A5BCA807}"/>
          </ac:picMkLst>
        </pc:picChg>
      </pc:sldChg>
      <pc:sldChg chg="addSp delSp modSp">
        <pc:chgData name="Frank Seet" userId="634c3e1a-310a-4942-92ca-6b47848ae898" providerId="ADAL" clId="{E09BB77B-5F41-438D-8A6E-1FF199FCB3A4}" dt="2023-05-25T08:57:36.382" v="27"/>
        <pc:sldMkLst>
          <pc:docMk/>
          <pc:sldMk cId="1455271331" sldId="301"/>
        </pc:sldMkLst>
        <pc:spChg chg="add del mod">
          <ac:chgData name="Frank Seet" userId="634c3e1a-310a-4942-92ca-6b47848ae898" providerId="ADAL" clId="{E09BB77B-5F41-438D-8A6E-1FF199FCB3A4}" dt="2023-05-25T08:57:36.382" v="27"/>
          <ac:spMkLst>
            <pc:docMk/>
            <pc:sldMk cId="1455271331" sldId="301"/>
            <ac:spMk id="5" creationId="{CF56DD92-3E14-5DAA-C4C7-7ED4A3EF6142}"/>
          </ac:spMkLst>
        </pc:spChg>
      </pc:sldChg>
      <pc:sldChg chg="modSp mod">
        <pc:chgData name="Frank Seet" userId="634c3e1a-310a-4942-92ca-6b47848ae898" providerId="ADAL" clId="{E09BB77B-5F41-438D-8A6E-1FF199FCB3A4}" dt="2023-05-25T09:02:24.116" v="68" actId="207"/>
        <pc:sldMkLst>
          <pc:docMk/>
          <pc:sldMk cId="1880533495" sldId="305"/>
        </pc:sldMkLst>
        <pc:graphicFrameChg chg="mod modGraphic">
          <ac:chgData name="Frank Seet" userId="634c3e1a-310a-4942-92ca-6b47848ae898" providerId="ADAL" clId="{E09BB77B-5F41-438D-8A6E-1FF199FCB3A4}" dt="2023-05-25T09:02:24.116" v="68" actId="207"/>
          <ac:graphicFrameMkLst>
            <pc:docMk/>
            <pc:sldMk cId="1880533495" sldId="305"/>
            <ac:graphicFrameMk id="3" creationId="{00000000-0000-0000-0000-000000000000}"/>
          </ac:graphicFrameMkLst>
        </pc:graphicFrameChg>
      </pc:sldChg>
      <pc:sldChg chg="modSp mod">
        <pc:chgData name="Frank Seet" userId="634c3e1a-310a-4942-92ca-6b47848ae898" providerId="ADAL" clId="{E09BB77B-5F41-438D-8A6E-1FF199FCB3A4}" dt="2023-05-25T09:02:32.929" v="69" actId="207"/>
        <pc:sldMkLst>
          <pc:docMk/>
          <pc:sldMk cId="166535490" sldId="307"/>
        </pc:sldMkLst>
        <pc:graphicFrameChg chg="mod modGraphic">
          <ac:chgData name="Frank Seet" userId="634c3e1a-310a-4942-92ca-6b47848ae898" providerId="ADAL" clId="{E09BB77B-5F41-438D-8A6E-1FF199FCB3A4}" dt="2023-05-25T09:02:32.929" v="69" actId="207"/>
          <ac:graphicFrameMkLst>
            <pc:docMk/>
            <pc:sldMk cId="166535490" sldId="307"/>
            <ac:graphicFrameMk id="8" creationId="{00000000-0000-0000-0000-000000000000}"/>
          </ac:graphicFrameMkLst>
        </pc:graphicFrameChg>
      </pc:sldChg>
    </pc:docChg>
  </pc:docChgLst>
  <pc:docChgLst>
    <pc:chgData name="Frank Seet" userId="634c3e1a-310a-4942-92ca-6b47848ae898" providerId="ADAL" clId="{B15B3C7B-233C-4EDF-947E-FE20A7A0461E}"/>
    <pc:docChg chg="custSel modSld">
      <pc:chgData name="Frank Seet" userId="634c3e1a-310a-4942-92ca-6b47848ae898" providerId="ADAL" clId="{B15B3C7B-233C-4EDF-947E-FE20A7A0461E}" dt="2024-10-15T04:26:45.511" v="4"/>
      <pc:docMkLst>
        <pc:docMk/>
      </pc:docMkLst>
      <pc:sldChg chg="addSp delSp modSp mod">
        <pc:chgData name="Frank Seet" userId="634c3e1a-310a-4942-92ca-6b47848ae898" providerId="ADAL" clId="{B15B3C7B-233C-4EDF-947E-FE20A7A0461E}" dt="2024-10-15T04:26:30.835" v="1"/>
        <pc:sldMkLst>
          <pc:docMk/>
          <pc:sldMk cId="2183393286" sldId="256"/>
        </pc:sldMkLst>
        <pc:picChg chg="add mod">
          <ac:chgData name="Frank Seet" userId="634c3e1a-310a-4942-92ca-6b47848ae898" providerId="ADAL" clId="{B15B3C7B-233C-4EDF-947E-FE20A7A0461E}" dt="2024-10-15T04:26:30.835" v="1"/>
          <ac:picMkLst>
            <pc:docMk/>
            <pc:sldMk cId="2183393286" sldId="256"/>
            <ac:picMk id="5" creationId="{55522D35-05DD-7638-536F-47BF85504F51}"/>
          </ac:picMkLst>
        </pc:picChg>
        <pc:picChg chg="del">
          <ac:chgData name="Frank Seet" userId="634c3e1a-310a-4942-92ca-6b47848ae898" providerId="ADAL" clId="{B15B3C7B-233C-4EDF-947E-FE20A7A0461E}" dt="2024-10-15T04:26:30.451" v="0" actId="478"/>
          <ac:picMkLst>
            <pc:docMk/>
            <pc:sldMk cId="2183393286" sldId="256"/>
            <ac:picMk id="6" creationId="{578B6FA0-FCCD-C5A0-81D4-2D9F2B064703}"/>
          </ac:picMkLst>
        </pc:picChg>
        <pc:picChg chg="add mod">
          <ac:chgData name="Frank Seet" userId="634c3e1a-310a-4942-92ca-6b47848ae898" providerId="ADAL" clId="{B15B3C7B-233C-4EDF-947E-FE20A7A0461E}" dt="2024-10-15T04:26:30.835" v="1"/>
          <ac:picMkLst>
            <pc:docMk/>
            <pc:sldMk cId="2183393286" sldId="256"/>
            <ac:picMk id="8" creationId="{40F320F5-2D1A-433B-42A1-B2A0EDC8D5DD}"/>
          </ac:picMkLst>
        </pc:picChg>
      </pc:sldChg>
      <pc:sldChg chg="addSp delSp modSp mod">
        <pc:chgData name="Frank Seet" userId="634c3e1a-310a-4942-92ca-6b47848ae898" providerId="ADAL" clId="{B15B3C7B-233C-4EDF-947E-FE20A7A0461E}" dt="2024-10-15T04:26:45.511" v="4"/>
        <pc:sldMkLst>
          <pc:docMk/>
          <pc:sldMk cId="2596735993" sldId="262"/>
        </pc:sldMkLst>
        <pc:picChg chg="add mod">
          <ac:chgData name="Frank Seet" userId="634c3e1a-310a-4942-92ca-6b47848ae898" providerId="ADAL" clId="{B15B3C7B-233C-4EDF-947E-FE20A7A0461E}" dt="2024-10-15T04:26:42.845" v="3"/>
          <ac:picMkLst>
            <pc:docMk/>
            <pc:sldMk cId="2596735993" sldId="262"/>
            <ac:picMk id="3" creationId="{D07EE450-4508-F233-C9E8-41D2C39C0F33}"/>
          </ac:picMkLst>
        </pc:picChg>
        <pc:picChg chg="add mod">
          <ac:chgData name="Frank Seet" userId="634c3e1a-310a-4942-92ca-6b47848ae898" providerId="ADAL" clId="{B15B3C7B-233C-4EDF-947E-FE20A7A0461E}" dt="2024-10-15T04:26:42.845" v="3"/>
          <ac:picMkLst>
            <pc:docMk/>
            <pc:sldMk cId="2596735993" sldId="262"/>
            <ac:picMk id="4" creationId="{FFE016F2-D7FE-D53D-8626-4C5A4940C11C}"/>
          </ac:picMkLst>
        </pc:picChg>
        <pc:picChg chg="add mod">
          <ac:chgData name="Frank Seet" userId="634c3e1a-310a-4942-92ca-6b47848ae898" providerId="ADAL" clId="{B15B3C7B-233C-4EDF-947E-FE20A7A0461E}" dt="2024-10-15T04:26:45.511" v="4"/>
          <ac:picMkLst>
            <pc:docMk/>
            <pc:sldMk cId="2596735993" sldId="262"/>
            <ac:picMk id="5" creationId="{1270F853-BA3C-6697-F1B0-85871BFE5752}"/>
          </ac:picMkLst>
        </pc:picChg>
        <pc:picChg chg="add mod">
          <ac:chgData name="Frank Seet" userId="634c3e1a-310a-4942-92ca-6b47848ae898" providerId="ADAL" clId="{B15B3C7B-233C-4EDF-947E-FE20A7A0461E}" dt="2024-10-15T04:26:45.511" v="4"/>
          <ac:picMkLst>
            <pc:docMk/>
            <pc:sldMk cId="2596735993" sldId="262"/>
            <ac:picMk id="6" creationId="{9AE8C317-BA10-E31D-A06E-1F7E5A780C3B}"/>
          </ac:picMkLst>
        </pc:picChg>
        <pc:picChg chg="del">
          <ac:chgData name="Frank Seet" userId="634c3e1a-310a-4942-92ca-6b47848ae898" providerId="ADAL" clId="{B15B3C7B-233C-4EDF-947E-FE20A7A0461E}" dt="2024-10-15T04:26:34.102" v="2" actId="478"/>
          <ac:picMkLst>
            <pc:docMk/>
            <pc:sldMk cId="2596735993" sldId="262"/>
            <ac:picMk id="8" creationId="{1C8E3101-AB41-17DC-5AAD-55BD2E22C090}"/>
          </ac:picMkLst>
        </pc:picChg>
      </pc:sldChg>
    </pc:docChg>
  </pc:docChgLst>
  <pc:docChgLst>
    <pc:chgData name="Frank Seet" userId="634c3e1a-310a-4942-92ca-6b47848ae898" providerId="ADAL" clId="{599C7588-E2F0-447F-9DFD-84D1151E32CA}"/>
    <pc:docChg chg="undo custSel modSld">
      <pc:chgData name="Frank Seet" userId="634c3e1a-310a-4942-92ca-6b47848ae898" providerId="ADAL" clId="{599C7588-E2F0-447F-9DFD-84D1151E32CA}" dt="2024-06-04T04:33:30.793" v="2" actId="14100"/>
      <pc:docMkLst>
        <pc:docMk/>
      </pc:docMkLst>
      <pc:sldChg chg="modSp mod">
        <pc:chgData name="Frank Seet" userId="634c3e1a-310a-4942-92ca-6b47848ae898" providerId="ADAL" clId="{599C7588-E2F0-447F-9DFD-84D1151E32CA}" dt="2024-06-04T04:33:30.793" v="2" actId="14100"/>
        <pc:sldMkLst>
          <pc:docMk/>
          <pc:sldMk cId="1502756901" sldId="287"/>
        </pc:sldMkLst>
        <pc:spChg chg="mod">
          <ac:chgData name="Frank Seet" userId="634c3e1a-310a-4942-92ca-6b47848ae898" providerId="ADAL" clId="{599C7588-E2F0-447F-9DFD-84D1151E32CA}" dt="2024-06-04T04:25:29.163" v="1" actId="1076"/>
          <ac:spMkLst>
            <pc:docMk/>
            <pc:sldMk cId="1502756901" sldId="287"/>
            <ac:spMk id="4" creationId="{00000000-0000-0000-0000-000000000000}"/>
          </ac:spMkLst>
        </pc:spChg>
        <pc:picChg chg="mod">
          <ac:chgData name="Frank Seet" userId="634c3e1a-310a-4942-92ca-6b47848ae898" providerId="ADAL" clId="{599C7588-E2F0-447F-9DFD-84D1151E32CA}" dt="2024-06-04T04:33:30.793" v="2" actId="14100"/>
          <ac:picMkLst>
            <pc:docMk/>
            <pc:sldMk cId="1502756901" sldId="287"/>
            <ac:picMk id="11" creationId="{832A84C4-37A3-7674-DE86-B3C2A5BCA807}"/>
          </ac:picMkLst>
        </pc:picChg>
      </pc:sldChg>
    </pc:docChg>
  </pc:docChgLst>
  <pc:docChgLst>
    <pc:chgData name="Ben Huang" userId="S::ben.huang@smsdome.com::8d20a4a2-b0e6-4c5a-906e-29a84220dc79" providerId="AD" clId="Web-{82258A31-252F-E3F4-2683-9C2DD714C1B8}"/>
    <pc:docChg chg="modSld">
      <pc:chgData name="Ben Huang" userId="S::ben.huang@smsdome.com::8d20a4a2-b0e6-4c5a-906e-29a84220dc79" providerId="AD" clId="Web-{82258A31-252F-E3F4-2683-9C2DD714C1B8}" dt="2023-05-24T02:38:23.242" v="63" actId="20577"/>
      <pc:docMkLst>
        <pc:docMk/>
      </pc:docMkLst>
      <pc:sldChg chg="modSp">
        <pc:chgData name="Ben Huang" userId="S::ben.huang@smsdome.com::8d20a4a2-b0e6-4c5a-906e-29a84220dc79" providerId="AD" clId="Web-{82258A31-252F-E3F4-2683-9C2DD714C1B8}" dt="2023-05-24T02:38:23.242" v="63" actId="20577"/>
        <pc:sldMkLst>
          <pc:docMk/>
          <pc:sldMk cId="2803522561" sldId="297"/>
        </pc:sldMkLst>
        <pc:spChg chg="mod">
          <ac:chgData name="Ben Huang" userId="S::ben.huang@smsdome.com::8d20a4a2-b0e6-4c5a-906e-29a84220dc79" providerId="AD" clId="Web-{82258A31-252F-E3F4-2683-9C2DD714C1B8}" dt="2023-05-24T02:38:23.242" v="63" actId="20577"/>
          <ac:spMkLst>
            <pc:docMk/>
            <pc:sldMk cId="2803522561" sldId="297"/>
            <ac:spMk id="3" creationId="{7F4C1110-3952-4989-A222-3E7FC09B428E}"/>
          </ac:spMkLst>
        </pc:spChg>
        <pc:graphicFrameChg chg="mod modGraphic">
          <ac:chgData name="Ben Huang" userId="S::ben.huang@smsdome.com::8d20a4a2-b0e6-4c5a-906e-29a84220dc79" providerId="AD" clId="Web-{82258A31-252F-E3F4-2683-9C2DD714C1B8}" dt="2023-05-24T02:38:04.804" v="57"/>
          <ac:graphicFrameMkLst>
            <pc:docMk/>
            <pc:sldMk cId="2803522561" sldId="297"/>
            <ac:graphicFrameMk id="10" creationId="{DCABB0D9-C522-4E41-8D62-452A7BB9AA05}"/>
          </ac:graphicFrameMkLst>
        </pc:graphicFrameChg>
      </pc:sldChg>
    </pc:docChg>
  </pc:docChgLst>
  <pc:docChgLst>
    <pc:chgData name="Frank Seet" userId="634c3e1a-310a-4942-92ca-6b47848ae898" providerId="ADAL" clId="{D31C4486-D5FB-4ACD-B44F-4C73570BE985}"/>
    <pc:docChg chg="undo redo custSel addSld modSld">
      <pc:chgData name="Frank Seet" userId="634c3e1a-310a-4942-92ca-6b47848ae898" providerId="ADAL" clId="{D31C4486-D5FB-4ACD-B44F-4C73570BE985}" dt="2023-05-24T02:27:01.278" v="111" actId="403"/>
      <pc:docMkLst>
        <pc:docMk/>
      </pc:docMkLst>
      <pc:sldChg chg="addSp delSp modSp mod">
        <pc:chgData name="Frank Seet" userId="634c3e1a-310a-4942-92ca-6b47848ae898" providerId="ADAL" clId="{D31C4486-D5FB-4ACD-B44F-4C73570BE985}" dt="2023-05-24T02:27:01.278" v="111" actId="403"/>
        <pc:sldMkLst>
          <pc:docMk/>
          <pc:sldMk cId="2183393286" sldId="256"/>
        </pc:sldMkLst>
        <pc:spChg chg="add mod">
          <ac:chgData name="Frank Seet" userId="634c3e1a-310a-4942-92ca-6b47848ae898" providerId="ADAL" clId="{D31C4486-D5FB-4ACD-B44F-4C73570BE985}" dt="2023-05-24T01:54:35.404" v="8"/>
          <ac:spMkLst>
            <pc:docMk/>
            <pc:sldMk cId="2183393286" sldId="256"/>
            <ac:spMk id="2" creationId="{D3471C90-DF4B-C093-1CAE-2FAD5EF869A0}"/>
          </ac:spMkLst>
        </pc:spChg>
        <pc:spChg chg="mod">
          <ac:chgData name="Frank Seet" userId="634c3e1a-310a-4942-92ca-6b47848ae898" providerId="ADAL" clId="{D31C4486-D5FB-4ACD-B44F-4C73570BE985}" dt="2023-05-24T02:27:01.278" v="111" actId="403"/>
          <ac:spMkLst>
            <pc:docMk/>
            <pc:sldMk cId="2183393286" sldId="256"/>
            <ac:spMk id="13" creationId="{00000000-0000-0000-0000-000000000000}"/>
          </ac:spMkLst>
        </pc:spChg>
        <pc:picChg chg="add mod">
          <ac:chgData name="Frank Seet" userId="634c3e1a-310a-4942-92ca-6b47848ae898" providerId="ADAL" clId="{D31C4486-D5FB-4ACD-B44F-4C73570BE985}" dt="2023-05-24T01:54:35.404" v="8"/>
          <ac:picMkLst>
            <pc:docMk/>
            <pc:sldMk cId="2183393286" sldId="256"/>
            <ac:picMk id="3" creationId="{0CE819BC-2BC3-1240-4100-26954263E386}"/>
          </ac:picMkLst>
        </pc:picChg>
        <pc:picChg chg="del">
          <ac:chgData name="Frank Seet" userId="634c3e1a-310a-4942-92ca-6b47848ae898" providerId="ADAL" clId="{D31C4486-D5FB-4ACD-B44F-4C73570BE985}" dt="2023-05-24T01:54:34.959" v="7" actId="478"/>
          <ac:picMkLst>
            <pc:docMk/>
            <pc:sldMk cId="2183393286" sldId="256"/>
            <ac:picMk id="5" creationId="{BAA9635B-29AF-535F-AC75-1702CDFD8565}"/>
          </ac:picMkLst>
        </pc:picChg>
        <pc:picChg chg="add mod">
          <ac:chgData name="Frank Seet" userId="634c3e1a-310a-4942-92ca-6b47848ae898" providerId="ADAL" clId="{D31C4486-D5FB-4ACD-B44F-4C73570BE985}" dt="2023-05-24T01:54:35.404" v="8"/>
          <ac:picMkLst>
            <pc:docMk/>
            <pc:sldMk cId="2183393286" sldId="256"/>
            <ac:picMk id="7" creationId="{93268DF6-8575-F06E-B010-5F34D38C4294}"/>
          </ac:picMkLst>
        </pc:picChg>
      </pc:sldChg>
      <pc:sldChg chg="setBg">
        <pc:chgData name="Frank Seet" userId="634c3e1a-310a-4942-92ca-6b47848ae898" providerId="ADAL" clId="{D31C4486-D5FB-4ACD-B44F-4C73570BE985}" dt="2023-05-24T01:54:55.395" v="10"/>
        <pc:sldMkLst>
          <pc:docMk/>
          <pc:sldMk cId="1502756901" sldId="287"/>
        </pc:sldMkLst>
      </pc:sldChg>
      <pc:sldChg chg="setBg">
        <pc:chgData name="Frank Seet" userId="634c3e1a-310a-4942-92ca-6b47848ae898" providerId="ADAL" clId="{D31C4486-D5FB-4ACD-B44F-4C73570BE985}" dt="2023-05-24T01:54:58.841" v="11"/>
        <pc:sldMkLst>
          <pc:docMk/>
          <pc:sldMk cId="1455271331" sldId="301"/>
        </pc:sldMkLst>
      </pc:sldChg>
      <pc:sldChg chg="setBg">
        <pc:chgData name="Frank Seet" userId="634c3e1a-310a-4942-92ca-6b47848ae898" providerId="ADAL" clId="{D31C4486-D5FB-4ACD-B44F-4C73570BE985}" dt="2023-05-24T01:55:06.996" v="12"/>
        <pc:sldMkLst>
          <pc:docMk/>
          <pc:sldMk cId="3468745458" sldId="303"/>
        </pc:sldMkLst>
      </pc:sldChg>
      <pc:sldChg chg="modSp mod">
        <pc:chgData name="Frank Seet" userId="634c3e1a-310a-4942-92ca-6b47848ae898" providerId="ADAL" clId="{D31C4486-D5FB-4ACD-B44F-4C73570BE985}" dt="2023-05-24T02:25:17.198" v="105" actId="14100"/>
        <pc:sldMkLst>
          <pc:docMk/>
          <pc:sldMk cId="1834716129" sldId="306"/>
        </pc:sldMkLst>
        <pc:spChg chg="mod">
          <ac:chgData name="Frank Seet" userId="634c3e1a-310a-4942-92ca-6b47848ae898" providerId="ADAL" clId="{D31C4486-D5FB-4ACD-B44F-4C73570BE985}" dt="2023-05-24T02:25:17.198" v="105" actId="14100"/>
          <ac:spMkLst>
            <pc:docMk/>
            <pc:sldMk cId="1834716129" sldId="306"/>
            <ac:spMk id="6" creationId="{B684EB1C-36C7-4CB2-9B52-886318568936}"/>
          </ac:spMkLst>
        </pc:spChg>
      </pc:sldChg>
      <pc:sldChg chg="modSp mod">
        <pc:chgData name="Frank Seet" userId="634c3e1a-310a-4942-92ca-6b47848ae898" providerId="ADAL" clId="{D31C4486-D5FB-4ACD-B44F-4C73570BE985}" dt="2023-05-24T02:24:43.577" v="100" actId="207"/>
        <pc:sldMkLst>
          <pc:docMk/>
          <pc:sldMk cId="3560815109" sldId="311"/>
        </pc:sldMkLst>
        <pc:graphicFrameChg chg="modGraphic">
          <ac:chgData name="Frank Seet" userId="634c3e1a-310a-4942-92ca-6b47848ae898" providerId="ADAL" clId="{D31C4486-D5FB-4ACD-B44F-4C73570BE985}" dt="2023-05-24T02:24:43.577" v="100" actId="207"/>
          <ac:graphicFrameMkLst>
            <pc:docMk/>
            <pc:sldMk cId="3560815109" sldId="311"/>
            <ac:graphicFrameMk id="15" creationId="{94C79CB2-A16A-4421-BD95-050DACEA6EB3}"/>
          </ac:graphicFrameMkLst>
        </pc:graphicFrameChg>
      </pc:sldChg>
      <pc:sldChg chg="addSp modSp mod">
        <pc:chgData name="Frank Seet" userId="634c3e1a-310a-4942-92ca-6b47848ae898" providerId="ADAL" clId="{D31C4486-D5FB-4ACD-B44F-4C73570BE985}" dt="2023-05-24T02:25:34.644" v="108" actId="404"/>
        <pc:sldMkLst>
          <pc:docMk/>
          <pc:sldMk cId="651431878" sldId="314"/>
        </pc:sldMkLst>
        <pc:spChg chg="add mod">
          <ac:chgData name="Frank Seet" userId="634c3e1a-310a-4942-92ca-6b47848ae898" providerId="ADAL" clId="{D31C4486-D5FB-4ACD-B44F-4C73570BE985}" dt="2023-05-24T02:25:34.644" v="108" actId="404"/>
          <ac:spMkLst>
            <pc:docMk/>
            <pc:sldMk cId="651431878" sldId="314"/>
            <ac:spMk id="2" creationId="{E88C136E-99BD-19E5-567E-87CF914FC450}"/>
          </ac:spMkLst>
        </pc:spChg>
        <pc:picChg chg="mod">
          <ac:chgData name="Frank Seet" userId="634c3e1a-310a-4942-92ca-6b47848ae898" providerId="ADAL" clId="{D31C4486-D5FB-4ACD-B44F-4C73570BE985}" dt="2023-05-24T01:58:23.758" v="17" actId="1440"/>
          <ac:picMkLst>
            <pc:docMk/>
            <pc:sldMk cId="651431878" sldId="314"/>
            <ac:picMk id="9" creationId="{F2F841C8-E390-E21B-8855-78FF422469E4}"/>
          </ac:picMkLst>
        </pc:picChg>
      </pc:sldChg>
      <pc:sldChg chg="addSp modSp mod">
        <pc:chgData name="Frank Seet" userId="634c3e1a-310a-4942-92ca-6b47848ae898" providerId="ADAL" clId="{D31C4486-D5FB-4ACD-B44F-4C73570BE985}" dt="2023-05-24T02:25:38.476" v="109" actId="404"/>
        <pc:sldMkLst>
          <pc:docMk/>
          <pc:sldMk cId="1329776532" sldId="315"/>
        </pc:sldMkLst>
        <pc:spChg chg="add mod">
          <ac:chgData name="Frank Seet" userId="634c3e1a-310a-4942-92ca-6b47848ae898" providerId="ADAL" clId="{D31C4486-D5FB-4ACD-B44F-4C73570BE985}" dt="2023-05-24T02:25:38.476" v="109" actId="404"/>
          <ac:spMkLst>
            <pc:docMk/>
            <pc:sldMk cId="1329776532" sldId="315"/>
            <ac:spMk id="2" creationId="{BFAF3AFF-A9B7-3F62-0F57-9013EED19701}"/>
          </ac:spMkLst>
        </pc:spChg>
        <pc:picChg chg="mod">
          <ac:chgData name="Frank Seet" userId="634c3e1a-310a-4942-92ca-6b47848ae898" providerId="ADAL" clId="{D31C4486-D5FB-4ACD-B44F-4C73570BE985}" dt="2023-05-24T01:58:21.473" v="16" actId="1440"/>
          <ac:picMkLst>
            <pc:docMk/>
            <pc:sldMk cId="1329776532" sldId="315"/>
            <ac:picMk id="3" creationId="{0BE6C8CA-8533-407E-18A9-6B58C869F8FA}"/>
          </ac:picMkLst>
        </pc:picChg>
      </pc:sldChg>
      <pc:sldChg chg="add">
        <pc:chgData name="Frank Seet" userId="634c3e1a-310a-4942-92ca-6b47848ae898" providerId="ADAL" clId="{D31C4486-D5FB-4ACD-B44F-4C73570BE985}" dt="2023-05-24T02:26:01.250" v="110"/>
        <pc:sldMkLst>
          <pc:docMk/>
          <pc:sldMk cId="1153210609" sldId="316"/>
        </pc:sldMkLst>
      </pc:sldChg>
    </pc:docChg>
  </pc:docChgLst>
  <pc:docChgLst>
    <pc:chgData name="Ben Huang" userId="8d20a4a2-b0e6-4c5a-906e-29a84220dc79" providerId="ADAL" clId="{74F6AF3D-C336-4133-83EA-148A3E7E0A33}"/>
    <pc:docChg chg="undo custSel addSld delSld modSld">
      <pc:chgData name="Ben Huang" userId="8d20a4a2-b0e6-4c5a-906e-29a84220dc79" providerId="ADAL" clId="{74F6AF3D-C336-4133-83EA-148A3E7E0A33}" dt="2022-11-04T08:00:46.201" v="198" actId="20577"/>
      <pc:docMkLst>
        <pc:docMk/>
      </pc:docMkLst>
      <pc:sldChg chg="modSp add mod">
        <pc:chgData name="Ben Huang" userId="8d20a4a2-b0e6-4c5a-906e-29a84220dc79" providerId="ADAL" clId="{74F6AF3D-C336-4133-83EA-148A3E7E0A33}" dt="2022-11-04T08:00:46.201" v="198" actId="20577"/>
        <pc:sldMkLst>
          <pc:docMk/>
          <pc:sldMk cId="2803522561" sldId="297"/>
        </pc:sldMkLst>
        <pc:spChg chg="mod">
          <ac:chgData name="Ben Huang" userId="8d20a4a2-b0e6-4c5a-906e-29a84220dc79" providerId="ADAL" clId="{74F6AF3D-C336-4133-83EA-148A3E7E0A33}" dt="2022-11-04T08:00:46.201" v="198" actId="20577"/>
          <ac:spMkLst>
            <pc:docMk/>
            <pc:sldMk cId="2803522561" sldId="297"/>
            <ac:spMk id="3" creationId="{7F4C1110-3952-4989-A222-3E7FC09B428E}"/>
          </ac:spMkLst>
        </pc:spChg>
        <pc:graphicFrameChg chg="mod modGraphic">
          <ac:chgData name="Ben Huang" userId="8d20a4a2-b0e6-4c5a-906e-29a84220dc79" providerId="ADAL" clId="{74F6AF3D-C336-4133-83EA-148A3E7E0A33}" dt="2022-11-04T08:00:08.621" v="128" actId="20577"/>
          <ac:graphicFrameMkLst>
            <pc:docMk/>
            <pc:sldMk cId="2803522561" sldId="297"/>
            <ac:graphicFrameMk id="10" creationId="{DCABB0D9-C522-4E41-8D62-452A7BB9AA05}"/>
          </ac:graphicFrameMkLst>
        </pc:graphicFrameChg>
      </pc:sldChg>
      <pc:sldChg chg="addSp delSp modSp add del mod">
        <pc:chgData name="Ben Huang" userId="8d20a4a2-b0e6-4c5a-906e-29a84220dc79" providerId="ADAL" clId="{74F6AF3D-C336-4133-83EA-148A3E7E0A33}" dt="2022-11-04T08:00:21.326" v="129" actId="47"/>
        <pc:sldMkLst>
          <pc:docMk/>
          <pc:sldMk cId="176073647" sldId="298"/>
        </pc:sldMkLst>
        <pc:spChg chg="mod">
          <ac:chgData name="Ben Huang" userId="8d20a4a2-b0e6-4c5a-906e-29a84220dc79" providerId="ADAL" clId="{74F6AF3D-C336-4133-83EA-148A3E7E0A33}" dt="2022-11-04T07:50:34.997" v="8" actId="20577"/>
          <ac:spMkLst>
            <pc:docMk/>
            <pc:sldMk cId="176073647" sldId="298"/>
            <ac:spMk id="5" creationId="{AA678141-45AB-4A4D-BF07-6EAB83E9A0B2}"/>
          </ac:spMkLst>
        </pc:spChg>
        <pc:graphicFrameChg chg="add del mod modGraphic">
          <ac:chgData name="Ben Huang" userId="8d20a4a2-b0e6-4c5a-906e-29a84220dc79" providerId="ADAL" clId="{74F6AF3D-C336-4133-83EA-148A3E7E0A33}" dt="2022-11-04T07:58:03.941" v="123" actId="20577"/>
          <ac:graphicFrameMkLst>
            <pc:docMk/>
            <pc:sldMk cId="176073647" sldId="298"/>
            <ac:graphicFrameMk id="4" creationId="{24E894D7-223B-4F79-9BAA-58DBE89F3CDC}"/>
          </ac:graphicFrameMkLst>
        </pc:graphicFrameChg>
      </pc:sldChg>
      <pc:sldChg chg="modSp mod">
        <pc:chgData name="Ben Huang" userId="8d20a4a2-b0e6-4c5a-906e-29a84220dc79" providerId="ADAL" clId="{74F6AF3D-C336-4133-83EA-148A3E7E0A33}" dt="2022-11-04T07:49:36.800" v="4" actId="6549"/>
        <pc:sldMkLst>
          <pc:docMk/>
          <pc:sldMk cId="166535490" sldId="307"/>
        </pc:sldMkLst>
        <pc:spChg chg="mod">
          <ac:chgData name="Ben Huang" userId="8d20a4a2-b0e6-4c5a-906e-29a84220dc79" providerId="ADAL" clId="{74F6AF3D-C336-4133-83EA-148A3E7E0A33}" dt="2022-11-04T07:49:36.800" v="4" actId="6549"/>
          <ac:spMkLst>
            <pc:docMk/>
            <pc:sldMk cId="166535490" sldId="307"/>
            <ac:spMk id="5" creationId="{33BE91A2-A127-45FC-8DBE-D5E6D4BE6A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A45DB-37A5-4700-ADD9-62D9B1706333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39ADC-8EF8-4CB9-8593-C23E71AB5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0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7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2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62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3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8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9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72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# </a:t>
            </a:r>
            <a:r>
              <a:rPr lang="en-SG" dirty="0" err="1"/>
              <a:t>Singpost</a:t>
            </a:r>
            <a:r>
              <a:rPr lang="en-SG" dirty="0"/>
              <a:t> does not have any information about the companies occupying office units in office buildings. </a:t>
            </a:r>
            <a:br>
              <a:rPr lang="en-SG" dirty="0"/>
            </a:br>
            <a:r>
              <a:rPr lang="en-SG" dirty="0"/>
              <a:t>E.g. Asia Square has offices of various industries occupying their premises. Patricia wants to only target units that are occupied by financial institutions. </a:t>
            </a:r>
            <a:r>
              <a:rPr lang="en-SG" dirty="0" err="1"/>
              <a:t>Singpost</a:t>
            </a:r>
            <a:r>
              <a:rPr lang="en-SG" dirty="0"/>
              <a:t> do not have information about this.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SG" dirty="0"/>
            </a:br>
            <a:r>
              <a:rPr lang="en-SG" dirty="0"/>
              <a:t>* Public – private hybrid properties</a:t>
            </a:r>
            <a:br>
              <a:rPr lang="en-SG" dirty="0"/>
            </a:br>
            <a:r>
              <a:rPr lang="en-SG" dirty="0"/>
              <a:t>EC = executive condo</a:t>
            </a:r>
            <a:br>
              <a:rPr lang="en-SG" dirty="0"/>
            </a:br>
            <a:r>
              <a:rPr lang="en-SG" dirty="0"/>
              <a:t>HUDC = </a:t>
            </a:r>
            <a:r>
              <a:rPr lang="en-US" b="0" i="0" dirty="0">
                <a:solidFill>
                  <a:srgbClr val="333333"/>
                </a:solidFill>
                <a:effectLst/>
                <a:latin typeface="SelaneTen"/>
              </a:rPr>
              <a:t>Housing and Urban Development Company, a property developer</a:t>
            </a:r>
            <a:br>
              <a:rPr lang="en-US" b="0" i="0" dirty="0">
                <a:solidFill>
                  <a:srgbClr val="333333"/>
                </a:solidFill>
                <a:effectLst/>
                <a:latin typeface="SelaneTen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SelaneTen"/>
              </a:rPr>
              <a:t>MGF = </a:t>
            </a:r>
            <a:r>
              <a:rPr lang="en-SG" b="0" i="0" dirty="0">
                <a:solidFill>
                  <a:srgbClr val="333333"/>
                </a:solidFill>
                <a:effectLst/>
                <a:latin typeface="Helvetica Neue"/>
              </a:rPr>
              <a:t>EMAAR MGF LAND LIMITED</a:t>
            </a:r>
            <a:r>
              <a:rPr lang="en-US" b="0" i="0" dirty="0">
                <a:solidFill>
                  <a:srgbClr val="333333"/>
                </a:solidFill>
                <a:effectLst/>
                <a:latin typeface="SelaneTen"/>
              </a:rPr>
              <a:t>, a property developer</a:t>
            </a:r>
            <a:br>
              <a:rPr lang="en-SG" b="0" i="0" dirty="0">
                <a:solidFill>
                  <a:srgbClr val="333333"/>
                </a:solidFill>
                <a:effectLst/>
                <a:latin typeface="Helvetica Neue"/>
              </a:rPr>
            </a:b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1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039ADC-8EF8-4CB9-8593-C23E71AB5D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7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269A-AE97-4EF3-934C-B04111440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B4DC4-3396-4BFF-90A5-369916149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BCD50-247A-42EF-AB33-44F40884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FADC8-6B29-405E-8ABD-C8940B5D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B0D4-30DA-4198-86F5-BB4C9FF1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7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3DEC-6783-4E28-8235-58724EC8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C2321-88EC-41C9-A534-909F8F3AC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D6EB3-CF58-4FEC-8439-03671E10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1A57-FC8E-4BFB-B682-239F7305B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9CA41-0FAD-4224-AE17-A92556C8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3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5BF3E-2649-4A1D-ACCB-BC9F4F49B9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01934-9D05-4FE2-A98D-60CE6A315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AA09-1414-4C0E-9AB8-D7CB9B0C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3685-FBCC-48D7-93D4-43674E22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99838-7E68-4D90-A786-67ECAB231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612DD-2935-4BC8-B2DF-0E9834A6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AF377-1A7F-4732-9768-EAD1F6CC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2795A-413E-4D20-9BB5-CA4D0904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2E51-85ED-4879-9257-7AF41F4B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4D6A-E681-4ABF-B7AC-B68F0F2E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6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553A-EF20-4788-90B1-C3317E30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06D72-6342-4471-A05F-99D74406B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4A1E-8762-4AC5-9A5D-D7DA3602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9187-3E5E-45B7-8679-1EFF237B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1E05E-3BA9-4BA9-9A3E-CECA1323D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874-CAD5-41DB-B188-3BC2A9B7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B2CB-12E9-4707-BD2E-C03141499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3A9B9-1126-4B66-B923-618B68241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A2A73-803E-4342-9FF6-DA69EB0D6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001A-CA7F-4979-9FC5-2BA88469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167E7-E56C-4923-A94D-E9AA8530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2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2E5F-9A55-4DC1-AAEC-465D42A4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5F59-01B8-413D-BEFF-D158AD14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9BBFB-E3DD-488B-ACED-44433852A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B16-9C9C-4F39-8AD5-168FA654E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83E52-ED52-4407-8CB8-0B69C3CCE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7EA366-8795-4338-B4BB-80824F98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91AA8-FF38-43D1-9585-77712D84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3E98D-E122-40DD-8115-4D1F908F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8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CAE7-AD8A-4FCC-A162-27A96EC0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9FD68-B5D0-4F02-850C-A48DD39F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835CB-5957-48B1-90C2-7BA3F0DC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FE080-D086-43CE-ADFF-030CBC7F3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E32A9-FEAC-49D1-B087-1187BD87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67445-CA17-4F34-9882-99408125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185E6-5C97-4212-BB31-93EA2130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0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B4A5-4AF7-4620-8833-F4A2CE301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35FB-3980-4751-8296-ECF2EE79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EE373-2857-4A2F-928D-13ED75A44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F7798-50DA-4BFA-BB64-B522F3BA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70073-D79B-4F4B-95F7-5F7F617A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D8E45-A5B0-4E16-8929-358ECAB3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6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AB95-FDF1-4A7A-9B19-C958C84F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5A9B57-5C23-4282-B354-EF5313EA4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BA5EA-F5E3-4B65-A36E-A569411CE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47369-6EC4-464E-B147-3C680787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BBB3D-597D-4D46-AC5E-72205CEF5F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662CA-05DD-4A70-8967-BDBE13C23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A4951-13DE-4FCE-8B7B-1E1129C8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69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362A7-520D-45AC-8B42-D6743496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EBD62-5B14-44BE-8A1F-CA32133BD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0F707-C616-48C8-AD54-EF3BF64C9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BBB3D-597D-4D46-AC5E-72205CEF5FE7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4BF80-9548-4B88-8363-40DDFF033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2C189-184E-4E4E-BF9A-D2DE3C75D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29A98-897F-4A36-8A19-E489DBFA3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8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3.png"/><Relationship Id="rId4" Type="http://schemas.openxmlformats.org/officeDocument/2006/relationships/hyperlink" Target="mailto:email@smsdome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936797" y="2944928"/>
            <a:ext cx="61982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14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SmsDome – SingPost </a:t>
            </a:r>
            <a:br>
              <a:rPr lang="en-SG" sz="14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</a:br>
            <a:r>
              <a:rPr lang="en-SG" sz="14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(Admail &amp; HomeDirect)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SG" sz="14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14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Updated: 4</a:t>
            </a:r>
            <a:r>
              <a:rPr lang="en-SG" sz="1400" baseline="300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th</a:t>
            </a:r>
            <a:r>
              <a:rPr lang="en-SG" sz="14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 July 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CF727-41A9-E4A7-203A-02F550EE4F7C}"/>
              </a:ext>
            </a:extLst>
          </p:cNvPr>
          <p:cNvSpPr txBox="1"/>
          <p:nvPr/>
        </p:nvSpPr>
        <p:spPr>
          <a:xfrm>
            <a:off x="592895" y="5308993"/>
            <a:ext cx="45791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B5D5C"/>
                </a:solidFill>
              </a:rPr>
              <a:t>SmsDome Pte Ltd</a:t>
            </a:r>
          </a:p>
          <a:p>
            <a:r>
              <a:rPr lang="en-US" sz="1200" dirty="0">
                <a:solidFill>
                  <a:srgbClr val="5B5D5C"/>
                </a:solidFill>
              </a:rPr>
              <a:t>T: +65 6767 3663</a:t>
            </a:r>
          </a:p>
          <a:p>
            <a:r>
              <a:rPr lang="en-US" sz="1200" dirty="0">
                <a:solidFill>
                  <a:srgbClr val="5B5D5C"/>
                </a:solidFill>
              </a:rPr>
              <a:t>F: +65 6354 1339</a:t>
            </a:r>
          </a:p>
          <a:p>
            <a:r>
              <a:rPr lang="en-US" sz="1200" dirty="0">
                <a:solidFill>
                  <a:srgbClr val="5B5D5C"/>
                </a:solidFill>
              </a:rPr>
              <a:t>E: info@smsdome.com</a:t>
            </a:r>
          </a:p>
          <a:p>
            <a:r>
              <a:rPr lang="en-US" sz="1200" dirty="0">
                <a:solidFill>
                  <a:srgbClr val="5B5D5C"/>
                </a:solidFill>
              </a:rPr>
              <a:t>A: 47 Jalan Pemimpin, Halcyon 2, #03-01, Singapore 577200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71C90-DF4B-C093-1CAE-2FAD5EF869A0}"/>
              </a:ext>
            </a:extLst>
          </p:cNvPr>
          <p:cNvSpPr txBox="1"/>
          <p:nvPr/>
        </p:nvSpPr>
        <p:spPr>
          <a:xfrm>
            <a:off x="-43608" y="1628559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SG" sz="4000" b="1" dirty="0">
                <a:solidFill>
                  <a:prstClr val="black">
                    <a:lumMod val="50000"/>
                    <a:lumOff val="50000"/>
                  </a:prstClr>
                </a:solidFill>
                <a:latin typeface="Helvetica" pitchFamily="2" charset="0"/>
                <a:cs typeface="Arial" charset="0"/>
              </a:rPr>
              <a:t>X</a:t>
            </a:r>
            <a:endParaRPr lang="en-SG" sz="4000" dirty="0">
              <a:solidFill>
                <a:prstClr val="black">
                  <a:lumMod val="50000"/>
                  <a:lumOff val="50000"/>
                </a:prstClr>
              </a:solidFill>
              <a:latin typeface="Helvetica" pitchFamily="2" charset="0"/>
              <a:cs typeface="Arial" charset="0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CE819BC-2BC3-1240-4100-26954263E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514" y="1531882"/>
            <a:ext cx="2857311" cy="927674"/>
          </a:xfrm>
          <a:prstGeom prst="rect">
            <a:avLst/>
          </a:prstGeom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3268DF6-8575-F06E-B010-5F34D38C4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055" y="1417389"/>
            <a:ext cx="2881154" cy="104216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5522D35-05DD-7638-536F-47BF85504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69" y="5808016"/>
            <a:ext cx="2993225" cy="516639"/>
          </a:xfrm>
          <a:prstGeom prst="rect">
            <a:avLst/>
          </a:prstGeom>
        </p:spPr>
      </p:pic>
      <p:pic>
        <p:nvPicPr>
          <p:cNvPr id="8" name="Picture 7" descr="A black card with white text&#10;&#10;Description automatically generated">
            <a:extLst>
              <a:ext uri="{FF2B5EF4-FFF2-40B4-BE49-F238E27FC236}">
                <a16:creationId xmlns:a16="http://schemas.microsoft.com/office/drawing/2014/main" id="{40F320F5-2D1A-433B-42A1-B2A0EDC8D5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55" y="5783943"/>
            <a:ext cx="1632950" cy="5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9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2417701" y="2445861"/>
            <a:ext cx="7356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b="1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Summary</a:t>
            </a:r>
            <a:endParaRPr lang="en-US" sz="2800" b="1" i="1" dirty="0">
              <a:solidFill>
                <a:srgbClr val="7F7F7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37136" y="3298771"/>
            <a:ext cx="7117723" cy="1351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prstClr val="black">
                    <a:lumMod val="50000"/>
                    <a:lumOff val="50000"/>
                  </a:prstClr>
                </a:solidFill>
                <a:cs typeface="Arial" charset="0"/>
              </a:rPr>
              <a:t>Advertising with SingPost offers your brand extensive audience reach, high visibility, and targeted marketing. It guarantees repeated exposure, reinforcing brand awareness and recognition. With SingPost’s convenient and user-friendly experience, your brand can establish positive associations. Moreover, it provides a cost-effective option for enhancing brand visibility.</a:t>
            </a:r>
            <a:endParaRPr lang="en-SG" sz="1400" dirty="0">
              <a:solidFill>
                <a:prstClr val="black">
                  <a:lumMod val="50000"/>
                  <a:lumOff val="50000"/>
                </a:prstClr>
              </a:solidFill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05" y="1073668"/>
            <a:ext cx="1527389" cy="104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1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265564-FED2-4215-9BB5-29D305B334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95" y="412457"/>
            <a:ext cx="1767214" cy="4507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2E71B2-2F59-4A8E-A9C2-764392A0FEA1}"/>
              </a:ext>
            </a:extLst>
          </p:cNvPr>
          <p:cNvSpPr txBox="1"/>
          <p:nvPr/>
        </p:nvSpPr>
        <p:spPr>
          <a:xfrm>
            <a:off x="4746272" y="2925984"/>
            <a:ext cx="26994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b="1" dirty="0">
                <a:solidFill>
                  <a:srgbClr val="61626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SmsDome Help Desk</a:t>
            </a:r>
          </a:p>
          <a:p>
            <a:pPr algn="ctr"/>
            <a:r>
              <a:rPr lang="en-SG" sz="1600" dirty="0">
                <a:solidFill>
                  <a:srgbClr val="61626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Mobile/WhatsApp: 9730 4624</a:t>
            </a:r>
          </a:p>
          <a:p>
            <a:pPr algn="ctr"/>
            <a:r>
              <a:rPr lang="en-SG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info@smsdome.com</a:t>
            </a:r>
            <a:endParaRPr lang="en-SG" sz="16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06837-B639-4E00-B647-04D71840D88D}"/>
              </a:ext>
            </a:extLst>
          </p:cNvPr>
          <p:cNvSpPr txBox="1"/>
          <p:nvPr/>
        </p:nvSpPr>
        <p:spPr>
          <a:xfrm>
            <a:off x="1" y="209498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b="1" spc="600" dirty="0">
                <a:solidFill>
                  <a:srgbClr val="E92C3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SG" sz="4800" spc="600" dirty="0">
              <a:solidFill>
                <a:srgbClr val="E92C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C9CF24-6158-E186-7DB2-89E8BDC7CD7A}"/>
              </a:ext>
            </a:extLst>
          </p:cNvPr>
          <p:cNvSpPr txBox="1"/>
          <p:nvPr/>
        </p:nvSpPr>
        <p:spPr>
          <a:xfrm>
            <a:off x="592895" y="5862990"/>
            <a:ext cx="4579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B5D5C"/>
                </a:solidFill>
              </a:rPr>
              <a:t>SmsDome Pte Ltd</a:t>
            </a:r>
          </a:p>
          <a:p>
            <a:r>
              <a:rPr lang="en-US" sz="1200" dirty="0">
                <a:solidFill>
                  <a:srgbClr val="5B5D5C"/>
                </a:solidFill>
              </a:rPr>
              <a:t>A: 47 Jalan Pemimpin, Halcyon 2, #03-01, Singapore 577200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0F853-BA3C-6697-F1B0-85871BFE5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569" y="5807113"/>
            <a:ext cx="2993225" cy="516638"/>
          </a:xfrm>
          <a:prstGeom prst="rect">
            <a:avLst/>
          </a:prstGeom>
        </p:spPr>
      </p:pic>
      <p:pic>
        <p:nvPicPr>
          <p:cNvPr id="6" name="Picture 5" descr="A black card with white text&#10;&#10;Description automatically generated">
            <a:extLst>
              <a:ext uri="{FF2B5EF4-FFF2-40B4-BE49-F238E27FC236}">
                <a16:creationId xmlns:a16="http://schemas.microsoft.com/office/drawing/2014/main" id="{9AE8C317-BA10-E31D-A06E-1F7E5A780C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6155" y="5783943"/>
            <a:ext cx="1632950" cy="54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3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ext, cartoon, screenshot, clipart&#10;&#10;Description automatically generated">
            <a:extLst>
              <a:ext uri="{FF2B5EF4-FFF2-40B4-BE49-F238E27FC236}">
                <a16:creationId xmlns:a16="http://schemas.microsoft.com/office/drawing/2014/main" id="{832A84C4-37A3-7674-DE86-B3C2A5BCA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42" y="2342408"/>
            <a:ext cx="5261180" cy="2334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656916" y="500971"/>
            <a:ext cx="106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5FAE"/>
                </a:solidFill>
              </a:rPr>
              <a:t>Advertising with Singapore Post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8175" y="1243529"/>
            <a:ext cx="5261180" cy="366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Singapore Post’s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offers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a mail drop service that delivers your marketing and promotional messages direct to households in Singapore.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Admail lets you deliver your message in 2 ways: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Admail</a:t>
            </a:r>
          </a:p>
          <a:p>
            <a:pPr marL="342900" indent="-3429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HomeDirect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Example uses: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Acquisition campaigns –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ie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. BOC credit cards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Product sampling –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ie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. Breeze detergent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Targeting at mass market –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ie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. KFC, Pizza Hut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Targeting at proximity of outlets –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ie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. Courts,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AudioHouse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5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638174" y="500971"/>
            <a:ext cx="106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5FAE"/>
                </a:solidFill>
              </a:rPr>
              <a:t>1. Admail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8174" y="1370644"/>
            <a:ext cx="5532420" cy="4495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Admail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is a cost-effective </a:t>
            </a:r>
            <a:r>
              <a:rPr lang="en-US" sz="1200" u="sng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unaddressed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 mail drop service used for lead generation. </a:t>
            </a: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Marketing collaterals will not have envelopes and are unaddressed.</a:t>
            </a:r>
          </a:p>
          <a:p>
            <a:pPr>
              <a:lnSpc>
                <a:spcPct val="150000"/>
              </a:lnSpc>
            </a:pP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 do we mean by unaddressed?</a:t>
            </a:r>
          </a:p>
          <a:p>
            <a:pPr>
              <a:lnSpc>
                <a:spcPct val="150000"/>
              </a:lnSpc>
            </a:pP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Unaddressed means there are </a:t>
            </a:r>
            <a:r>
              <a:rPr lang="en-SG" sz="12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greetings/salutations</a:t>
            </a: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as:</a:t>
            </a:r>
            <a:b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“The resident”</a:t>
            </a:r>
            <a:endParaRPr lang="en-SG" sz="1200" b="1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5050"/>
              </a:highlight>
            </a:endParaRPr>
          </a:p>
          <a:p>
            <a:pPr>
              <a:lnSpc>
                <a:spcPct val="150000"/>
              </a:lnSpc>
            </a:pPr>
            <a:b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&amp; weight specifications:</a:t>
            </a:r>
          </a:p>
          <a:p>
            <a:pPr>
              <a:lnSpc>
                <a:spcPct val="150000"/>
              </a:lnSpc>
            </a:pP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of the marketing collateral does not matter</a:t>
            </a:r>
          </a:p>
          <a:p>
            <a:pPr>
              <a:lnSpc>
                <a:spcPct val="150000"/>
              </a:lnSpc>
            </a:pP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Max weight of the first tier (cheapest) is 25g</a:t>
            </a:r>
            <a:endParaRPr lang="en-SG" sz="1200" dirty="0"/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Target by: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Sector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Dwelling type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42" y="2058503"/>
            <a:ext cx="4557803" cy="38078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78474" y="4421497"/>
            <a:ext cx="2730946" cy="117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Deliver to: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HDB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Condos / Landed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Commercial </a:t>
            </a:r>
          </a:p>
        </p:txBody>
      </p:sp>
    </p:spTree>
    <p:extLst>
      <p:ext uri="{BB962C8B-B14F-4D97-AF65-F5344CB8AC3E}">
        <p14:creationId xmlns:p14="http://schemas.microsoft.com/office/powerpoint/2010/main" val="145527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637200" y="500400"/>
            <a:ext cx="1001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5FAE"/>
                </a:solidFill>
                <a:cs typeface="Arial" charset="0"/>
              </a:rPr>
              <a:t>Admail: Targeting</a:t>
            </a:r>
            <a:endParaRPr lang="en-US" sz="2800" b="1" dirty="0">
              <a:solidFill>
                <a:srgbClr val="005FA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7200" y="1434258"/>
            <a:ext cx="5065510" cy="2736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By Sector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Sector is the first 2 digits of our 6-digit postal code.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eg: </a:t>
            </a:r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52</a:t>
            </a: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0865 (</a:t>
            </a:r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52</a:t>
            </a: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the sector code)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 can select multiple sectors to blast.</a:t>
            </a:r>
            <a:b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By Dwelling type: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HDB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Condo / Private / Landed properties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Commercial buildings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SG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Both ways can be used concurrently: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eg: Target Sector: postal code 43, HDB, condo and landed properties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6466" y="1222325"/>
            <a:ext cx="5416226" cy="299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7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638174" y="500971"/>
            <a:ext cx="106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5FAE"/>
                </a:solidFill>
              </a:rPr>
              <a:t>Admail: Rates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37574"/>
              </p:ext>
            </p:extLst>
          </p:nvPr>
        </p:nvGraphicFramePr>
        <p:xfrm>
          <a:off x="638174" y="1205113"/>
          <a:ext cx="10614797" cy="39665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0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4591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Housing Type</a:t>
                      </a:r>
                      <a:endParaRPr lang="en-SG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F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Admail:</a:t>
                      </a:r>
                      <a:r>
                        <a:rPr lang="en-US" sz="11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Unit cost </a:t>
                      </a:r>
                      <a:br>
                        <a:rPr lang="en-US" sz="11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(Without printing)</a:t>
                      </a:r>
                      <a:endParaRPr lang="en-SG" sz="11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FA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Admail:</a:t>
                      </a:r>
                      <a:r>
                        <a:rPr lang="en-US" sz="11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Unit cost </a:t>
                      </a:r>
                      <a:br>
                        <a:rPr lang="en-US" sz="11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100" b="1" dirty="0">
                          <a:solidFill>
                            <a:srgbClr val="FFFF00"/>
                          </a:solidFill>
                        </a:rPr>
                        <a:t>(With printing)</a:t>
                      </a:r>
                      <a:endParaRPr lang="en-SG" sz="1100" b="1" dirty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371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$0.08 (Non-peak period)</a:t>
                      </a:r>
                      <a:b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$0.10 (Peak period)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285750" indent="161925" algn="l">
                        <a:buFont typeface="Arial" panose="020B0604020202020204" pitchFamily="34" charset="0"/>
                        <a:buChar char="•"/>
                      </a:pPr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Additional printing cost:</a:t>
                      </a:r>
                      <a:b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$0.02 - $0.08 per copy (Depending on volume)</a:t>
                      </a:r>
                    </a:p>
                    <a:p>
                      <a:pPr marL="285750" indent="161925" algn="l">
                        <a:buFont typeface="Arial" panose="020B0604020202020204" pitchFamily="34" charset="0"/>
                        <a:buNone/>
                      </a:pPr>
                      <a:endParaRPr lang="en-SG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285750" indent="1619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A5 Size</a:t>
                      </a:r>
                    </a:p>
                    <a:p>
                      <a:pPr marL="285750" indent="161925" algn="l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1619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printed pages (Front &amp; back)</a:t>
                      </a:r>
                    </a:p>
                    <a:p>
                      <a:pPr marL="285750" indent="161925" algn="l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1619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4C x 4C (Full colours on front &amp; back)</a:t>
                      </a:r>
                    </a:p>
                    <a:p>
                      <a:pPr marL="285750" indent="161925" algn="l">
                        <a:buFont typeface="Arial" panose="020B0604020202020204" pitchFamily="34" charset="0"/>
                        <a:buChar char="•"/>
                      </a:pPr>
                      <a:endParaRPr lang="en-GB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1619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128gsm Art card</a:t>
                      </a:r>
                    </a:p>
                    <a:p>
                      <a:pPr marL="285750" indent="161925" algn="l">
                        <a:buFont typeface="Arial" panose="020B0604020202020204" pitchFamily="34" charset="0"/>
                        <a:buNone/>
                      </a:pPr>
                      <a:endParaRPr lang="en-GB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1619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weeks lead time for printing</a:t>
                      </a:r>
                      <a:br>
                        <a:rPr lang="en-GB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GB" sz="110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161925" algn="l"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highlight>
                            <a:srgbClr val="FFFFCC"/>
                          </a:highlight>
                          <a:latin typeface="+mn-lt"/>
                          <a:ea typeface="+mn-ea"/>
                          <a:cs typeface="+mn-cs"/>
                        </a:rPr>
                        <a:t>Printing rates subjected to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371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Condominium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$0.16 (Non-peak period)</a:t>
                      </a:r>
                      <a:b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$0.20 (Peak period)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SG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9888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Landed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$0.16 (Non-peak period)</a:t>
                      </a:r>
                      <a:b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$0.20 (Peak period)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7371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Commercial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$0.16 (Non-peak period)</a:t>
                      </a:r>
                      <a:b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$0.20 (Peak period)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BE91A2-A127-45FC-8DBE-D5E6D4BE6A44}"/>
              </a:ext>
            </a:extLst>
          </p:cNvPr>
          <p:cNvSpPr txBox="1"/>
          <p:nvPr/>
        </p:nvSpPr>
        <p:spPr>
          <a:xfrm>
            <a:off x="638174" y="5441723"/>
            <a:ext cx="3673137" cy="769441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Distribution time required: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Peak-period: 10 working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Non-peak period: 5 working days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Peak-period: October - January </a:t>
            </a:r>
            <a:endParaRPr lang="en-SG" sz="1100" dirty="0">
              <a:solidFill>
                <a:schemeClr val="tx1">
                  <a:lumMod val="50000"/>
                  <a:lumOff val="50000"/>
                </a:schemeClr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3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638174" y="500971"/>
            <a:ext cx="106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5FAE"/>
                </a:solidFill>
              </a:rPr>
              <a:t>2. HomeDirect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8174" y="1315245"/>
            <a:ext cx="6238895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HomeDirect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is a semi-addressed direct marketing solution whereby your tailored messages are delivered to relevant households. Your mail is addressed to ‘the resident’, providing your marketing campaign with better personalization.</a:t>
            </a: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charset="0"/>
            </a:endParaRPr>
          </a:p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Target by: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Building type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Street level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Building name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Postal code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Condominium sector code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Radius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Housing categories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6990" y="2642133"/>
            <a:ext cx="2883265" cy="167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Mail specifications: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Semi Address Label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SingPost logo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Returned address (if applicable)</a:t>
            </a:r>
          </a:p>
          <a:p>
            <a:pPr marL="285750" indent="-28575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A5 envelope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D84410-6433-46B7-BEB8-D10C3DA3A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2685" y="3408125"/>
            <a:ext cx="4613998" cy="25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74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683121" y="484857"/>
            <a:ext cx="1061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5FAE"/>
                </a:solidFill>
              </a:rPr>
              <a:t>HomeDirect: Envelop details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8174" y="1208844"/>
            <a:ext cx="4954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SingPost’s envelope are white in color.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you would like colorful or better-quality envelopes, you can provide your own to SingPost.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21" y="2286062"/>
            <a:ext cx="5921965" cy="419846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433078" y="5772979"/>
            <a:ext cx="1368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C5 size Envelop:</a:t>
            </a:r>
            <a:endParaRPr lang="en-SG" sz="1400" b="1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2485591A-FDDB-4A4F-8ED0-411DE3931E93}"/>
              </a:ext>
            </a:extLst>
          </p:cNvPr>
          <p:cNvSpPr/>
          <p:nvPr/>
        </p:nvSpPr>
        <p:spPr>
          <a:xfrm>
            <a:off x="5788241" y="3850177"/>
            <a:ext cx="1243219" cy="638175"/>
          </a:xfrm>
          <a:prstGeom prst="leftArrow">
            <a:avLst/>
          </a:prstGeom>
          <a:solidFill>
            <a:srgbClr val="E9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3423AB-5C99-406E-BF7D-20F2E1FDB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50" y="2569386"/>
            <a:ext cx="4977334" cy="32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6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100FD40-AB43-4989-BF4E-7B0D8423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363041"/>
              </p:ext>
            </p:extLst>
          </p:nvPr>
        </p:nvGraphicFramePr>
        <p:xfrm>
          <a:off x="728052" y="1199865"/>
          <a:ext cx="10511944" cy="14427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50247">
                  <a:extLst>
                    <a:ext uri="{9D8B030D-6E8A-4147-A177-3AD203B41FA5}">
                      <a16:colId xmlns:a16="http://schemas.microsoft.com/office/drawing/2014/main" val="3623995254"/>
                    </a:ext>
                  </a:extLst>
                </a:gridCol>
                <a:gridCol w="1750247">
                  <a:extLst>
                    <a:ext uri="{9D8B030D-6E8A-4147-A177-3AD203B41FA5}">
                      <a16:colId xmlns:a16="http://schemas.microsoft.com/office/drawing/2014/main" val="3377432601"/>
                    </a:ext>
                  </a:extLst>
                </a:gridCol>
                <a:gridCol w="1750247">
                  <a:extLst>
                    <a:ext uri="{9D8B030D-6E8A-4147-A177-3AD203B41FA5}">
                      <a16:colId xmlns:a16="http://schemas.microsoft.com/office/drawing/2014/main" val="3220004015"/>
                    </a:ext>
                  </a:extLst>
                </a:gridCol>
                <a:gridCol w="2630599">
                  <a:extLst>
                    <a:ext uri="{9D8B030D-6E8A-4147-A177-3AD203B41FA5}">
                      <a16:colId xmlns:a16="http://schemas.microsoft.com/office/drawing/2014/main" val="230336329"/>
                    </a:ext>
                  </a:extLst>
                </a:gridCol>
                <a:gridCol w="1315302">
                  <a:extLst>
                    <a:ext uri="{9D8B030D-6E8A-4147-A177-3AD203B41FA5}">
                      <a16:colId xmlns:a16="http://schemas.microsoft.com/office/drawing/2014/main" val="3386555071"/>
                    </a:ext>
                  </a:extLst>
                </a:gridCol>
                <a:gridCol w="1315302">
                  <a:extLst>
                    <a:ext uri="{9D8B030D-6E8A-4147-A177-3AD203B41FA5}">
                      <a16:colId xmlns:a16="http://schemas.microsoft.com/office/drawing/2014/main" val="1609889120"/>
                    </a:ext>
                  </a:extLst>
                </a:gridCol>
              </a:tblGrid>
              <a:tr h="195486">
                <a:tc gridSpan="3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Standard </a:t>
                      </a:r>
                      <a:endParaRPr lang="en-SG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B9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Enhanced</a:t>
                      </a:r>
                      <a:endParaRPr lang="en-SG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F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72285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HomeDirect</a:t>
                      </a:r>
                    </a:p>
                    <a:p>
                      <a:pPr algn="ctr"/>
                      <a:r>
                        <a:rPr lang="en-SG" sz="12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Plus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HomeDirect</a:t>
                      </a:r>
                    </a:p>
                    <a:p>
                      <a:pPr algn="ctr"/>
                      <a:r>
                        <a:rPr lang="en-SG" sz="12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Street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HomeDirect</a:t>
                      </a:r>
                    </a:p>
                    <a:p>
                      <a:pPr algn="ctr"/>
                      <a:r>
                        <a:rPr lang="en-SG" sz="12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HomeDirect</a:t>
                      </a:r>
                    </a:p>
                    <a:p>
                      <a:pPr algn="ctr"/>
                      <a:r>
                        <a:rPr lang="en-SG" sz="12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New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HomeDirect</a:t>
                      </a:r>
                    </a:p>
                    <a:p>
                      <a:pPr algn="ctr"/>
                      <a:r>
                        <a:rPr lang="en-SG" sz="12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Radius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HomeDirect</a:t>
                      </a:r>
                    </a:p>
                    <a:p>
                      <a:pPr algn="ctr"/>
                      <a:r>
                        <a:rPr lang="en-SG" sz="1200" b="1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Living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8198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Specific Condominium 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Street names, building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Building names, postal codes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New residential units</a:t>
                      </a:r>
                      <a:endParaRPr lang="en-GB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Distance from postal code or building</a:t>
                      </a:r>
                      <a:endParaRPr lang="en-GB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Housing categories: Compact, Comfort etc.</a:t>
                      </a:r>
                      <a:endParaRPr lang="en-GB" sz="1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043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637200" y="500400"/>
            <a:ext cx="1001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5FAE"/>
                </a:solidFill>
                <a:cs typeface="Arial" charset="0"/>
              </a:rPr>
              <a:t>HomeDirect: Targeting &amp; Rates </a:t>
            </a:r>
            <a:endParaRPr lang="en-US" sz="2800" b="1" dirty="0">
              <a:solidFill>
                <a:srgbClr val="005FAE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E326802-F36F-AF29-D481-3CE5F4870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50892"/>
              </p:ext>
            </p:extLst>
          </p:nvPr>
        </p:nvGraphicFramePr>
        <p:xfrm>
          <a:off x="728052" y="2818830"/>
          <a:ext cx="10511944" cy="183571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458000">
                  <a:extLst>
                    <a:ext uri="{9D8B030D-6E8A-4147-A177-3AD203B41FA5}">
                      <a16:colId xmlns:a16="http://schemas.microsoft.com/office/drawing/2014/main" val="3623995254"/>
                    </a:ext>
                  </a:extLst>
                </a:gridCol>
                <a:gridCol w="3431969">
                  <a:extLst>
                    <a:ext uri="{9D8B030D-6E8A-4147-A177-3AD203B41FA5}">
                      <a16:colId xmlns:a16="http://schemas.microsoft.com/office/drawing/2014/main" val="230336329"/>
                    </a:ext>
                  </a:extLst>
                </a:gridCol>
                <a:gridCol w="3621975">
                  <a:extLst>
                    <a:ext uri="{9D8B030D-6E8A-4147-A177-3AD203B41FA5}">
                      <a16:colId xmlns:a16="http://schemas.microsoft.com/office/drawing/2014/main" val="1328124080"/>
                    </a:ext>
                  </a:extLst>
                </a:gridCol>
              </a:tblGrid>
              <a:tr h="305953"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Weight Not Exceeding</a:t>
                      </a:r>
                      <a:endParaRPr lang="en-SG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Standard</a:t>
                      </a:r>
                      <a:endParaRPr lang="en-SG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5B9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solidFill>
                            <a:schemeClr val="bg1"/>
                          </a:solidFill>
                        </a:rPr>
                        <a:t>Enhanced</a:t>
                      </a:r>
                      <a:endParaRPr lang="en-SG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672285"/>
                  </a:ext>
                </a:extLst>
              </a:tr>
              <a:tr h="305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25g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$0.50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$0.55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681986"/>
                  </a:ext>
                </a:extLst>
              </a:tr>
              <a:tr h="305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50g</a:t>
                      </a: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$0.65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$0.70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318838"/>
                  </a:ext>
                </a:extLst>
              </a:tr>
              <a:tr h="305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100g</a:t>
                      </a: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$0.75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$0.80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8823"/>
                  </a:ext>
                </a:extLst>
              </a:tr>
              <a:tr h="305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200g</a:t>
                      </a:r>
                      <a:endParaRPr kumimoji="0" lang="en-SG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$0.85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$0.90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04377"/>
                  </a:ext>
                </a:extLst>
              </a:tr>
              <a:tr h="3059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300g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$0.95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44375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37C7C7A-890D-FDBF-3E2A-B1E56B08B044}"/>
              </a:ext>
            </a:extLst>
          </p:cNvPr>
          <p:cNvSpPr txBox="1"/>
          <p:nvPr/>
        </p:nvSpPr>
        <p:spPr>
          <a:xfrm>
            <a:off x="7663243" y="5249604"/>
            <a:ext cx="3576753" cy="1107996"/>
          </a:xfrm>
          <a:prstGeom prst="rect">
            <a:avLst/>
          </a:prstGeom>
          <a:solidFill>
            <a:srgbClr val="FFFFDD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Minimum charge per posting is $1,000 before GST, with rates are subjected to prevailing GST.</a:t>
            </a:r>
          </a:p>
          <a:p>
            <a:b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Distribution time required: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Peak-period: 5 working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Non-peak period: 3 working days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05DB55-4C4F-940F-2D65-3C2ADCE03DA6}"/>
              </a:ext>
            </a:extLst>
          </p:cNvPr>
          <p:cNvSpPr/>
          <p:nvPr/>
        </p:nvSpPr>
        <p:spPr>
          <a:xfrm>
            <a:off x="637200" y="4787940"/>
            <a:ext cx="72767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Rates cover cost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Printing and pasting of address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Postage Paid Impression (PPI)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Non-window envelope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Transportation to BMC for lodgment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*Rates includes a C5 envelope. Differing rates applies to other sized envelopes</a:t>
            </a:r>
          </a:p>
        </p:txBody>
      </p:sp>
    </p:spTree>
    <p:extLst>
      <p:ext uri="{BB962C8B-B14F-4D97-AF65-F5344CB8AC3E}">
        <p14:creationId xmlns:p14="http://schemas.microsoft.com/office/powerpoint/2010/main" val="314214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94C79CB2-A16A-4421-BD95-050DACEA6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368754"/>
              </p:ext>
            </p:extLst>
          </p:nvPr>
        </p:nvGraphicFramePr>
        <p:xfrm>
          <a:off x="637199" y="1222835"/>
          <a:ext cx="10827213" cy="39369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4526">
                  <a:extLst>
                    <a:ext uri="{9D8B030D-6E8A-4147-A177-3AD203B41FA5}">
                      <a16:colId xmlns:a16="http://schemas.microsoft.com/office/drawing/2014/main" val="3350204612"/>
                    </a:ext>
                  </a:extLst>
                </a:gridCol>
                <a:gridCol w="4263616">
                  <a:extLst>
                    <a:ext uri="{9D8B030D-6E8A-4147-A177-3AD203B41FA5}">
                      <a16:colId xmlns:a16="http://schemas.microsoft.com/office/drawing/2014/main" val="4282731626"/>
                    </a:ext>
                  </a:extLst>
                </a:gridCol>
                <a:gridCol w="3609071">
                  <a:extLst>
                    <a:ext uri="{9D8B030D-6E8A-4147-A177-3AD203B41FA5}">
                      <a16:colId xmlns:a16="http://schemas.microsoft.com/office/drawing/2014/main" val="3926691174"/>
                    </a:ext>
                  </a:extLst>
                </a:gridCol>
              </a:tblGrid>
              <a:tr h="319216">
                <a:tc>
                  <a:txBody>
                    <a:bodyPr/>
                    <a:lstStyle/>
                    <a:p>
                      <a:pPr algn="ctr"/>
                      <a:endParaRPr lang="en-SG" sz="1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Admail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A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bg1"/>
                          </a:solidFill>
                          <a:latin typeface="+mn-lt"/>
                        </a:rPr>
                        <a:t>HomeDirect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007118"/>
                  </a:ext>
                </a:extLst>
              </a:tr>
              <a:tr h="319216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Envelope &amp; Addressee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rgbClr val="CC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  <a:endParaRPr lang="en-SG" sz="1200" b="0" dirty="0">
                        <a:solidFill>
                          <a:srgbClr val="CC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rgbClr val="00B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SG" sz="12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959668"/>
                  </a:ext>
                </a:extLst>
              </a:tr>
              <a:tr h="319216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Mass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Targeted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58488"/>
                  </a:ext>
                </a:extLst>
              </a:tr>
              <a:tr h="957647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Standard Weight &amp;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0021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Weight: 25g</a:t>
                      </a:r>
                    </a:p>
                    <a:p>
                      <a:pPr marL="170021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Size: A5 Flyer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376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Size of envelope: C5</a:t>
                      </a:r>
                    </a:p>
                    <a:p>
                      <a:pPr marL="89376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Size of Flyer: A5</a:t>
                      </a:r>
                    </a:p>
                    <a:p>
                      <a:pPr marL="89376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Weight of envelope: 9g</a:t>
                      </a:r>
                    </a:p>
                    <a:p>
                      <a:pPr marL="89376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Weight of Flyer: 16g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984679"/>
                  </a:ext>
                </a:extLst>
              </a:tr>
              <a:tr h="319216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All Condos &amp; Landed Estate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  <a:endParaRPr lang="en-SG" sz="1200" b="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rgbClr val="00B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SG" sz="12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0226"/>
                  </a:ext>
                </a:extLst>
              </a:tr>
              <a:tr h="1383268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Filters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0021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Sector</a:t>
                      </a:r>
                    </a:p>
                    <a:p>
                      <a:pPr marL="170021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Dwelling types</a:t>
                      </a:r>
                    </a:p>
                    <a:p>
                      <a:pPr marL="2157413" lvl="1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HDB</a:t>
                      </a:r>
                    </a:p>
                    <a:p>
                      <a:pPr marL="2157413" lvl="1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Condominium</a:t>
                      </a:r>
                    </a:p>
                    <a:p>
                      <a:pPr marL="2157413" lvl="1" indent="-285750" algn="l">
                        <a:buFont typeface="Wingdings" panose="05000000000000000000" pitchFamily="2" charset="2"/>
                        <a:buChar char="q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Commercial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376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Building/Condo Name</a:t>
                      </a:r>
                    </a:p>
                    <a:p>
                      <a:pPr marL="89376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Postal Code</a:t>
                      </a:r>
                    </a:p>
                    <a:p>
                      <a:pPr marL="89376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Street Name</a:t>
                      </a:r>
                    </a:p>
                    <a:p>
                      <a:pPr marL="89376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Radius</a:t>
                      </a:r>
                    </a:p>
                    <a:p>
                      <a:pPr marL="89376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Housing Categories</a:t>
                      </a:r>
                    </a:p>
                    <a:p>
                      <a:pPr marL="893763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SG" sz="12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MOP or T.O.P units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853274"/>
                  </a:ext>
                </a:extLst>
              </a:tr>
              <a:tr h="319216">
                <a:tc>
                  <a:txBody>
                    <a:bodyPr/>
                    <a:lstStyle/>
                    <a:p>
                      <a:pPr algn="ctr"/>
                      <a:r>
                        <a:rPr lang="en-SG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Need</a:t>
                      </a:r>
                      <a:r>
                        <a:rPr lang="en-SG" sz="12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</a:rPr>
                        <a:t> to take full base (Count)</a:t>
                      </a:r>
                      <a:endParaRPr lang="en-SG" sz="12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rgbClr val="C00000"/>
                          </a:solidFill>
                          <a:latin typeface="+mn-lt"/>
                          <a:sym typeface="Wingdings" panose="05000000000000000000" pitchFamily="2" charset="2"/>
                        </a:rPr>
                        <a:t></a:t>
                      </a:r>
                      <a:endParaRPr lang="en-SG" sz="1200" b="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dirty="0">
                          <a:solidFill>
                            <a:srgbClr val="00B050"/>
                          </a:solidFill>
                          <a:latin typeface="+mn-lt"/>
                          <a:sym typeface="Wingdings" panose="05000000000000000000" pitchFamily="2" charset="2"/>
                        </a:rPr>
                        <a:t></a:t>
                      </a:r>
                      <a:endParaRPr lang="en-SG" sz="12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37347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2C97E3-ED06-499E-9FA8-80FB93F1CF1E}"/>
              </a:ext>
            </a:extLst>
          </p:cNvPr>
          <p:cNvSpPr txBox="1"/>
          <p:nvPr/>
        </p:nvSpPr>
        <p:spPr>
          <a:xfrm>
            <a:off x="637200" y="500400"/>
            <a:ext cx="10018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5FAE"/>
                </a:solidFill>
                <a:cs typeface="Arial" charset="0"/>
              </a:rPr>
              <a:t>Admail &amp; HomeDirect Comparison</a:t>
            </a:r>
            <a:endParaRPr lang="en-US" sz="2800" b="1" dirty="0">
              <a:solidFill>
                <a:srgbClr val="005F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8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0D497A7F01A74CB3D67E039DA3653F" ma:contentTypeVersion="20" ma:contentTypeDescription="Create a new document." ma:contentTypeScope="" ma:versionID="1486bec7c8fb1d7452e2f96109cc85b7">
  <xsd:schema xmlns:xsd="http://www.w3.org/2001/XMLSchema" xmlns:xs="http://www.w3.org/2001/XMLSchema" xmlns:p="http://schemas.microsoft.com/office/2006/metadata/properties" xmlns:ns1="http://schemas.microsoft.com/sharepoint/v3" xmlns:ns2="ece84075-b84a-4b80-b847-e104a615ad12" xmlns:ns3="e07cd01e-4a99-4964-b6b1-ac465a81e90b" targetNamespace="http://schemas.microsoft.com/office/2006/metadata/properties" ma:root="true" ma:fieldsID="909960e0d83926c2b423d6ec3c1cf16f" ns1:_="" ns2:_="" ns3:_="">
    <xsd:import namespace="http://schemas.microsoft.com/sharepoint/v3"/>
    <xsd:import namespace="ece84075-b84a-4b80-b847-e104a615ad12"/>
    <xsd:import namespace="e07cd01e-4a99-4964-b6b1-ac465a81e9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e84075-b84a-4b80-b847-e104a615ad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4d15ee7-f35a-4740-bbc9-99f4765931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7cd01e-4a99-4964-b6b1-ac465a81e90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d4507eb-dc93-47c6-9d7e-bcafdeefa49c}" ma:internalName="TaxCatchAll" ma:showField="CatchAllData" ma:web="e07cd01e-4a99-4964-b6b1-ac465a81e9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e84075-b84a-4b80-b847-e104a615ad12">
      <Terms xmlns="http://schemas.microsoft.com/office/infopath/2007/PartnerControls"/>
    </lcf76f155ced4ddcb4097134ff3c332f>
    <TaxCatchAll xmlns="e07cd01e-4a99-4964-b6b1-ac465a81e90b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B579A9-E352-4862-BC2B-C570AA9FBF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64C799-F915-4105-8E19-271B4086BE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ce84075-b84a-4b80-b847-e104a615ad12"/>
    <ds:schemaRef ds:uri="e07cd01e-4a99-4964-b6b1-ac465a81e9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A361F7-9A05-42D5-8CDA-FD92414C44E6}">
  <ds:schemaRefs>
    <ds:schemaRef ds:uri="http://schemas.microsoft.com/office/2006/metadata/properties"/>
    <ds:schemaRef ds:uri="http://schemas.microsoft.com/office/infopath/2007/PartnerControls"/>
    <ds:schemaRef ds:uri="ece84075-b84a-4b80-b847-e104a615ad12"/>
    <ds:schemaRef ds:uri="e07cd01e-4a99-4964-b6b1-ac465a81e90b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6312</TotalTime>
  <Words>975</Words>
  <Application>Microsoft Office PowerPoint</Application>
  <PresentationFormat>Widescreen</PresentationFormat>
  <Paragraphs>203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Helvetica Neue</vt:lpstr>
      <vt:lpstr>SelaneTen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Leong Yit Han</dc:creator>
  <cp:lastModifiedBy>Frank Seet</cp:lastModifiedBy>
  <cp:revision>328</cp:revision>
  <dcterms:created xsi:type="dcterms:W3CDTF">2019-07-23T05:56:35Z</dcterms:created>
  <dcterms:modified xsi:type="dcterms:W3CDTF">2024-10-15T04:26:46Z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0x010100E70D497A7F01A74CB3D67E039DA3653F</vt:lpwstr>
  </property>
  <property fmtid="{D5CDD505-2E9C-101B-9397-08002B2CF9AE}" pid="3" name="MediaServiceImageTags">
    <vt:lpwstr/>
  </property>
</Properties>
</file>