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85" r:id="rId6"/>
    <p:sldId id="288" r:id="rId7"/>
    <p:sldId id="289" r:id="rId8"/>
    <p:sldId id="290" r:id="rId9"/>
    <p:sldId id="291" r:id="rId10"/>
    <p:sldId id="294" r:id="rId11"/>
    <p:sldId id="292" r:id="rId12"/>
    <p:sldId id="298" r:id="rId13"/>
    <p:sldId id="293" r:id="rId14"/>
    <p:sldId id="299" r:id="rId15"/>
    <p:sldId id="286" r:id="rId16"/>
    <p:sldId id="300" r:id="rId17"/>
    <p:sldId id="287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g Yit Han" initials="LYH" lastIdx="1" clrIdx="0">
    <p:extLst>
      <p:ext uri="{19B8F6BF-5375-455C-9EA6-DF929625EA0E}">
        <p15:presenceInfo xmlns:p15="http://schemas.microsoft.com/office/powerpoint/2012/main" userId="S::yithan.leong@smsdome.com::dd1ce8fa-d98f-469a-9586-9c10f8d301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E92C32"/>
    <a:srgbClr val="FFFFFF"/>
    <a:srgbClr val="F9F9F9"/>
    <a:srgbClr val="0070C0"/>
    <a:srgbClr val="E7FFFE"/>
    <a:srgbClr val="FFE5E5"/>
    <a:srgbClr val="FFD9D9"/>
    <a:srgbClr val="F5FCF2"/>
    <a:srgbClr val="E3F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61" autoAdjust="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323" y="-9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eet" userId="634c3e1a-310a-4942-92ca-6b47848ae898" providerId="ADAL" clId="{6A4960BA-BABE-40B4-BFEC-E353413DA789}"/>
    <pc:docChg chg="custSel modSld">
      <pc:chgData name="Frank Seet" userId="634c3e1a-310a-4942-92ca-6b47848ae898" providerId="ADAL" clId="{6A4960BA-BABE-40B4-BFEC-E353413DA789}" dt="2021-08-17T03:56:15.729" v="1"/>
      <pc:docMkLst>
        <pc:docMk/>
      </pc:docMkLst>
      <pc:sldChg chg="addSp delSp modSp mod">
        <pc:chgData name="Frank Seet" userId="634c3e1a-310a-4942-92ca-6b47848ae898" providerId="ADAL" clId="{6A4960BA-BABE-40B4-BFEC-E353413DA789}" dt="2021-08-17T03:56:15.729" v="1"/>
        <pc:sldMkLst>
          <pc:docMk/>
          <pc:sldMk cId="3500069991" sldId="262"/>
        </pc:sldMkLst>
        <pc:spChg chg="del">
          <ac:chgData name="Frank Seet" userId="634c3e1a-310a-4942-92ca-6b47848ae898" providerId="ADAL" clId="{6A4960BA-BABE-40B4-BFEC-E353413DA789}" dt="2021-08-17T03:56:15.547" v="0" actId="478"/>
          <ac:spMkLst>
            <pc:docMk/>
            <pc:sldMk cId="3500069991" sldId="262"/>
            <ac:spMk id="5" creationId="{16128B74-6EA8-4E8F-815B-6D297F84D90B}"/>
          </ac:spMkLst>
        </pc:spChg>
        <pc:spChg chg="add mod">
          <ac:chgData name="Frank Seet" userId="634c3e1a-310a-4942-92ca-6b47848ae898" providerId="ADAL" clId="{6A4960BA-BABE-40B4-BFEC-E353413DA789}" dt="2021-08-17T03:56:15.729" v="1"/>
          <ac:spMkLst>
            <pc:docMk/>
            <pc:sldMk cId="3500069991" sldId="262"/>
            <ac:spMk id="7" creationId="{15D373DB-047B-4C70-BBB6-3E83F169CE11}"/>
          </ac:spMkLst>
        </pc:spChg>
      </pc:sldChg>
    </pc:docChg>
  </pc:docChgLst>
  <pc:docChgLst>
    <pc:chgData name="Frank Seet" userId="634c3e1a-310a-4942-92ca-6b47848ae898" providerId="ADAL" clId="{E198D71D-E565-43DB-837D-A2F0A83AF66B}"/>
    <pc:docChg chg="custSel modSld">
      <pc:chgData name="Frank Seet" userId="634c3e1a-310a-4942-92ca-6b47848ae898" providerId="ADAL" clId="{E198D71D-E565-43DB-837D-A2F0A83AF66B}" dt="2023-03-07T06:30:04.560" v="13" actId="14100"/>
      <pc:docMkLst>
        <pc:docMk/>
      </pc:docMkLst>
      <pc:sldChg chg="modSp mod">
        <pc:chgData name="Frank Seet" userId="634c3e1a-310a-4942-92ca-6b47848ae898" providerId="ADAL" clId="{E198D71D-E565-43DB-837D-A2F0A83AF66B}" dt="2023-03-07T06:30:04.560" v="13" actId="14100"/>
        <pc:sldMkLst>
          <pc:docMk/>
          <pc:sldMk cId="3776854306" sldId="300"/>
        </pc:sldMkLst>
        <pc:spChg chg="mod">
          <ac:chgData name="Frank Seet" userId="634c3e1a-310a-4942-92ca-6b47848ae898" providerId="ADAL" clId="{E198D71D-E565-43DB-837D-A2F0A83AF66B}" dt="2023-03-07T06:12:07.197" v="4" actId="20577"/>
          <ac:spMkLst>
            <pc:docMk/>
            <pc:sldMk cId="3776854306" sldId="300"/>
            <ac:spMk id="7" creationId="{F22C97E3-ED06-499E-9FA8-80FB93F1CF1E}"/>
          </ac:spMkLst>
        </pc:spChg>
        <pc:graphicFrameChg chg="mod modGraphic">
          <ac:chgData name="Frank Seet" userId="634c3e1a-310a-4942-92ca-6b47848ae898" providerId="ADAL" clId="{E198D71D-E565-43DB-837D-A2F0A83AF66B}" dt="2023-03-07T06:30:04.560" v="13" actId="14100"/>
          <ac:graphicFrameMkLst>
            <pc:docMk/>
            <pc:sldMk cId="3776854306" sldId="300"/>
            <ac:graphicFrameMk id="9" creationId="{E16A447E-F39B-4B9D-9DD2-0EC392750872}"/>
          </ac:graphicFrameMkLst>
        </pc:graphicFrameChg>
      </pc:sldChg>
    </pc:docChg>
  </pc:docChgLst>
  <pc:docChgLst>
    <pc:chgData name="Frank Seet" userId="634c3e1a-310a-4942-92ca-6b47848ae898" providerId="ADAL" clId="{BD6577A3-7250-4334-9417-66E3E7BBAD01}"/>
    <pc:docChg chg="undo custSel modSld">
      <pc:chgData name="Frank Seet" userId="634c3e1a-310a-4942-92ca-6b47848ae898" providerId="ADAL" clId="{BD6577A3-7250-4334-9417-66E3E7BBAD01}" dt="2021-05-04T09:20:18.021" v="27" actId="3064"/>
      <pc:docMkLst>
        <pc:docMk/>
      </pc:docMkLst>
      <pc:sldChg chg="modSp mod">
        <pc:chgData name="Frank Seet" userId="634c3e1a-310a-4942-92ca-6b47848ae898" providerId="ADAL" clId="{BD6577A3-7250-4334-9417-66E3E7BBAD01}" dt="2021-05-04T08:59:43.911" v="14" actId="20577"/>
        <pc:sldMkLst>
          <pc:docMk/>
          <pc:sldMk cId="2183393286" sldId="256"/>
        </pc:sldMkLst>
        <pc:spChg chg="mod">
          <ac:chgData name="Frank Seet" userId="634c3e1a-310a-4942-92ca-6b47848ae898" providerId="ADAL" clId="{BD6577A3-7250-4334-9417-66E3E7BBAD01}" dt="2021-05-04T08:59:43.911" v="14" actId="20577"/>
          <ac:spMkLst>
            <pc:docMk/>
            <pc:sldMk cId="2183393286" sldId="256"/>
            <ac:spMk id="13" creationId="{00000000-0000-0000-0000-000000000000}"/>
          </ac:spMkLst>
        </pc:spChg>
      </pc:sldChg>
      <pc:sldChg chg="addSp delSp modSp mod">
        <pc:chgData name="Frank Seet" userId="634c3e1a-310a-4942-92ca-6b47848ae898" providerId="ADAL" clId="{BD6577A3-7250-4334-9417-66E3E7BBAD01}" dt="2021-05-04T09:20:18.021" v="27" actId="3064"/>
        <pc:sldMkLst>
          <pc:docMk/>
          <pc:sldMk cId="3776854306" sldId="300"/>
        </pc:sldMkLst>
        <pc:graphicFrameChg chg="mod modGraphic">
          <ac:chgData name="Frank Seet" userId="634c3e1a-310a-4942-92ca-6b47848ae898" providerId="ADAL" clId="{BD6577A3-7250-4334-9417-66E3E7BBAD01}" dt="2021-05-04T09:20:18.021" v="27" actId="3064"/>
          <ac:graphicFrameMkLst>
            <pc:docMk/>
            <pc:sldMk cId="3776854306" sldId="300"/>
            <ac:graphicFrameMk id="9" creationId="{E16A447E-F39B-4B9D-9DD2-0EC392750872}"/>
          </ac:graphicFrameMkLst>
        </pc:graphicFrameChg>
        <pc:picChg chg="add del">
          <ac:chgData name="Frank Seet" userId="634c3e1a-310a-4942-92ca-6b47848ae898" providerId="ADAL" clId="{BD6577A3-7250-4334-9417-66E3E7BBAD01}" dt="2021-05-04T09:19:07.781" v="20" actId="22"/>
          <ac:picMkLst>
            <pc:docMk/>
            <pc:sldMk cId="3776854306" sldId="300"/>
            <ac:picMk id="3" creationId="{F24B1684-BAEB-474D-B2F2-A6D77DC1CD43}"/>
          </ac:picMkLst>
        </pc:picChg>
      </pc:sldChg>
    </pc:docChg>
  </pc:docChgLst>
  <pc:docChgLst>
    <pc:chgData name="Frank Seet" userId="634c3e1a-310a-4942-92ca-6b47848ae898" providerId="ADAL" clId="{F64BF79C-1288-4DC1-9AA8-781FD734CD8E}"/>
    <pc:docChg chg="undo custSel addSld delSld modSld sldOrd">
      <pc:chgData name="Frank Seet" userId="634c3e1a-310a-4942-92ca-6b47848ae898" providerId="ADAL" clId="{F64BF79C-1288-4DC1-9AA8-781FD734CD8E}" dt="2021-03-16T02:44:59.748" v="1608" actId="122"/>
      <pc:docMkLst>
        <pc:docMk/>
      </pc:docMkLst>
      <pc:sldChg chg="modSp mod">
        <pc:chgData name="Frank Seet" userId="634c3e1a-310a-4942-92ca-6b47848ae898" providerId="ADAL" clId="{F64BF79C-1288-4DC1-9AA8-781FD734CD8E}" dt="2021-03-16T01:36:20.648" v="23" actId="20577"/>
        <pc:sldMkLst>
          <pc:docMk/>
          <pc:sldMk cId="2183393286" sldId="256"/>
        </pc:sldMkLst>
        <pc:spChg chg="mod">
          <ac:chgData name="Frank Seet" userId="634c3e1a-310a-4942-92ca-6b47848ae898" providerId="ADAL" clId="{F64BF79C-1288-4DC1-9AA8-781FD734CD8E}" dt="2021-03-16T01:36:20.648" v="23" actId="20577"/>
          <ac:spMkLst>
            <pc:docMk/>
            <pc:sldMk cId="2183393286" sldId="256"/>
            <ac:spMk id="13" creationId="{00000000-0000-0000-0000-000000000000}"/>
          </ac:spMkLst>
        </pc:spChg>
      </pc:sldChg>
      <pc:sldChg chg="addSp modSp mod">
        <pc:chgData name="Frank Seet" userId="634c3e1a-310a-4942-92ca-6b47848ae898" providerId="ADAL" clId="{F64BF79C-1288-4DC1-9AA8-781FD734CD8E}" dt="2021-03-16T02:37:48.508" v="1552" actId="20577"/>
        <pc:sldMkLst>
          <pc:docMk/>
          <pc:sldMk cId="3279904912" sldId="285"/>
        </pc:sldMkLst>
        <pc:spChg chg="mod">
          <ac:chgData name="Frank Seet" userId="634c3e1a-310a-4942-92ca-6b47848ae898" providerId="ADAL" clId="{F64BF79C-1288-4DC1-9AA8-781FD734CD8E}" dt="2021-03-16T02:37:48.508" v="1552" actId="20577"/>
          <ac:spMkLst>
            <pc:docMk/>
            <pc:sldMk cId="3279904912" sldId="285"/>
            <ac:spMk id="4" creationId="{00000000-0000-0000-0000-000000000000}"/>
          </ac:spMkLst>
        </pc:spChg>
        <pc:spChg chg="add mod">
          <ac:chgData name="Frank Seet" userId="634c3e1a-310a-4942-92ca-6b47848ae898" providerId="ADAL" clId="{F64BF79C-1288-4DC1-9AA8-781FD734CD8E}" dt="2021-03-16T01:40:56.728" v="145" actId="27107"/>
          <ac:spMkLst>
            <pc:docMk/>
            <pc:sldMk cId="3279904912" sldId="285"/>
            <ac:spMk id="6" creationId="{03AE79F3-7C88-48E2-9B79-6E8487B77D01}"/>
          </ac:spMkLst>
        </pc:spChg>
        <pc:spChg chg="mod">
          <ac:chgData name="Frank Seet" userId="634c3e1a-310a-4942-92ca-6b47848ae898" providerId="ADAL" clId="{F64BF79C-1288-4DC1-9AA8-781FD734CD8E}" dt="2021-03-16T01:36:37.088" v="29"/>
          <ac:spMkLst>
            <pc:docMk/>
            <pc:sldMk cId="3279904912" sldId="285"/>
            <ac:spMk id="7" creationId="{F22C97E3-ED06-499E-9FA8-80FB93F1CF1E}"/>
          </ac:spMkLst>
        </pc:spChg>
        <pc:picChg chg="add mod">
          <ac:chgData name="Frank Seet" userId="634c3e1a-310a-4942-92ca-6b47848ae898" providerId="ADAL" clId="{F64BF79C-1288-4DC1-9AA8-781FD734CD8E}" dt="2021-03-16T01:37:37.160" v="56" actId="1076"/>
          <ac:picMkLst>
            <pc:docMk/>
            <pc:sldMk cId="3279904912" sldId="285"/>
            <ac:picMk id="5" creationId="{DBC34C4A-6E77-4381-9A1F-D31138C1764D}"/>
          </ac:picMkLst>
        </pc:picChg>
      </pc:sldChg>
      <pc:sldChg chg="modSp mod">
        <pc:chgData name="Frank Seet" userId="634c3e1a-310a-4942-92ca-6b47848ae898" providerId="ADAL" clId="{F64BF79C-1288-4DC1-9AA8-781FD734CD8E}" dt="2021-03-16T02:37:18.092" v="1527"/>
        <pc:sldMkLst>
          <pc:docMk/>
          <pc:sldMk cId="1773049913" sldId="286"/>
        </pc:sldMkLst>
        <pc:spChg chg="mod">
          <ac:chgData name="Frank Seet" userId="634c3e1a-310a-4942-92ca-6b47848ae898" providerId="ADAL" clId="{F64BF79C-1288-4DC1-9AA8-781FD734CD8E}" dt="2021-03-16T02:37:18.092" v="1527"/>
          <ac:spMkLst>
            <pc:docMk/>
            <pc:sldMk cId="1773049913" sldId="286"/>
            <ac:spMk id="7" creationId="{F22C97E3-ED06-499E-9FA8-80FB93F1CF1E}"/>
          </ac:spMkLst>
        </pc:spChg>
        <pc:graphicFrameChg chg="mod modGraphic">
          <ac:chgData name="Frank Seet" userId="634c3e1a-310a-4942-92ca-6b47848ae898" providerId="ADAL" clId="{F64BF79C-1288-4DC1-9AA8-781FD734CD8E}" dt="2021-03-16T02:37:05.748" v="1524" actId="120"/>
          <ac:graphicFrameMkLst>
            <pc:docMk/>
            <pc:sldMk cId="1773049913" sldId="286"/>
            <ac:graphicFrameMk id="5" creationId="{00000000-0000-0000-0000-000000000000}"/>
          </ac:graphicFrameMkLst>
        </pc:graphicFrameChg>
      </pc:sldChg>
      <pc:sldChg chg="modSp mod">
        <pc:chgData name="Frank Seet" userId="634c3e1a-310a-4942-92ca-6b47848ae898" providerId="ADAL" clId="{F64BF79C-1288-4DC1-9AA8-781FD734CD8E}" dt="2021-03-16T02:36:08.258" v="1512" actId="12"/>
        <pc:sldMkLst>
          <pc:docMk/>
          <pc:sldMk cId="1153210609" sldId="287"/>
        </pc:sldMkLst>
        <pc:spChg chg="mod">
          <ac:chgData name="Frank Seet" userId="634c3e1a-310a-4942-92ca-6b47848ae898" providerId="ADAL" clId="{F64BF79C-1288-4DC1-9AA8-781FD734CD8E}" dt="2021-03-16T02:36:08.258" v="1512" actId="12"/>
          <ac:spMkLst>
            <pc:docMk/>
            <pc:sldMk cId="1153210609" sldId="287"/>
            <ac:spMk id="4" creationId="{00000000-0000-0000-0000-000000000000}"/>
          </ac:spMkLst>
        </pc:spChg>
      </pc:sldChg>
      <pc:sldChg chg="addSp modSp add mod setBg">
        <pc:chgData name="Frank Seet" userId="634c3e1a-310a-4942-92ca-6b47848ae898" providerId="ADAL" clId="{F64BF79C-1288-4DC1-9AA8-781FD734CD8E}" dt="2021-03-16T01:43:53.828" v="188" actId="14100"/>
        <pc:sldMkLst>
          <pc:docMk/>
          <pc:sldMk cId="2271797951" sldId="288"/>
        </pc:sldMkLst>
        <pc:spChg chg="mod">
          <ac:chgData name="Frank Seet" userId="634c3e1a-310a-4942-92ca-6b47848ae898" providerId="ADAL" clId="{F64BF79C-1288-4DC1-9AA8-781FD734CD8E}" dt="2021-03-16T01:42:48.888" v="174" actId="1076"/>
          <ac:spMkLst>
            <pc:docMk/>
            <pc:sldMk cId="2271797951" sldId="288"/>
            <ac:spMk id="4" creationId="{00000000-0000-0000-0000-000000000000}"/>
          </ac:spMkLst>
        </pc:spChg>
        <pc:spChg chg="add mod">
          <ac:chgData name="Frank Seet" userId="634c3e1a-310a-4942-92ca-6b47848ae898" providerId="ADAL" clId="{F64BF79C-1288-4DC1-9AA8-781FD734CD8E}" dt="2021-03-16T01:43:27.621" v="186" actId="1076"/>
          <ac:spMkLst>
            <pc:docMk/>
            <pc:sldMk cId="2271797951" sldId="288"/>
            <ac:spMk id="5" creationId="{F4F3B851-2860-487E-A589-AD929CD1CC70}"/>
          </ac:spMkLst>
        </pc:spChg>
        <pc:spChg chg="add mod">
          <ac:chgData name="Frank Seet" userId="634c3e1a-310a-4942-92ca-6b47848ae898" providerId="ADAL" clId="{F64BF79C-1288-4DC1-9AA8-781FD734CD8E}" dt="2021-03-16T01:43:27.621" v="186" actId="1076"/>
          <ac:spMkLst>
            <pc:docMk/>
            <pc:sldMk cId="2271797951" sldId="288"/>
            <ac:spMk id="6" creationId="{085765E3-C51A-49FC-95DF-79900BDAE4F3}"/>
          </ac:spMkLst>
        </pc:spChg>
        <pc:spChg chg="mod">
          <ac:chgData name="Frank Seet" userId="634c3e1a-310a-4942-92ca-6b47848ae898" providerId="ADAL" clId="{F64BF79C-1288-4DC1-9AA8-781FD734CD8E}" dt="2021-03-16T01:41:42.318" v="153"/>
          <ac:spMkLst>
            <pc:docMk/>
            <pc:sldMk cId="2271797951" sldId="288"/>
            <ac:spMk id="7" creationId="{F22C97E3-ED06-499E-9FA8-80FB93F1CF1E}"/>
          </ac:spMkLst>
        </pc:spChg>
        <pc:spChg chg="add mod">
          <ac:chgData name="Frank Seet" userId="634c3e1a-310a-4942-92ca-6b47848ae898" providerId="ADAL" clId="{F64BF79C-1288-4DC1-9AA8-781FD734CD8E}" dt="2021-03-16T01:43:27.621" v="186" actId="1076"/>
          <ac:spMkLst>
            <pc:docMk/>
            <pc:sldMk cId="2271797951" sldId="288"/>
            <ac:spMk id="8" creationId="{86CAC199-5DE9-4122-80EF-C26670268024}"/>
          </ac:spMkLst>
        </pc:spChg>
        <pc:spChg chg="add mod">
          <ac:chgData name="Frank Seet" userId="634c3e1a-310a-4942-92ca-6b47848ae898" providerId="ADAL" clId="{F64BF79C-1288-4DC1-9AA8-781FD734CD8E}" dt="2021-03-16T01:43:27.621" v="186" actId="1076"/>
          <ac:spMkLst>
            <pc:docMk/>
            <pc:sldMk cId="2271797951" sldId="288"/>
            <ac:spMk id="9" creationId="{FBA8FB7F-1E8E-406F-B8DC-2B38984B84A1}"/>
          </ac:spMkLst>
        </pc:spChg>
        <pc:spChg chg="add mod">
          <ac:chgData name="Frank Seet" userId="634c3e1a-310a-4942-92ca-6b47848ae898" providerId="ADAL" clId="{F64BF79C-1288-4DC1-9AA8-781FD734CD8E}" dt="2021-03-16T01:43:27.621" v="186" actId="1076"/>
          <ac:spMkLst>
            <pc:docMk/>
            <pc:sldMk cId="2271797951" sldId="288"/>
            <ac:spMk id="10" creationId="{1CA75306-D44E-409A-B2CA-C7F3E86A0F51}"/>
          </ac:spMkLst>
        </pc:spChg>
        <pc:spChg chg="add mod">
          <ac:chgData name="Frank Seet" userId="634c3e1a-310a-4942-92ca-6b47848ae898" providerId="ADAL" clId="{F64BF79C-1288-4DC1-9AA8-781FD734CD8E}" dt="2021-03-16T01:43:49.788" v="187" actId="207"/>
          <ac:spMkLst>
            <pc:docMk/>
            <pc:sldMk cId="2271797951" sldId="288"/>
            <ac:spMk id="11" creationId="{9073F1F2-0BB6-40FB-91E5-6D2B6063480E}"/>
          </ac:spMkLst>
        </pc:spChg>
        <pc:spChg chg="add mod">
          <ac:chgData name="Frank Seet" userId="634c3e1a-310a-4942-92ca-6b47848ae898" providerId="ADAL" clId="{F64BF79C-1288-4DC1-9AA8-781FD734CD8E}" dt="2021-03-16T01:43:53.828" v="188" actId="14100"/>
          <ac:spMkLst>
            <pc:docMk/>
            <pc:sldMk cId="2271797951" sldId="288"/>
            <ac:spMk id="12" creationId="{0AA0121B-6D5A-4D9A-BEC4-E8CB46F26433}"/>
          </ac:spMkLst>
        </pc:spChg>
      </pc:sldChg>
      <pc:sldChg chg="addSp delSp modSp add mod setBg">
        <pc:chgData name="Frank Seet" userId="634c3e1a-310a-4942-92ca-6b47848ae898" providerId="ADAL" clId="{F64BF79C-1288-4DC1-9AA8-781FD734CD8E}" dt="2021-03-16T01:59:19.528" v="385" actId="14100"/>
        <pc:sldMkLst>
          <pc:docMk/>
          <pc:sldMk cId="2916657722" sldId="289"/>
        </pc:sldMkLst>
        <pc:spChg chg="del">
          <ac:chgData name="Frank Seet" userId="634c3e1a-310a-4942-92ca-6b47848ae898" providerId="ADAL" clId="{F64BF79C-1288-4DC1-9AA8-781FD734CD8E}" dt="2021-03-16T01:44:52.158" v="192" actId="478"/>
          <ac:spMkLst>
            <pc:docMk/>
            <pc:sldMk cId="2916657722" sldId="289"/>
            <ac:spMk id="4" creationId="{00000000-0000-0000-0000-00000000000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6" creationId="{8D5FF272-2F7E-47B6-8388-E9639326B421}"/>
          </ac:spMkLst>
        </pc:spChg>
        <pc:spChg chg="mod">
          <ac:chgData name="Frank Seet" userId="634c3e1a-310a-4942-92ca-6b47848ae898" providerId="ADAL" clId="{F64BF79C-1288-4DC1-9AA8-781FD734CD8E}" dt="2021-03-16T01:46:36.708" v="195" actId="2711"/>
          <ac:spMkLst>
            <pc:docMk/>
            <pc:sldMk cId="2916657722" sldId="289"/>
            <ac:spMk id="7" creationId="{F22C97E3-ED06-499E-9FA8-80FB93F1CF1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8" creationId="{0490C922-98ED-4AEF-862B-618AB3582BEA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0" creationId="{EB59DC05-2EBD-4EB0-880E-42E70B5D795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1" creationId="{4C1916A6-7EDD-4B3A-BB87-E1DF0E877A96}"/>
          </ac:spMkLst>
        </pc:spChg>
        <pc:spChg chg="add mod">
          <ac:chgData name="Frank Seet" userId="634c3e1a-310a-4942-92ca-6b47848ae898" providerId="ADAL" clId="{F64BF79C-1288-4DC1-9AA8-781FD734CD8E}" dt="2021-03-16T01:59:19.528" v="385" actId="14100"/>
          <ac:spMkLst>
            <pc:docMk/>
            <pc:sldMk cId="2916657722" sldId="289"/>
            <ac:spMk id="25" creationId="{9137F72D-8663-40C9-B5B4-A5CCD30ED865}"/>
          </ac:spMkLst>
        </pc:spChg>
        <pc:spChg chg="add mod">
          <ac:chgData name="Frank Seet" userId="634c3e1a-310a-4942-92ca-6b47848ae898" providerId="ADAL" clId="{F64BF79C-1288-4DC1-9AA8-781FD734CD8E}" dt="2021-03-16T01:50:26.209" v="238" actId="1076"/>
          <ac:spMkLst>
            <pc:docMk/>
            <pc:sldMk cId="2916657722" sldId="289"/>
            <ac:spMk id="27" creationId="{08BBAF18-6B3E-4127-9571-E3B53F880CC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32" creationId="{A28586D8-C22B-4863-A617-DC39B054FBA1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33" creationId="{85836F97-419C-4596-85CC-1D8F6A3A08D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34" creationId="{905993C6-C2F2-4F47-B068-6E70312F0E8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35" creationId="{E65C3240-7FF4-426E-9E1D-9BCA7CDF400C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36" creationId="{7B332128-2B14-456F-AF36-B8E98605F53B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37" creationId="{C3C4B1DE-4C48-44C6-906D-DBBE00EEDAA4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38" creationId="{28360009-7B3F-42A6-BB8E-7679C26F492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39" creationId="{9D8D8EC9-FA74-4ECA-A229-70FD827A5689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40" creationId="{257B71A3-7C8E-4A89-963B-7E89F0A40AB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41" creationId="{C47214D8-6725-4F22-AC5B-A33727EDF5D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42" creationId="{E1C5832E-B8B2-4350-8D86-77329C16CE7D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43" creationId="{DF35E279-CAB8-440A-A8DB-FCD518DA8EAF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44" creationId="{8B076C42-3371-4663-B23B-FFD550B37F7D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45" creationId="{9F5542FC-13A5-457C-AFE0-9FC23E868724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46" creationId="{F30F925A-46D1-40E3-91E5-BF00EF3F516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47" creationId="{DD6D97A7-9798-49F8-8CFB-91434B27D699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48" creationId="{DE0D8456-621A-4725-913E-CCAC589C4B9A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49" creationId="{A0E0B5BD-F429-4409-B65F-8E7016C36DC1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50" creationId="{D3FA0D17-0FFD-4C90-B9A8-C3635F3E9E73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51" creationId="{08C88F93-0170-4132-A134-53F86F8E683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52" creationId="{224DBEA1-0A61-41D3-A290-948FF8902D5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53" creationId="{4CA79A32-2488-452E-8531-1730ED61D1E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54" creationId="{10947F29-2386-4C36-A01B-E5211C245CF4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55" creationId="{8C7CB963-7DB9-483F-B5DB-B790DC9B76C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56" creationId="{E15BD0E8-069A-4A5F-8EE3-17823F468DD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57" creationId="{501F96D3-64A2-4976-BA3C-1AEFAF022DE6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58" creationId="{A94AFF0A-0440-4648-8913-3E35C771FF8F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59" creationId="{CD6A3BFD-3EAB-4C0E-A8E9-412B5DB0819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60" creationId="{D0D73527-394D-4F84-99C7-46CFDFAD6A6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61" creationId="{6EF47183-4FD5-489A-812E-984581132776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62" creationId="{18AF97C2-3A51-44B6-9B26-BE217C638C91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63" creationId="{42BBCEFB-9029-4C6A-800C-4AA0A17C04C3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64" creationId="{241FCC83-7A1D-42B7-AEE7-F350A09527BF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65" creationId="{A9F25F43-B86A-4F49-8E8A-81EA74F6CA5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66" creationId="{87C4FEAF-5440-494F-ADB1-DE381534A0CC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67" creationId="{2DC3786C-3509-4980-955B-248826A78EB5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68" creationId="{B7133D94-6809-4295-803F-57E57A9997F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69" creationId="{B369100A-E16E-446A-BF77-3AF845E522E7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70" creationId="{E516FE4C-8D4F-444F-88B1-7CB7977246C3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71" creationId="{DF24230E-493F-49F9-9A76-3E49D428FD1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72" creationId="{A578F989-079F-4B62-B6AE-2CBBF4664A57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73" creationId="{AC63AB0B-ED4D-422E-833B-0BB0F0672F4A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74" creationId="{3CB38DDA-6EE8-4321-9C81-CE948276BCC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75" creationId="{31AB2726-A13F-410F-971F-5D885E9E4B0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76" creationId="{BFA2959F-1BD2-4514-8032-3D413096B957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77" creationId="{4571775A-31A4-4430-8CAA-88584B1B9C2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78" creationId="{E83D75AC-B45E-48CB-989A-B5BA98F02E0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79" creationId="{4FD9CE3F-B9F3-4490-8FA6-4FD66B226BB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80" creationId="{623211DA-7B60-4404-A238-99D4C552465A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81" creationId="{320DDB7C-DB89-4670-83D5-D264FAE80371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82" creationId="{C9A0A39A-B036-4281-B6DE-2A25ADFAE3C9}"/>
          </ac:spMkLst>
        </pc:spChg>
        <pc:spChg chg="add del mod">
          <ac:chgData name="Frank Seet" userId="634c3e1a-310a-4942-92ca-6b47848ae898" providerId="ADAL" clId="{F64BF79C-1288-4DC1-9AA8-781FD734CD8E}" dt="2021-03-16T01:52:41.168" v="309" actId="478"/>
          <ac:spMkLst>
            <pc:docMk/>
            <pc:sldMk cId="2916657722" sldId="289"/>
            <ac:spMk id="83" creationId="{B17025AE-C9E7-46CC-B1FA-64AF3AD4031D}"/>
          </ac:spMkLst>
        </pc:spChg>
        <pc:spChg chg="add del mod">
          <ac:chgData name="Frank Seet" userId="634c3e1a-310a-4942-92ca-6b47848ae898" providerId="ADAL" clId="{F64BF79C-1288-4DC1-9AA8-781FD734CD8E}" dt="2021-03-16T01:52:42.098" v="310" actId="478"/>
          <ac:spMkLst>
            <pc:docMk/>
            <pc:sldMk cId="2916657722" sldId="289"/>
            <ac:spMk id="84" creationId="{EAE3D23F-EE98-4F92-BA3F-B95E7AA0343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89" creationId="{B88D9F74-F711-43C5-8CA9-14272F711127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90" creationId="{91B9E498-123D-45AA-96BE-9607BDF92F1B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91" creationId="{92853A6F-18E4-4E34-819E-A7995C2FDC8A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92" creationId="{414CAEEC-9A6D-45DC-8612-8F54E2DB55F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95" creationId="{A8186802-6C98-4932-A904-66FB0CE3C50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96" creationId="{9CCFAF4E-5CF7-41CC-AB3F-D370D77ED786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97" creationId="{1825BFCC-3351-4D8A-BAF1-F868328B602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98" creationId="{A9C7B1AD-84E9-4FAD-8017-E87ED35BC04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99" creationId="{366C0C03-670F-4BFE-8279-282F62EA16F5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00" creationId="{42562A52-2BF7-4794-ACB2-D7D90A4B0EE1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01" creationId="{7DB1AA5C-5B1B-4F78-A614-F18E3268904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02" creationId="{64200DAD-D90D-4633-B34A-2E5C42731EDC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07" creationId="{9F9BA43D-AB4A-46E3-B008-B09A831565A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08" creationId="{071D9322-0EFA-4DDE-A1A9-3BE8142E657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09" creationId="{DC3318B2-A95C-4C98-B19D-850484A3A6B1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10" creationId="{92EA9B98-B976-4BF2-9DE5-63D3E370ED7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11" creationId="{D67CC009-BB7A-4D5D-9635-8392FFAD3F5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12" creationId="{42954B1A-EA5A-4F73-856F-AF9A05E965EC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13" creationId="{FB057A45-7DDE-4472-A585-B0CBED7B09DD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14" creationId="{D9F9ADF2-3D44-497A-996B-08E9A5019316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15" creationId="{D36DF721-B72B-4EC8-B1DB-2FF0913F9B4F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16" creationId="{B5FBC728-E15B-4C4C-A58C-D9E54C06A45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17" creationId="{06BF1E7B-444C-455B-A2AC-83F6A019F7DA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18" creationId="{F1A42533-6457-4A5F-953C-2B34B5C84D7C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19" creationId="{407D2675-993F-420B-B0DC-14419DE8A5B1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20" creationId="{76CEAA46-D2B6-48FC-BEFD-7C8FF560D465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21" creationId="{296A5D04-EB7E-4193-B091-2950B1FEAA2D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22" creationId="{678E6785-16CB-4EC6-889C-F9BF626D0B7C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27" creationId="{4B18D5E5-46C1-428E-B8A2-57605285085D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28" creationId="{72034DCA-9733-4FB0-8C94-C916D422E58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29" creationId="{63FC037D-17E7-424D-A70D-8D8D5315BC09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30" creationId="{AE247C85-D89F-4715-91BA-F2D0950ABAF4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31" creationId="{67F57350-92DC-44D4-B069-C1DFA318DC0D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32" creationId="{E128E033-8215-4651-8F30-8355E6FCD7FF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33" creationId="{AD6E6792-7378-4EDD-8137-C1A0C1E2BF69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34" creationId="{FF3C6E9F-AEA4-4575-BDC9-2CF1E999CEEC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35" creationId="{40F8B1F6-963F-4750-BF76-FBCAE4437023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36" creationId="{400AC1E1-B638-4CFB-8202-24ED4FB63E3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37" creationId="{00794EB9-88B8-4DD7-A6DA-AAD03A52267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38" creationId="{0C855AA2-C65D-4830-B54D-5D269D70144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39" creationId="{EECCAA49-3D5F-4883-886A-D192DEAB5207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40" creationId="{6D924B6D-8579-4CB8-93C0-4ED67F9FC0F5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41" creationId="{6FA71D3A-8D4A-42EC-8ABB-76D0FB6CBC6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42" creationId="{73AC12A6-3804-40D7-B963-1A085E5F653F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44" creationId="{E4BDE369-A884-4BBB-9F71-8C26493CA3D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45" creationId="{9139B56A-37FB-4903-989A-7B8106DC1D8F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46" creationId="{29011D09-900B-4872-BC4A-CD2D8560065A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47" creationId="{816CFBC7-3D99-4B70-A7AA-7F5A28AD49B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50" creationId="{0EBC6C12-4E5A-4EB7-9087-C58C505CDDEF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51" creationId="{AAC53ED8-935E-4142-A9D1-D9EFD656A61D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52" creationId="{0FA2FE77-8E0E-487D-A2C4-34C4DAF0D046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53" creationId="{3E3F807F-FA8A-47C0-97F5-34D6878BAF2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54" creationId="{35FA32D5-5575-4AA6-A15E-FE542E39F877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55" creationId="{582305B3-4D59-42E2-BE1C-B9D0D5944F1F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56" creationId="{11809B35-6B89-4513-AD25-5043C55D2F2D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57" creationId="{42FA8F83-C47D-414A-8ADD-1FC4C2F73AF4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62" creationId="{47FE1D08-CB3E-4D6F-B411-D075BFE75031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63" creationId="{3EA35E8A-5B39-4BC7-B4AB-46C83213E8DF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64" creationId="{394B1B23-B9D0-433D-A26B-53D1231C8667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65" creationId="{C1C5AE82-7979-4CCE-9C74-CDC6746A3E56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66" creationId="{3062B043-E194-4B4D-89BA-A024D94E6A4F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67" creationId="{6192A08B-3BA0-46EC-AC90-8C58791AAD63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68" creationId="{0B90E20C-B165-4099-B7FF-27AABAB4C837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69" creationId="{046BD3FD-B1A3-4B0D-9CDE-EEB79241CDB1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70" creationId="{D584D03F-8531-4246-AE28-87D54C66E079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71" creationId="{0D5D8F14-C7FE-4033-B435-1FCE37471CE2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72" creationId="{16D6F317-3EAE-466E-8697-AC037EF8823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73" creationId="{9D59747E-1226-4871-A2A3-F2A36CB6D03D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74" creationId="{991C7C0C-AB5D-4441-B882-B927EB760BC8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75" creationId="{EBA14519-6714-420A-AB4B-5A53B1974A7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76" creationId="{BDE488A4-DCE4-451F-8CCE-200D47B866D6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77" creationId="{B62EA693-B7FB-4FB5-AEF6-4EC077F81754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82" creationId="{EFE42155-5D6C-49E7-BEC7-8A36F7C6116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83" creationId="{020FB341-BE9C-4A78-A084-8348D9C8F1C3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84" creationId="{7E3D747C-B7C6-436D-BBE1-953272522FCB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85" creationId="{3FD7E834-DDB6-4F46-8B85-F02E2F2A583B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86" creationId="{F551749D-450A-483F-B7B4-110C048E5EE0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87" creationId="{0416BDF8-CAD1-412A-88FC-2F27B10C4AD6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88" creationId="{1B63C072-C97A-4B5E-83C4-43BEF35D115B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89" creationId="{07425C66-0113-40B0-B37C-59DCFEFBB9B3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90" creationId="{3FAD0ADF-5D70-4A4F-A26D-96EED9A8BD3E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91" creationId="{5868473E-79BA-48C2-A30F-D9ED906D0146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92" creationId="{7F864A6B-C4F7-427B-ACCA-BC239B84A79C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93" creationId="{E8DD0DE4-D69E-4E18-8876-A0197CE12066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94" creationId="{D91145EC-0AA5-4D02-BA46-40F4AE159A7A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95" creationId="{C2236635-71D3-43AF-B04A-64A2A1D81E39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96" creationId="{9DBF45D8-D138-47BC-9707-E7F918F54E57}"/>
          </ac:spMkLst>
        </pc:spChg>
        <pc:spChg chg="mod">
          <ac:chgData name="Frank Seet" userId="634c3e1a-310a-4942-92ca-6b47848ae898" providerId="ADAL" clId="{F64BF79C-1288-4DC1-9AA8-781FD734CD8E}" dt="2021-03-16T01:44:58.573" v="194"/>
          <ac:spMkLst>
            <pc:docMk/>
            <pc:sldMk cId="2916657722" sldId="289"/>
            <ac:spMk id="197" creationId="{DC2719AA-39A4-40A7-B99A-54F82D22DED7}"/>
          </ac:spMkLst>
        </pc:spChg>
        <pc:spChg chg="add del mod">
          <ac:chgData name="Frank Seet" userId="634c3e1a-310a-4942-92ca-6b47848ae898" providerId="ADAL" clId="{F64BF79C-1288-4DC1-9AA8-781FD734CD8E}" dt="2021-03-16T01:53:08.051" v="315" actId="478"/>
          <ac:spMkLst>
            <pc:docMk/>
            <pc:sldMk cId="2916657722" sldId="289"/>
            <ac:spMk id="198" creationId="{67601761-D5BE-44FA-93CF-CF8DAC5D13A4}"/>
          </ac:spMkLst>
        </pc:spChg>
        <pc:spChg chg="add mod">
          <ac:chgData name="Frank Seet" userId="634c3e1a-310a-4942-92ca-6b47848ae898" providerId="ADAL" clId="{F64BF79C-1288-4DC1-9AA8-781FD734CD8E}" dt="2021-03-16T01:59:01.309" v="380" actId="1076"/>
          <ac:spMkLst>
            <pc:docMk/>
            <pc:sldMk cId="2916657722" sldId="289"/>
            <ac:spMk id="200" creationId="{D8059EFF-5E96-4995-9AF7-583652C28C66}"/>
          </ac:spMkLst>
        </pc:spChg>
        <pc:spChg chg="add mod">
          <ac:chgData name="Frank Seet" userId="634c3e1a-310a-4942-92ca-6b47848ae898" providerId="ADAL" clId="{F64BF79C-1288-4DC1-9AA8-781FD734CD8E}" dt="2021-03-16T01:59:17.754" v="384" actId="14100"/>
          <ac:spMkLst>
            <pc:docMk/>
            <pc:sldMk cId="2916657722" sldId="289"/>
            <ac:spMk id="201" creationId="{E9C1217D-5229-4B27-8001-ECA6F35AC34F}"/>
          </ac:spMkLst>
        </pc:spChg>
        <pc:grpChg chg="add del mod">
          <ac:chgData name="Frank Seet" userId="634c3e1a-310a-4942-92ca-6b47848ae898" providerId="ADAL" clId="{F64BF79C-1288-4DC1-9AA8-781FD734CD8E}" dt="2021-03-16T01:51:31.158" v="247" actId="478"/>
          <ac:grpSpMkLst>
            <pc:docMk/>
            <pc:sldMk cId="2916657722" sldId="289"/>
            <ac:grpSpMk id="5" creationId="{4460542F-B4B4-48E2-AC5E-7D7BD53AB220}"/>
          </ac:grpSpMkLst>
        </pc:grpChg>
        <pc:grpChg chg="add del mod">
          <ac:chgData name="Frank Seet" userId="634c3e1a-310a-4942-92ca-6b47848ae898" providerId="ADAL" clId="{F64BF79C-1288-4DC1-9AA8-781FD734CD8E}" dt="2021-03-16T01:51:31.158" v="247" actId="478"/>
          <ac:grpSpMkLst>
            <pc:docMk/>
            <pc:sldMk cId="2916657722" sldId="289"/>
            <ac:grpSpMk id="9" creationId="{33F0C1B3-287D-4076-AF9D-4BC17C66D351}"/>
          </ac:grpSpMkLst>
        </pc:grpChg>
        <pc:grpChg chg="add del mod">
          <ac:chgData name="Frank Seet" userId="634c3e1a-310a-4942-92ca-6b47848ae898" providerId="ADAL" clId="{F64BF79C-1288-4DC1-9AA8-781FD734CD8E}" dt="2021-03-16T01:51:31.158" v="247" actId="478"/>
          <ac:grpSpMkLst>
            <pc:docMk/>
            <pc:sldMk cId="2916657722" sldId="289"/>
            <ac:grpSpMk id="12" creationId="{6710E728-A35A-439A-8465-7FBE35746161}"/>
          </ac:grpSpMkLst>
        </pc:grpChg>
        <pc:grpChg chg="add del mod">
          <ac:chgData name="Frank Seet" userId="634c3e1a-310a-4942-92ca-6b47848ae898" providerId="ADAL" clId="{F64BF79C-1288-4DC1-9AA8-781FD734CD8E}" dt="2021-03-16T01:51:31.158" v="247" actId="478"/>
          <ac:grpSpMkLst>
            <pc:docMk/>
            <pc:sldMk cId="2916657722" sldId="289"/>
            <ac:grpSpMk id="20" creationId="{3194E6F8-77C5-4876-ADC8-1E523DA5ECB9}"/>
          </ac:grpSpMkLst>
        </pc:grpChg>
        <pc:grpChg chg="add del mod">
          <ac:chgData name="Frank Seet" userId="634c3e1a-310a-4942-92ca-6b47848ae898" providerId="ADAL" clId="{F64BF79C-1288-4DC1-9AA8-781FD734CD8E}" dt="2021-03-16T01:52:41.168" v="309" actId="478"/>
          <ac:grpSpMkLst>
            <pc:docMk/>
            <pc:sldMk cId="2916657722" sldId="289"/>
            <ac:grpSpMk id="28" creationId="{31D4804B-E1B4-4EF8-97F8-7A3CC4293AED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29" creationId="{D3E7F587-66D3-453E-92B4-A13FCA96F01B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30" creationId="{1257DDE6-9EAA-46FD-B21C-224E2FCEA394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31" creationId="{A39DCA4F-1049-46DF-9F14-69D35488D41C}"/>
          </ac:grpSpMkLst>
        </pc:grpChg>
        <pc:grpChg chg="add del mod">
          <ac:chgData name="Frank Seet" userId="634c3e1a-310a-4942-92ca-6b47848ae898" providerId="ADAL" clId="{F64BF79C-1288-4DC1-9AA8-781FD734CD8E}" dt="2021-03-16T01:52:41.168" v="309" actId="478"/>
          <ac:grpSpMkLst>
            <pc:docMk/>
            <pc:sldMk cId="2916657722" sldId="289"/>
            <ac:grpSpMk id="85" creationId="{CCC94C47-7C1C-4407-A234-0AC9F4FE4A43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86" creationId="{E9695F43-3ECD-48BD-BB86-17D86532E8F1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87" creationId="{946ADE38-20A9-4949-9E7C-6A45D3B2D4B5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88" creationId="{E90D6BCB-955A-4B6F-B7E2-E3ED832A4C79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93" creationId="{AE4F67DF-EBD5-4266-9B4F-6F22278EA33F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94" creationId="{1FE32A32-01E5-4CB2-A6D7-79A75CEDB1C3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03" creationId="{89D8C9A6-83FD-44E1-BEF7-10B255569C4D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04" creationId="{3296CD10-CD01-4217-818B-0A5AB82F6E98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05" creationId="{735FF883-34C0-4890-827D-82A264FE286B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06" creationId="{014445D1-ECA3-48B6-B207-7902C44163F8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23" creationId="{AE0DDDE6-175E-4461-B32A-9279F716E361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24" creationId="{61059817-C6A7-41E4-9EB4-737ABEFAA31F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25" creationId="{3B4808AC-9226-46B7-B84B-A1618B8DC941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26" creationId="{0F176848-A8EF-4321-A10E-30559027BECE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43" creationId="{A26440FC-1963-4550-9FA4-DE4E7389E306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48" creationId="{9723ED91-69F6-4A2B-B5BE-F50AED40175C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49" creationId="{FF565039-0090-4AE1-8D31-14C3501FDE60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58" creationId="{4BD6D6BD-9867-454E-8BBC-23EEA4AD896C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59" creationId="{0B7472E2-5F67-40EC-A198-558C4A641F7C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60" creationId="{4A8F2902-2D3E-4BDE-9E14-73E2CA562F2C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61" creationId="{1FDB64C5-D023-4DB6-9907-136F6A887D38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78" creationId="{CC668948-DA1D-4BBC-ABAE-AAEC17371184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79" creationId="{74424186-91A2-452E-91CD-166A636E5938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80" creationId="{BB8067A8-41CF-4ACE-8519-42FC585EB04B}"/>
          </ac:grpSpMkLst>
        </pc:grpChg>
        <pc:grpChg chg="mod">
          <ac:chgData name="Frank Seet" userId="634c3e1a-310a-4942-92ca-6b47848ae898" providerId="ADAL" clId="{F64BF79C-1288-4DC1-9AA8-781FD734CD8E}" dt="2021-03-16T01:44:58.573" v="194"/>
          <ac:grpSpMkLst>
            <pc:docMk/>
            <pc:sldMk cId="2916657722" sldId="289"/>
            <ac:grpSpMk id="181" creationId="{5FE09E4E-964B-489E-AFB1-6772DCFCD58B}"/>
          </ac:grpSpMkLst>
        </pc:grpChg>
        <pc:graphicFrameChg chg="add mod">
          <ac:chgData name="Frank Seet" userId="634c3e1a-310a-4942-92ca-6b47848ae898" providerId="ADAL" clId="{F64BF79C-1288-4DC1-9AA8-781FD734CD8E}" dt="2021-03-16T01:58:36.498" v="379" actId="207"/>
          <ac:graphicFrameMkLst>
            <pc:docMk/>
            <pc:sldMk cId="2916657722" sldId="289"/>
            <ac:graphicFrameMk id="26" creationId="{9B882371-7A4D-4EFD-90CC-2090EF0C63AE}"/>
          </ac:graphicFrameMkLst>
        </pc:graphicFrameChg>
        <pc:graphicFrameChg chg="add mod">
          <ac:chgData name="Frank Seet" userId="634c3e1a-310a-4942-92ca-6b47848ae898" providerId="ADAL" clId="{F64BF79C-1288-4DC1-9AA8-781FD734CD8E}" dt="2021-03-16T01:59:01.309" v="380" actId="1076"/>
          <ac:graphicFrameMkLst>
            <pc:docMk/>
            <pc:sldMk cId="2916657722" sldId="289"/>
            <ac:graphicFrameMk id="199" creationId="{BDC3EFBD-6D76-4732-AD60-B1165FA1D3A9}"/>
          </ac:graphicFrameMkLst>
        </pc:graphicFrameChg>
        <pc:picChg chg="mod">
          <ac:chgData name="Frank Seet" userId="634c3e1a-310a-4942-92ca-6b47848ae898" providerId="ADAL" clId="{F64BF79C-1288-4DC1-9AA8-781FD734CD8E}" dt="2021-03-16T01:44:58.573" v="194"/>
          <ac:picMkLst>
            <pc:docMk/>
            <pc:sldMk cId="2916657722" sldId="289"/>
            <ac:picMk id="13" creationId="{15985B3A-C379-4748-93CF-F62807D5D478}"/>
          </ac:picMkLst>
        </pc:picChg>
        <pc:picChg chg="mod">
          <ac:chgData name="Frank Seet" userId="634c3e1a-310a-4942-92ca-6b47848ae898" providerId="ADAL" clId="{F64BF79C-1288-4DC1-9AA8-781FD734CD8E}" dt="2021-03-16T01:44:58.573" v="194"/>
          <ac:picMkLst>
            <pc:docMk/>
            <pc:sldMk cId="2916657722" sldId="289"/>
            <ac:picMk id="14" creationId="{CAC1025F-2805-4A61-BC1C-12D08B04841B}"/>
          </ac:picMkLst>
        </pc:picChg>
        <pc:picChg chg="mod">
          <ac:chgData name="Frank Seet" userId="634c3e1a-310a-4942-92ca-6b47848ae898" providerId="ADAL" clId="{F64BF79C-1288-4DC1-9AA8-781FD734CD8E}" dt="2021-03-16T01:44:58.573" v="194"/>
          <ac:picMkLst>
            <pc:docMk/>
            <pc:sldMk cId="2916657722" sldId="289"/>
            <ac:picMk id="15" creationId="{F47814C0-1066-45BA-805C-BCAD21C0B744}"/>
          </ac:picMkLst>
        </pc:picChg>
        <pc:picChg chg="mod">
          <ac:chgData name="Frank Seet" userId="634c3e1a-310a-4942-92ca-6b47848ae898" providerId="ADAL" clId="{F64BF79C-1288-4DC1-9AA8-781FD734CD8E}" dt="2021-03-16T01:44:58.573" v="194"/>
          <ac:picMkLst>
            <pc:docMk/>
            <pc:sldMk cId="2916657722" sldId="289"/>
            <ac:picMk id="16" creationId="{088CB326-9B5A-4BF4-BD44-CB0F820EDD0B}"/>
          </ac:picMkLst>
        </pc:picChg>
        <pc:picChg chg="mod">
          <ac:chgData name="Frank Seet" userId="634c3e1a-310a-4942-92ca-6b47848ae898" providerId="ADAL" clId="{F64BF79C-1288-4DC1-9AA8-781FD734CD8E}" dt="2021-03-16T01:44:58.573" v="194"/>
          <ac:picMkLst>
            <pc:docMk/>
            <pc:sldMk cId="2916657722" sldId="289"/>
            <ac:picMk id="17" creationId="{6C519690-1828-48AA-8567-E6D9EE1E24F8}"/>
          </ac:picMkLst>
        </pc:picChg>
        <pc:picChg chg="mod">
          <ac:chgData name="Frank Seet" userId="634c3e1a-310a-4942-92ca-6b47848ae898" providerId="ADAL" clId="{F64BF79C-1288-4DC1-9AA8-781FD734CD8E}" dt="2021-03-16T01:44:58.573" v="194"/>
          <ac:picMkLst>
            <pc:docMk/>
            <pc:sldMk cId="2916657722" sldId="289"/>
            <ac:picMk id="18" creationId="{3BECC7C0-8FE0-41D8-97C6-0887E405881F}"/>
          </ac:picMkLst>
        </pc:picChg>
        <pc:picChg chg="mod">
          <ac:chgData name="Frank Seet" userId="634c3e1a-310a-4942-92ca-6b47848ae898" providerId="ADAL" clId="{F64BF79C-1288-4DC1-9AA8-781FD734CD8E}" dt="2021-03-16T01:44:58.573" v="194"/>
          <ac:picMkLst>
            <pc:docMk/>
            <pc:sldMk cId="2916657722" sldId="289"/>
            <ac:picMk id="19" creationId="{7428D2FF-9867-41DE-9B65-77834A3366F8}"/>
          </ac:picMkLst>
        </pc:picChg>
        <pc:picChg chg="mod">
          <ac:chgData name="Frank Seet" userId="634c3e1a-310a-4942-92ca-6b47848ae898" providerId="ADAL" clId="{F64BF79C-1288-4DC1-9AA8-781FD734CD8E}" dt="2021-03-16T01:44:58.573" v="194"/>
          <ac:picMkLst>
            <pc:docMk/>
            <pc:sldMk cId="2916657722" sldId="289"/>
            <ac:picMk id="21" creationId="{CA456DFB-7F6E-420F-94D7-E90CB774CCA3}"/>
          </ac:picMkLst>
        </pc:picChg>
        <pc:picChg chg="mod">
          <ac:chgData name="Frank Seet" userId="634c3e1a-310a-4942-92ca-6b47848ae898" providerId="ADAL" clId="{F64BF79C-1288-4DC1-9AA8-781FD734CD8E}" dt="2021-03-16T01:44:58.573" v="194"/>
          <ac:picMkLst>
            <pc:docMk/>
            <pc:sldMk cId="2916657722" sldId="289"/>
            <ac:picMk id="22" creationId="{26E969C2-6B21-4539-8532-4A43015DB6C1}"/>
          </ac:picMkLst>
        </pc:picChg>
        <pc:picChg chg="mod">
          <ac:chgData name="Frank Seet" userId="634c3e1a-310a-4942-92ca-6b47848ae898" providerId="ADAL" clId="{F64BF79C-1288-4DC1-9AA8-781FD734CD8E}" dt="2021-03-16T01:44:58.573" v="194"/>
          <ac:picMkLst>
            <pc:docMk/>
            <pc:sldMk cId="2916657722" sldId="289"/>
            <ac:picMk id="23" creationId="{557F3724-9CF4-4117-BC58-B77430CFD42E}"/>
          </ac:picMkLst>
        </pc:picChg>
        <pc:picChg chg="mod">
          <ac:chgData name="Frank Seet" userId="634c3e1a-310a-4942-92ca-6b47848ae898" providerId="ADAL" clId="{F64BF79C-1288-4DC1-9AA8-781FD734CD8E}" dt="2021-03-16T01:44:58.573" v="194"/>
          <ac:picMkLst>
            <pc:docMk/>
            <pc:sldMk cId="2916657722" sldId="289"/>
            <ac:picMk id="24" creationId="{3F8A00A9-FDD4-4F81-96DF-2FE362442826}"/>
          </ac:picMkLst>
        </pc:picChg>
      </pc:sldChg>
      <pc:sldChg chg="addSp modSp add mod setBg">
        <pc:chgData name="Frank Seet" userId="634c3e1a-310a-4942-92ca-6b47848ae898" providerId="ADAL" clId="{F64BF79C-1288-4DC1-9AA8-781FD734CD8E}" dt="2021-03-16T02:02:49.148" v="539" actId="20577"/>
        <pc:sldMkLst>
          <pc:docMk/>
          <pc:sldMk cId="587529864" sldId="290"/>
        </pc:sldMkLst>
        <pc:spChg chg="mod">
          <ac:chgData name="Frank Seet" userId="634c3e1a-310a-4942-92ca-6b47848ae898" providerId="ADAL" clId="{F64BF79C-1288-4DC1-9AA8-781FD734CD8E}" dt="2021-03-16T02:02:49.148" v="539" actId="20577"/>
          <ac:spMkLst>
            <pc:docMk/>
            <pc:sldMk cId="587529864" sldId="290"/>
            <ac:spMk id="4" creationId="{00000000-0000-0000-0000-000000000000}"/>
          </ac:spMkLst>
        </pc:spChg>
        <pc:spChg chg="mod">
          <ac:chgData name="Frank Seet" userId="634c3e1a-310a-4942-92ca-6b47848ae898" providerId="ADAL" clId="{F64BF79C-1288-4DC1-9AA8-781FD734CD8E}" dt="2021-03-16T02:00:47.268" v="433"/>
          <ac:spMkLst>
            <pc:docMk/>
            <pc:sldMk cId="587529864" sldId="290"/>
            <ac:spMk id="7" creationId="{F22C97E3-ED06-499E-9FA8-80FB93F1CF1E}"/>
          </ac:spMkLst>
        </pc:spChg>
        <pc:picChg chg="add mod">
          <ac:chgData name="Frank Seet" userId="634c3e1a-310a-4942-92ca-6b47848ae898" providerId="ADAL" clId="{F64BF79C-1288-4DC1-9AA8-781FD734CD8E}" dt="2021-03-16T02:01:17.128" v="441" actId="1076"/>
          <ac:picMkLst>
            <pc:docMk/>
            <pc:sldMk cId="587529864" sldId="290"/>
            <ac:picMk id="5" creationId="{65D16564-FFB9-441A-B719-80CE59724BA1}"/>
          </ac:picMkLst>
        </pc:picChg>
      </pc:sldChg>
      <pc:sldChg chg="addSp delSp modSp add mod">
        <pc:chgData name="Frank Seet" userId="634c3e1a-310a-4942-92ca-6b47848ae898" providerId="ADAL" clId="{F64BF79C-1288-4DC1-9AA8-781FD734CD8E}" dt="2021-03-16T02:13:41.858" v="803" actId="478"/>
        <pc:sldMkLst>
          <pc:docMk/>
          <pc:sldMk cId="532094565" sldId="291"/>
        </pc:sldMkLst>
        <pc:spChg chg="mod">
          <ac:chgData name="Frank Seet" userId="634c3e1a-310a-4942-92ca-6b47848ae898" providerId="ADAL" clId="{F64BF79C-1288-4DC1-9AA8-781FD734CD8E}" dt="2021-03-16T02:12:23.098" v="707" actId="20577"/>
          <ac:spMkLst>
            <pc:docMk/>
            <pc:sldMk cId="532094565" sldId="291"/>
            <ac:spMk id="4" creationId="{00000000-0000-0000-0000-000000000000}"/>
          </ac:spMkLst>
        </pc:spChg>
        <pc:spChg chg="add del mod">
          <ac:chgData name="Frank Seet" userId="634c3e1a-310a-4942-92ca-6b47848ae898" providerId="ADAL" clId="{F64BF79C-1288-4DC1-9AA8-781FD734CD8E}" dt="2021-03-16T02:13:41.858" v="803" actId="478"/>
          <ac:spMkLst>
            <pc:docMk/>
            <pc:sldMk cId="532094565" sldId="291"/>
            <ac:spMk id="6" creationId="{7AF36A33-E2F1-45D3-9FB0-E15701658049}"/>
          </ac:spMkLst>
        </pc:spChg>
        <pc:spChg chg="mod">
          <ac:chgData name="Frank Seet" userId="634c3e1a-310a-4942-92ca-6b47848ae898" providerId="ADAL" clId="{F64BF79C-1288-4DC1-9AA8-781FD734CD8E}" dt="2021-03-16T02:07:12.258" v="543" actId="20577"/>
          <ac:spMkLst>
            <pc:docMk/>
            <pc:sldMk cId="532094565" sldId="291"/>
            <ac:spMk id="7" creationId="{F22C97E3-ED06-499E-9FA8-80FB93F1CF1E}"/>
          </ac:spMkLst>
        </pc:spChg>
        <pc:spChg chg="add del mod">
          <ac:chgData name="Frank Seet" userId="634c3e1a-310a-4942-92ca-6b47848ae898" providerId="ADAL" clId="{F64BF79C-1288-4DC1-9AA8-781FD734CD8E}" dt="2021-03-16T02:13:41.858" v="803" actId="478"/>
          <ac:spMkLst>
            <pc:docMk/>
            <pc:sldMk cId="532094565" sldId="291"/>
            <ac:spMk id="8" creationId="{9131A649-EA92-4549-8FD1-74EA4C184C49}"/>
          </ac:spMkLst>
        </pc:spChg>
        <pc:spChg chg="add del mod">
          <ac:chgData name="Frank Seet" userId="634c3e1a-310a-4942-92ca-6b47848ae898" providerId="ADAL" clId="{F64BF79C-1288-4DC1-9AA8-781FD734CD8E}" dt="2021-03-16T02:13:41.858" v="803" actId="478"/>
          <ac:spMkLst>
            <pc:docMk/>
            <pc:sldMk cId="532094565" sldId="291"/>
            <ac:spMk id="9" creationId="{1CE7A1A8-542D-415E-81F9-6A8EBE86B2CA}"/>
          </ac:spMkLst>
        </pc:spChg>
        <pc:spChg chg="add del mod">
          <ac:chgData name="Frank Seet" userId="634c3e1a-310a-4942-92ca-6b47848ae898" providerId="ADAL" clId="{F64BF79C-1288-4DC1-9AA8-781FD734CD8E}" dt="2021-03-16T02:13:41.858" v="803" actId="478"/>
          <ac:spMkLst>
            <pc:docMk/>
            <pc:sldMk cId="532094565" sldId="291"/>
            <ac:spMk id="10" creationId="{A1A91D83-980D-4632-9E6D-8F84A96D4BEC}"/>
          </ac:spMkLst>
        </pc:spChg>
        <pc:spChg chg="add del mod">
          <ac:chgData name="Frank Seet" userId="634c3e1a-310a-4942-92ca-6b47848ae898" providerId="ADAL" clId="{F64BF79C-1288-4DC1-9AA8-781FD734CD8E}" dt="2021-03-16T02:13:41.858" v="803" actId="478"/>
          <ac:spMkLst>
            <pc:docMk/>
            <pc:sldMk cId="532094565" sldId="291"/>
            <ac:spMk id="11" creationId="{A66647BE-7B33-4FE6-9197-9903D3818B44}"/>
          </ac:spMkLst>
        </pc:spChg>
        <pc:spChg chg="add del mod">
          <ac:chgData name="Frank Seet" userId="634c3e1a-310a-4942-92ca-6b47848ae898" providerId="ADAL" clId="{F64BF79C-1288-4DC1-9AA8-781FD734CD8E}" dt="2021-03-16T02:13:41.858" v="803" actId="478"/>
          <ac:spMkLst>
            <pc:docMk/>
            <pc:sldMk cId="532094565" sldId="291"/>
            <ac:spMk id="12" creationId="{30DC6CAB-3BE5-44ED-A122-143DA24FFE4E}"/>
          </ac:spMkLst>
        </pc:spChg>
        <pc:spChg chg="add del mod">
          <ac:chgData name="Frank Seet" userId="634c3e1a-310a-4942-92ca-6b47848ae898" providerId="ADAL" clId="{F64BF79C-1288-4DC1-9AA8-781FD734CD8E}" dt="2021-03-16T02:13:41.858" v="803" actId="478"/>
          <ac:spMkLst>
            <pc:docMk/>
            <pc:sldMk cId="532094565" sldId="291"/>
            <ac:spMk id="13" creationId="{E4A42ACF-1A2B-4E42-B266-3A774A40397A}"/>
          </ac:spMkLst>
        </pc:spChg>
        <pc:spChg chg="add del mod">
          <ac:chgData name="Frank Seet" userId="634c3e1a-310a-4942-92ca-6b47848ae898" providerId="ADAL" clId="{F64BF79C-1288-4DC1-9AA8-781FD734CD8E}" dt="2021-03-16T02:13:41.858" v="803" actId="478"/>
          <ac:spMkLst>
            <pc:docMk/>
            <pc:sldMk cId="532094565" sldId="291"/>
            <ac:spMk id="14" creationId="{572351AC-4FA2-4813-9091-C3371C2FCE70}"/>
          </ac:spMkLst>
        </pc:spChg>
        <pc:spChg chg="add mod">
          <ac:chgData name="Frank Seet" userId="634c3e1a-310a-4942-92ca-6b47848ae898" providerId="ADAL" clId="{F64BF79C-1288-4DC1-9AA8-781FD734CD8E}" dt="2021-03-16T02:13:38.148" v="802" actId="20577"/>
          <ac:spMkLst>
            <pc:docMk/>
            <pc:sldMk cId="532094565" sldId="291"/>
            <ac:spMk id="15" creationId="{1A24F632-3053-46D3-876D-50345CF08014}"/>
          </ac:spMkLst>
        </pc:spChg>
        <pc:picChg chg="add del mod">
          <ac:chgData name="Frank Seet" userId="634c3e1a-310a-4942-92ca-6b47848ae898" providerId="ADAL" clId="{F64BF79C-1288-4DC1-9AA8-781FD734CD8E}" dt="2021-03-16T02:13:41.858" v="803" actId="478"/>
          <ac:picMkLst>
            <pc:docMk/>
            <pc:sldMk cId="532094565" sldId="291"/>
            <ac:picMk id="5" creationId="{51FA46E2-87FA-4318-A04B-6A0246A6F8A5}"/>
          </ac:picMkLst>
        </pc:picChg>
      </pc:sldChg>
      <pc:sldChg chg="addSp delSp modSp add mod">
        <pc:chgData name="Frank Seet" userId="634c3e1a-310a-4942-92ca-6b47848ae898" providerId="ADAL" clId="{F64BF79C-1288-4DC1-9AA8-781FD734CD8E}" dt="2021-03-16T02:25:13.859" v="1331" actId="1076"/>
        <pc:sldMkLst>
          <pc:docMk/>
          <pc:sldMk cId="3663184229" sldId="292"/>
        </pc:sldMkLst>
        <pc:spChg chg="add del mod">
          <ac:chgData name="Frank Seet" userId="634c3e1a-310a-4942-92ca-6b47848ae898" providerId="ADAL" clId="{F64BF79C-1288-4DC1-9AA8-781FD734CD8E}" dt="2021-03-16T02:25:08.188" v="1330" actId="14100"/>
          <ac:spMkLst>
            <pc:docMk/>
            <pc:sldMk cId="3663184229" sldId="292"/>
            <ac:spMk id="4" creationId="{00000000-0000-0000-0000-000000000000}"/>
          </ac:spMkLst>
        </pc:spChg>
        <pc:spChg chg="mod">
          <ac:chgData name="Frank Seet" userId="634c3e1a-310a-4942-92ca-6b47848ae898" providerId="ADAL" clId="{F64BF79C-1288-4DC1-9AA8-781FD734CD8E}" dt="2021-03-16T02:15:32.428" v="835" actId="20577"/>
          <ac:spMkLst>
            <pc:docMk/>
            <pc:sldMk cId="3663184229" sldId="292"/>
            <ac:spMk id="7" creationId="{F22C97E3-ED06-499E-9FA8-80FB93F1CF1E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9" creationId="{02652093-41C1-4C81-AAB9-A0C3BA508BC7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10" creationId="{1B89C8E6-94A2-477E-82E4-7D290FD85D78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11" creationId="{D17940C4-5DFD-4036-ABAC-ADC843A23A8A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12" creationId="{E133C847-9530-4400-BAE5-E29AF24B97D3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13" creationId="{B52BEABB-15BA-4023-A03E-BB2A3CEBFBF1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14" creationId="{D8F2CF6E-C3EE-421C-B3B1-4BDC774EA685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15" creationId="{0A342599-E2E3-4B5C-A9B5-1216C72181F6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22" creationId="{E9751F7C-A167-42F5-80ED-F95B53F858D4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24" creationId="{75B6C35E-1CAF-42D3-8840-A285BE95FC06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25" creationId="{FD2D6C9E-35A0-419F-9DDC-E8628EC63BDA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26" creationId="{C1FB01AD-CE3B-4C39-86BF-6606DCE71003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27" creationId="{BB40FDD7-7CBB-4845-8DA6-AEE4567E13D7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28" creationId="{C77C5DB5-329D-4FCE-8C92-A1E403945475}"/>
          </ac:spMkLst>
        </pc:spChg>
        <pc:spChg chg="mod">
          <ac:chgData name="Frank Seet" userId="634c3e1a-310a-4942-92ca-6b47848ae898" providerId="ADAL" clId="{F64BF79C-1288-4DC1-9AA8-781FD734CD8E}" dt="2021-03-16T02:16:18.208" v="848" actId="403"/>
          <ac:spMkLst>
            <pc:docMk/>
            <pc:sldMk cId="3663184229" sldId="292"/>
            <ac:spMk id="30" creationId="{18FA54EC-7B74-458B-B88B-23D5DCD2650B}"/>
          </ac:spMkLst>
        </pc:spChg>
        <pc:spChg chg="mod">
          <ac:chgData name="Frank Seet" userId="634c3e1a-310a-4942-92ca-6b47848ae898" providerId="ADAL" clId="{F64BF79C-1288-4DC1-9AA8-781FD734CD8E}" dt="2021-03-16T02:16:18.208" v="848" actId="403"/>
          <ac:spMkLst>
            <pc:docMk/>
            <pc:sldMk cId="3663184229" sldId="292"/>
            <ac:spMk id="32" creationId="{8465501E-F7AC-43E3-904E-D51D5138B4F0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33" creationId="{12C230DB-C2B2-4BF5-AA57-CB5756ABAB69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34" creationId="{3EAFF23B-7CFF-4511-BB2D-E02DC4097E08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35" creationId="{8E543536-0A49-4BD7-924B-EB7325853ED9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36" creationId="{C9DC6368-ADD9-4AED-8D60-3C4FFD6F69CC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37" creationId="{F86BCB21-C1A5-463D-87F0-E5285DEC30B8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38" creationId="{D9817A18-BDD8-4ACB-BFD1-60DA8EFDCBD3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40" creationId="{8086537A-DFBA-4512-A7C7-7D86C9797589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41" creationId="{09001109-8263-4094-9573-8E01778F7C1B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43" creationId="{4AAD0586-DE92-4AE8-A461-3F0D4947B8FC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44" creationId="{149CC0CB-6084-45F7-A512-21AA9EB1F1AA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47" creationId="{D9B48377-51A5-400B-A3DB-6543A39BAEE3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48" creationId="{371FCD58-400E-4EFF-9949-8D0DDB99F387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49" creationId="{773B71EA-87B3-47BF-9542-322F2C3F3106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50" creationId="{F340EE63-1D3A-4EEC-82AE-2004344EEA8F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52" creationId="{5E180178-2E19-4B5D-B8E1-7634F9145B6C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54" creationId="{23C53735-62D5-492A-836A-BBCFEFB9F4D8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56" creationId="{2818E4E4-57F8-4914-A507-6F9472BC53D1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59" creationId="{BDBB3101-AEF0-4B67-8BCF-54920CCCF4CE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61" creationId="{C46A6273-FBD4-4DC3-B842-0C5FC3023A26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62" creationId="{CC90A51F-EE00-4C0D-A597-7EAC634E38D1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63" creationId="{4F4AF13D-6023-471A-93F3-FE03D21FE8F7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64" creationId="{93FC61A4-60E3-498D-8962-92863DC09A43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65" creationId="{B72CFC41-0B25-48B1-BDB0-06A7603F0BAC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66" creationId="{02E860BD-3133-40A8-A710-762DBC26E0D0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67" creationId="{D5B3D48D-68D1-4E12-9E18-B9C8F0E2AF06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68" creationId="{492674EF-ACA5-41A8-A4BA-512A49E33639}"/>
          </ac:spMkLst>
        </pc:spChg>
        <pc:spChg chg="add del mod">
          <ac:chgData name="Frank Seet" userId="634c3e1a-310a-4942-92ca-6b47848ae898" providerId="ADAL" clId="{F64BF79C-1288-4DC1-9AA8-781FD734CD8E}" dt="2021-03-16T02:16:18.888" v="850"/>
          <ac:spMkLst>
            <pc:docMk/>
            <pc:sldMk cId="3663184229" sldId="292"/>
            <ac:spMk id="69" creationId="{A926C881-82F3-4DD4-BBA9-28AA02408875}"/>
          </ac:spMkLst>
        </pc:spChg>
        <pc:spChg chg="add mod">
          <ac:chgData name="Frank Seet" userId="634c3e1a-310a-4942-92ca-6b47848ae898" providerId="ADAL" clId="{F64BF79C-1288-4DC1-9AA8-781FD734CD8E}" dt="2021-03-16T02:25:13.859" v="1331" actId="1076"/>
          <ac:spMkLst>
            <pc:docMk/>
            <pc:sldMk cId="3663184229" sldId="292"/>
            <ac:spMk id="70" creationId="{411C32EB-7AEB-42BB-9C02-E44CE68FA3E9}"/>
          </ac:spMkLst>
        </pc:spChg>
        <pc:grpChg chg="add del mod">
          <ac:chgData name="Frank Seet" userId="634c3e1a-310a-4942-92ca-6b47848ae898" providerId="ADAL" clId="{F64BF79C-1288-4DC1-9AA8-781FD734CD8E}" dt="2021-03-16T02:16:18.888" v="850"/>
          <ac:grpSpMkLst>
            <pc:docMk/>
            <pc:sldMk cId="3663184229" sldId="292"/>
            <ac:grpSpMk id="29" creationId="{09C24BDA-AFFA-4547-BAF1-E174971A46DF}"/>
          </ac:grpSpMkLst>
        </pc:grp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5" creationId="{4F898386-0196-4A42-B8C3-2EEB0596DF3F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6" creationId="{77EEF290-A157-4F36-98A3-C24B8AAEE0E0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8" creationId="{DEE99C8B-3F0D-4B3D-9C41-31052C4D3A9D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16" creationId="{BDB606DF-FA53-46C1-BA9D-11280397EBC1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17" creationId="{EA9A8B3D-71FC-4FC9-A859-2172908E04AC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18" creationId="{9B8A7AF5-4E90-42CD-837A-766CC7DECA69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19" creationId="{A52E6711-03D4-4F24-A71B-3EA42F8C2382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20" creationId="{79F50589-ED4B-478A-BF38-425FD26EBF27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21" creationId="{9F174643-705D-4756-9C1B-C0B472B4D761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23" creationId="{1B0B7DB5-DBF8-4C89-A1C3-E85B0C70DD40}"/>
          </ac:picMkLst>
        </pc:picChg>
        <pc:picChg chg="mod">
          <ac:chgData name="Frank Seet" userId="634c3e1a-310a-4942-92ca-6b47848ae898" providerId="ADAL" clId="{F64BF79C-1288-4DC1-9AA8-781FD734CD8E}" dt="2021-03-16T02:16:18.208" v="848" actId="403"/>
          <ac:picMkLst>
            <pc:docMk/>
            <pc:sldMk cId="3663184229" sldId="292"/>
            <ac:picMk id="31" creationId="{CB985880-F25E-4304-8C32-DC2F19A86D6A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39" creationId="{3C829C70-6C7F-43F5-A582-59FB60EBCBC9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42" creationId="{5C3721D4-7BF8-4EF7-A09C-A6466BD90145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45" creationId="{B41B80FC-F067-4192-8CF3-48DF8F75F7D6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46" creationId="{692E6044-7A1E-47F9-AF46-FF096B1A0FBD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51" creationId="{90F3BD17-8C2D-495E-8DFD-8579C14F0FCF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53" creationId="{E982AD7A-6B45-4909-ABE0-8D59E7140C8C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55" creationId="{AEA7B4C0-6DEE-4B40-AB7D-25BC7C5FBBDD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57" creationId="{A0B79379-6206-43AA-B657-FB28AE364439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58" creationId="{6A813C47-0AA0-4D5E-BFA3-1B5E4E2ABF58}"/>
          </ac:picMkLst>
        </pc:picChg>
        <pc:picChg chg="add del mod">
          <ac:chgData name="Frank Seet" userId="634c3e1a-310a-4942-92ca-6b47848ae898" providerId="ADAL" clId="{F64BF79C-1288-4DC1-9AA8-781FD734CD8E}" dt="2021-03-16T02:16:18.888" v="850"/>
          <ac:picMkLst>
            <pc:docMk/>
            <pc:sldMk cId="3663184229" sldId="292"/>
            <ac:picMk id="60" creationId="{842D6A0C-E250-47F3-B55B-D5B5AE369B5B}"/>
          </ac:picMkLst>
        </pc:picChg>
      </pc:sldChg>
      <pc:sldChg chg="addSp delSp modSp add mod">
        <pc:chgData name="Frank Seet" userId="634c3e1a-310a-4942-92ca-6b47848ae898" providerId="ADAL" clId="{F64BF79C-1288-4DC1-9AA8-781FD734CD8E}" dt="2021-03-16T02:43:11.818" v="1588" actId="1076"/>
        <pc:sldMkLst>
          <pc:docMk/>
          <pc:sldMk cId="1823315984" sldId="293"/>
        </pc:sldMkLst>
        <pc:spChg chg="mod">
          <ac:chgData name="Frank Seet" userId="634c3e1a-310a-4942-92ca-6b47848ae898" providerId="ADAL" clId="{F64BF79C-1288-4DC1-9AA8-781FD734CD8E}" dt="2021-03-16T02:43:11.818" v="1588" actId="1076"/>
          <ac:spMkLst>
            <pc:docMk/>
            <pc:sldMk cId="1823315984" sldId="293"/>
            <ac:spMk id="4" creationId="{00000000-0000-0000-0000-000000000000}"/>
          </ac:spMkLst>
        </pc:spChg>
        <pc:spChg chg="add del">
          <ac:chgData name="Frank Seet" userId="634c3e1a-310a-4942-92ca-6b47848ae898" providerId="ADAL" clId="{F64BF79C-1288-4DC1-9AA8-781FD734CD8E}" dt="2021-03-16T02:28:40.108" v="1362" actId="22"/>
          <ac:spMkLst>
            <pc:docMk/>
            <pc:sldMk cId="1823315984" sldId="293"/>
            <ac:spMk id="5" creationId="{AD7453AC-B14C-4A27-8EFC-812105316ADB}"/>
          </ac:spMkLst>
        </pc:spChg>
        <pc:spChg chg="mod">
          <ac:chgData name="Frank Seet" userId="634c3e1a-310a-4942-92ca-6b47848ae898" providerId="ADAL" clId="{F64BF79C-1288-4DC1-9AA8-781FD734CD8E}" dt="2021-03-16T02:26:55.958" v="1360"/>
          <ac:spMkLst>
            <pc:docMk/>
            <pc:sldMk cId="1823315984" sldId="293"/>
            <ac:spMk id="7" creationId="{F22C97E3-ED06-499E-9FA8-80FB93F1CF1E}"/>
          </ac:spMkLst>
        </pc:spChg>
        <pc:spChg chg="add mod">
          <ac:chgData name="Frank Seet" userId="634c3e1a-310a-4942-92ca-6b47848ae898" providerId="ADAL" clId="{F64BF79C-1288-4DC1-9AA8-781FD734CD8E}" dt="2021-03-16T02:33:02.438" v="1446" actId="1076"/>
          <ac:spMkLst>
            <pc:docMk/>
            <pc:sldMk cId="1823315984" sldId="293"/>
            <ac:spMk id="8" creationId="{7C6F23F4-5336-4519-AE9B-146A9363C817}"/>
          </ac:spMkLst>
        </pc:spChg>
        <pc:picChg chg="add mod">
          <ac:chgData name="Frank Seet" userId="634c3e1a-310a-4942-92ca-6b47848ae898" providerId="ADAL" clId="{F64BF79C-1288-4DC1-9AA8-781FD734CD8E}" dt="2021-03-16T02:43:00.179" v="1587" actId="14100"/>
          <ac:picMkLst>
            <pc:docMk/>
            <pc:sldMk cId="1823315984" sldId="293"/>
            <ac:picMk id="6" creationId="{A9C59B86-1685-48E5-B7F6-F45EFC41780D}"/>
          </ac:picMkLst>
        </pc:picChg>
      </pc:sldChg>
      <pc:sldChg chg="addSp delSp modSp add mod ord">
        <pc:chgData name="Frank Seet" userId="634c3e1a-310a-4942-92ca-6b47848ae898" providerId="ADAL" clId="{F64BF79C-1288-4DC1-9AA8-781FD734CD8E}" dt="2021-03-16T02:15:01.658" v="831" actId="313"/>
        <pc:sldMkLst>
          <pc:docMk/>
          <pc:sldMk cId="1887098194" sldId="294"/>
        </pc:sldMkLst>
        <pc:spChg chg="mod">
          <ac:chgData name="Frank Seet" userId="634c3e1a-310a-4942-92ca-6b47848ae898" providerId="ADAL" clId="{F64BF79C-1288-4DC1-9AA8-781FD734CD8E}" dt="2021-03-16T02:15:01.658" v="831" actId="313"/>
          <ac:spMkLst>
            <pc:docMk/>
            <pc:sldMk cId="1887098194" sldId="294"/>
            <ac:spMk id="4" creationId="{00000000-0000-0000-0000-000000000000}"/>
          </ac:spMkLst>
        </pc:spChg>
        <pc:spChg chg="mod">
          <ac:chgData name="Frank Seet" userId="634c3e1a-310a-4942-92ca-6b47848ae898" providerId="ADAL" clId="{F64BF79C-1288-4DC1-9AA8-781FD734CD8E}" dt="2021-03-16T02:14:05.968" v="809"/>
          <ac:spMkLst>
            <pc:docMk/>
            <pc:sldMk cId="1887098194" sldId="294"/>
            <ac:spMk id="7" creationId="{F22C97E3-ED06-499E-9FA8-80FB93F1CF1E}"/>
          </ac:spMkLst>
        </pc:spChg>
        <pc:picChg chg="del">
          <ac:chgData name="Frank Seet" userId="634c3e1a-310a-4942-92ca-6b47848ae898" providerId="ADAL" clId="{F64BF79C-1288-4DC1-9AA8-781FD734CD8E}" dt="2021-03-16T02:14:20.568" v="813" actId="478"/>
          <ac:picMkLst>
            <pc:docMk/>
            <pc:sldMk cId="1887098194" sldId="294"/>
            <ac:picMk id="5" creationId="{65D16564-FFB9-441A-B719-80CE59724BA1}"/>
          </ac:picMkLst>
        </pc:picChg>
        <pc:picChg chg="add mod ord">
          <ac:chgData name="Frank Seet" userId="634c3e1a-310a-4942-92ca-6b47848ae898" providerId="ADAL" clId="{F64BF79C-1288-4DC1-9AA8-781FD734CD8E}" dt="2021-03-16T02:14:19.448" v="812" actId="167"/>
          <ac:picMkLst>
            <pc:docMk/>
            <pc:sldMk cId="1887098194" sldId="294"/>
            <ac:picMk id="6" creationId="{36D26F51-69E3-47C0-BF79-BF12D8A89DDE}"/>
          </ac:picMkLst>
        </pc:picChg>
      </pc:sldChg>
      <pc:sldChg chg="add del">
        <pc:chgData name="Frank Seet" userId="634c3e1a-310a-4942-92ca-6b47848ae898" providerId="ADAL" clId="{F64BF79C-1288-4DC1-9AA8-781FD734CD8E}" dt="2021-03-16T02:35:48.848" v="1506" actId="47"/>
        <pc:sldMkLst>
          <pc:docMk/>
          <pc:sldMk cId="254139843" sldId="295"/>
        </pc:sldMkLst>
      </pc:sldChg>
      <pc:sldChg chg="add del">
        <pc:chgData name="Frank Seet" userId="634c3e1a-310a-4942-92ca-6b47848ae898" providerId="ADAL" clId="{F64BF79C-1288-4DC1-9AA8-781FD734CD8E}" dt="2021-03-16T02:35:52.808" v="1508" actId="47"/>
        <pc:sldMkLst>
          <pc:docMk/>
          <pc:sldMk cId="1985127094" sldId="296"/>
        </pc:sldMkLst>
      </pc:sldChg>
      <pc:sldChg chg="add del">
        <pc:chgData name="Frank Seet" userId="634c3e1a-310a-4942-92ca-6b47848ae898" providerId="ADAL" clId="{F64BF79C-1288-4DC1-9AA8-781FD734CD8E}" dt="2021-03-16T02:35:51.928" v="1507" actId="47"/>
        <pc:sldMkLst>
          <pc:docMk/>
          <pc:sldMk cId="2549310374" sldId="297"/>
        </pc:sldMkLst>
      </pc:sldChg>
      <pc:sldChg chg="addSp delSp modSp add mod ord">
        <pc:chgData name="Frank Seet" userId="634c3e1a-310a-4942-92ca-6b47848ae898" providerId="ADAL" clId="{F64BF79C-1288-4DC1-9AA8-781FD734CD8E}" dt="2021-03-16T02:26:38.648" v="1357" actId="14100"/>
        <pc:sldMkLst>
          <pc:docMk/>
          <pc:sldMk cId="1172075971" sldId="298"/>
        </pc:sldMkLst>
        <pc:spChg chg="mod">
          <ac:chgData name="Frank Seet" userId="634c3e1a-310a-4942-92ca-6b47848ae898" providerId="ADAL" clId="{F64BF79C-1288-4DC1-9AA8-781FD734CD8E}" dt="2021-03-16T02:26:38.648" v="1357" actId="14100"/>
          <ac:spMkLst>
            <pc:docMk/>
            <pc:sldMk cId="1172075971" sldId="298"/>
            <ac:spMk id="4" creationId="{00000000-0000-0000-0000-000000000000}"/>
          </ac:spMkLst>
        </pc:spChg>
        <pc:spChg chg="mod">
          <ac:chgData name="Frank Seet" userId="634c3e1a-310a-4942-92ca-6b47848ae898" providerId="ADAL" clId="{F64BF79C-1288-4DC1-9AA8-781FD734CD8E}" dt="2021-03-16T02:25:39.843" v="1340"/>
          <ac:spMkLst>
            <pc:docMk/>
            <pc:sldMk cId="1172075971" sldId="298"/>
            <ac:spMk id="7" creationId="{F22C97E3-ED06-499E-9FA8-80FB93F1CF1E}"/>
          </ac:spMkLst>
        </pc:spChg>
        <pc:picChg chg="add mod ord">
          <ac:chgData name="Frank Seet" userId="634c3e1a-310a-4942-92ca-6b47848ae898" providerId="ADAL" clId="{F64BF79C-1288-4DC1-9AA8-781FD734CD8E}" dt="2021-03-16T02:25:50.338" v="1345" actId="167"/>
          <ac:picMkLst>
            <pc:docMk/>
            <pc:sldMk cId="1172075971" sldId="298"/>
            <ac:picMk id="5" creationId="{732829AF-56A5-4242-8E1D-0D04D1787487}"/>
          </ac:picMkLst>
        </pc:picChg>
        <pc:picChg chg="del mod">
          <ac:chgData name="Frank Seet" userId="634c3e1a-310a-4942-92ca-6b47848ae898" providerId="ADAL" clId="{F64BF79C-1288-4DC1-9AA8-781FD734CD8E}" dt="2021-03-16T02:25:52.268" v="1346" actId="478"/>
          <ac:picMkLst>
            <pc:docMk/>
            <pc:sldMk cId="1172075971" sldId="298"/>
            <ac:picMk id="6" creationId="{36D26F51-69E3-47C0-BF79-BF12D8A89DDE}"/>
          </ac:picMkLst>
        </pc:picChg>
      </pc:sldChg>
      <pc:sldChg chg="addSp delSp modSp add mod ord">
        <pc:chgData name="Frank Seet" userId="634c3e1a-310a-4942-92ca-6b47848ae898" providerId="ADAL" clId="{F64BF79C-1288-4DC1-9AA8-781FD734CD8E}" dt="2021-03-16T02:35:28.938" v="1505" actId="14100"/>
        <pc:sldMkLst>
          <pc:docMk/>
          <pc:sldMk cId="7995379" sldId="299"/>
        </pc:sldMkLst>
        <pc:spChg chg="mod">
          <ac:chgData name="Frank Seet" userId="634c3e1a-310a-4942-92ca-6b47848ae898" providerId="ADAL" clId="{F64BF79C-1288-4DC1-9AA8-781FD734CD8E}" dt="2021-03-16T02:35:28.938" v="1505" actId="14100"/>
          <ac:spMkLst>
            <pc:docMk/>
            <pc:sldMk cId="7995379" sldId="299"/>
            <ac:spMk id="4" creationId="{00000000-0000-0000-0000-000000000000}"/>
          </ac:spMkLst>
        </pc:spChg>
        <pc:spChg chg="mod">
          <ac:chgData name="Frank Seet" userId="634c3e1a-310a-4942-92ca-6b47848ae898" providerId="ADAL" clId="{F64BF79C-1288-4DC1-9AA8-781FD734CD8E}" dt="2021-03-16T02:33:54.938" v="1455"/>
          <ac:spMkLst>
            <pc:docMk/>
            <pc:sldMk cId="7995379" sldId="299"/>
            <ac:spMk id="7" creationId="{F22C97E3-ED06-499E-9FA8-80FB93F1CF1E}"/>
          </ac:spMkLst>
        </pc:spChg>
        <pc:picChg chg="del mod">
          <ac:chgData name="Frank Seet" userId="634c3e1a-310a-4942-92ca-6b47848ae898" providerId="ADAL" clId="{F64BF79C-1288-4DC1-9AA8-781FD734CD8E}" dt="2021-03-16T02:34:08.608" v="1461" actId="478"/>
          <ac:picMkLst>
            <pc:docMk/>
            <pc:sldMk cId="7995379" sldId="299"/>
            <ac:picMk id="5" creationId="{732829AF-56A5-4242-8E1D-0D04D1787487}"/>
          </ac:picMkLst>
        </pc:picChg>
        <pc:picChg chg="add mod ord">
          <ac:chgData name="Frank Seet" userId="634c3e1a-310a-4942-92ca-6b47848ae898" providerId="ADAL" clId="{F64BF79C-1288-4DC1-9AA8-781FD734CD8E}" dt="2021-03-16T02:34:07.608" v="1460" actId="167"/>
          <ac:picMkLst>
            <pc:docMk/>
            <pc:sldMk cId="7995379" sldId="299"/>
            <ac:picMk id="6" creationId="{7C7D42E0-03FE-492C-BEE8-2D7D4BAF9239}"/>
          </ac:picMkLst>
        </pc:picChg>
      </pc:sldChg>
      <pc:sldChg chg="addSp delSp modSp add mod">
        <pc:chgData name="Frank Seet" userId="634c3e1a-310a-4942-92ca-6b47848ae898" providerId="ADAL" clId="{F64BF79C-1288-4DC1-9AA8-781FD734CD8E}" dt="2021-03-16T02:44:59.748" v="1608" actId="122"/>
        <pc:sldMkLst>
          <pc:docMk/>
          <pc:sldMk cId="3776854306" sldId="300"/>
        </pc:sldMkLst>
        <pc:spChg chg="mod">
          <ac:chgData name="Frank Seet" userId="634c3e1a-310a-4942-92ca-6b47848ae898" providerId="ADAL" clId="{F64BF79C-1288-4DC1-9AA8-781FD734CD8E}" dt="2021-03-16T02:44:05.618" v="1597" actId="1076"/>
          <ac:spMkLst>
            <pc:docMk/>
            <pc:sldMk cId="3776854306" sldId="300"/>
            <ac:spMk id="7" creationId="{F22C97E3-ED06-499E-9FA8-80FB93F1CF1E}"/>
          </ac:spMkLst>
        </pc:spChg>
        <pc:spChg chg="add del mod">
          <ac:chgData name="Frank Seet" userId="634c3e1a-310a-4942-92ca-6b47848ae898" providerId="ADAL" clId="{F64BF79C-1288-4DC1-9AA8-781FD734CD8E}" dt="2021-03-16T02:44:12.988" v="1598" actId="478"/>
          <ac:spMkLst>
            <pc:docMk/>
            <pc:sldMk cId="3776854306" sldId="300"/>
            <ac:spMk id="8" creationId="{846DDDDF-21E9-4943-A32F-CB4386C30508}"/>
          </ac:spMkLst>
        </pc:spChg>
        <pc:graphicFrameChg chg="del">
          <ac:chgData name="Frank Seet" userId="634c3e1a-310a-4942-92ca-6b47848ae898" providerId="ADAL" clId="{F64BF79C-1288-4DC1-9AA8-781FD734CD8E}" dt="2021-03-16T02:41:07.179" v="1569" actId="478"/>
          <ac:graphicFrameMkLst>
            <pc:docMk/>
            <pc:sldMk cId="3776854306" sldId="300"/>
            <ac:graphicFrameMk id="5" creationId="{00000000-0000-0000-0000-000000000000}"/>
          </ac:graphicFrameMkLst>
        </pc:graphicFrameChg>
        <pc:graphicFrameChg chg="add mod modGraphic">
          <ac:chgData name="Frank Seet" userId="634c3e1a-310a-4942-92ca-6b47848ae898" providerId="ADAL" clId="{F64BF79C-1288-4DC1-9AA8-781FD734CD8E}" dt="2021-03-16T02:44:59.748" v="1608" actId="122"/>
          <ac:graphicFrameMkLst>
            <pc:docMk/>
            <pc:sldMk cId="3776854306" sldId="300"/>
            <ac:graphicFrameMk id="9" creationId="{E16A447E-F39B-4B9D-9DD2-0EC392750872}"/>
          </ac:graphicFrameMkLst>
        </pc:graphicFrameChg>
        <pc:picChg chg="add del">
          <ac:chgData name="Frank Seet" userId="634c3e1a-310a-4942-92ca-6b47848ae898" providerId="ADAL" clId="{F64BF79C-1288-4DC1-9AA8-781FD734CD8E}" dt="2021-03-16T02:37:29.838" v="1532" actId="22"/>
          <ac:picMkLst>
            <pc:docMk/>
            <pc:sldMk cId="3776854306" sldId="300"/>
            <ac:picMk id="3" creationId="{1B613D8E-5E49-408E-AA2D-D3542A04CB31}"/>
          </ac:picMkLst>
        </pc:picChg>
      </pc:sldChg>
    </pc:docChg>
  </pc:docChgLst>
  <pc:docChgLst>
    <pc:chgData name="Frank Seet" userId="634c3e1a-310a-4942-92ca-6b47848ae898" providerId="ADAL" clId="{E982B097-0BC1-4332-B966-F171CBB6F508}"/>
    <pc:docChg chg="undo custSel modSld">
      <pc:chgData name="Frank Seet" userId="634c3e1a-310a-4942-92ca-6b47848ae898" providerId="ADAL" clId="{E982B097-0BC1-4332-B966-F171CBB6F508}" dt="2023-08-30T06:21:37.214" v="8" actId="179"/>
      <pc:docMkLst>
        <pc:docMk/>
      </pc:docMkLst>
      <pc:sldChg chg="modSp mod">
        <pc:chgData name="Frank Seet" userId="634c3e1a-310a-4942-92ca-6b47848ae898" providerId="ADAL" clId="{E982B097-0BC1-4332-B966-F171CBB6F508}" dt="2023-08-30T06:21:37.214" v="8" actId="179"/>
        <pc:sldMkLst>
          <pc:docMk/>
          <pc:sldMk cId="3776854306" sldId="300"/>
        </pc:sldMkLst>
        <pc:graphicFrameChg chg="modGraphic">
          <ac:chgData name="Frank Seet" userId="634c3e1a-310a-4942-92ca-6b47848ae898" providerId="ADAL" clId="{E982B097-0BC1-4332-B966-F171CBB6F508}" dt="2023-08-30T06:21:37.214" v="8" actId="179"/>
          <ac:graphicFrameMkLst>
            <pc:docMk/>
            <pc:sldMk cId="3776854306" sldId="300"/>
            <ac:graphicFrameMk id="9" creationId="{E16A447E-F39B-4B9D-9DD2-0EC392750872}"/>
          </ac:graphicFrameMkLst>
        </pc:graphicFrameChg>
      </pc:sldChg>
    </pc:docChg>
  </pc:docChgLst>
  <pc:docChgLst>
    <pc:chgData name="Frank Seet" userId="634c3e1a-310a-4942-92ca-6b47848ae898" providerId="ADAL" clId="{81D2F821-8FFF-4CA4-8820-DFC83730C0A8}"/>
    <pc:docChg chg="modSld">
      <pc:chgData name="Frank Seet" userId="634c3e1a-310a-4942-92ca-6b47848ae898" providerId="ADAL" clId="{81D2F821-8FFF-4CA4-8820-DFC83730C0A8}" dt="2021-03-15T09:19:30.335" v="12" actId="20577"/>
      <pc:docMkLst>
        <pc:docMk/>
      </pc:docMkLst>
      <pc:sldChg chg="modSp mod">
        <pc:chgData name="Frank Seet" userId="634c3e1a-310a-4942-92ca-6b47848ae898" providerId="ADAL" clId="{81D2F821-8FFF-4CA4-8820-DFC83730C0A8}" dt="2021-03-15T09:19:30.335" v="12" actId="20577"/>
        <pc:sldMkLst>
          <pc:docMk/>
          <pc:sldMk cId="2183393286" sldId="256"/>
        </pc:sldMkLst>
        <pc:spChg chg="mod">
          <ac:chgData name="Frank Seet" userId="634c3e1a-310a-4942-92ca-6b47848ae898" providerId="ADAL" clId="{81D2F821-8FFF-4CA4-8820-DFC83730C0A8}" dt="2021-03-15T09:19:30.335" v="12" actId="20577"/>
          <ac:spMkLst>
            <pc:docMk/>
            <pc:sldMk cId="2183393286" sldId="256"/>
            <ac:spMk id="13" creationId="{00000000-0000-0000-0000-000000000000}"/>
          </ac:spMkLst>
        </pc:spChg>
      </pc:sldChg>
    </pc:docChg>
  </pc:docChgLst>
  <pc:docChgLst>
    <pc:chgData name="Frank Seet" userId="634c3e1a-310a-4942-92ca-6b47848ae898" providerId="ADAL" clId="{BE42E079-36CD-4749-8A19-B5597515EEF5}"/>
    <pc:docChg chg="custSel addSld delSld modSld">
      <pc:chgData name="Frank Seet" userId="634c3e1a-310a-4942-92ca-6b47848ae898" providerId="ADAL" clId="{BE42E079-36CD-4749-8A19-B5597515EEF5}" dt="2022-06-24T04:32:56.641" v="12"/>
      <pc:docMkLst>
        <pc:docMk/>
      </pc:docMkLst>
      <pc:sldChg chg="addSp delSp modSp mod setBg">
        <pc:chgData name="Frank Seet" userId="634c3e1a-310a-4942-92ca-6b47848ae898" providerId="ADAL" clId="{BE42E079-36CD-4749-8A19-B5597515EEF5}" dt="2022-06-24T04:32:56.641" v="12"/>
        <pc:sldMkLst>
          <pc:docMk/>
          <pc:sldMk cId="2183393286" sldId="256"/>
        </pc:sldMkLst>
        <pc:spChg chg="add mod">
          <ac:chgData name="Frank Seet" userId="634c3e1a-310a-4942-92ca-6b47848ae898" providerId="ADAL" clId="{BE42E079-36CD-4749-8A19-B5597515EEF5}" dt="2022-06-24T04:32:56.641" v="12"/>
          <ac:spMkLst>
            <pc:docMk/>
            <pc:sldMk cId="2183393286" sldId="256"/>
            <ac:spMk id="4" creationId="{C12E5E9C-EF34-DC10-F83B-6AADE271DB34}"/>
          </ac:spMkLst>
        </pc:spChg>
        <pc:spChg chg="del">
          <ac:chgData name="Frank Seet" userId="634c3e1a-310a-4942-92ca-6b47848ae898" providerId="ADAL" clId="{BE42E079-36CD-4749-8A19-B5597515EEF5}" dt="2022-06-24T04:32:35.594" v="9" actId="478"/>
          <ac:spMkLst>
            <pc:docMk/>
            <pc:sldMk cId="2183393286" sldId="256"/>
            <ac:spMk id="7" creationId="{FE31AEF8-2B88-4EBD-8917-DB73FC409445}"/>
          </ac:spMkLst>
        </pc:spChg>
        <pc:spChg chg="mod">
          <ac:chgData name="Frank Seet" userId="634c3e1a-310a-4942-92ca-6b47848ae898" providerId="ADAL" clId="{BE42E079-36CD-4749-8A19-B5597515EEF5}" dt="2022-06-24T04:32:27.477" v="7" actId="20577"/>
          <ac:spMkLst>
            <pc:docMk/>
            <pc:sldMk cId="2183393286" sldId="256"/>
            <ac:spMk id="13" creationId="{00000000-0000-0000-0000-000000000000}"/>
          </ac:spMkLst>
        </pc:spChg>
        <pc:picChg chg="add mod">
          <ac:chgData name="Frank Seet" userId="634c3e1a-310a-4942-92ca-6b47848ae898" providerId="ADAL" clId="{BE42E079-36CD-4749-8A19-B5597515EEF5}" dt="2022-06-24T04:32:56.641" v="12"/>
          <ac:picMkLst>
            <pc:docMk/>
            <pc:sldMk cId="2183393286" sldId="256"/>
            <ac:picMk id="5" creationId="{DDB92FDD-2CBB-56F1-4005-EAB1A3E13FEB}"/>
          </ac:picMkLst>
        </pc:picChg>
        <pc:picChg chg="add mod">
          <ac:chgData name="Frank Seet" userId="634c3e1a-310a-4942-92ca-6b47848ae898" providerId="ADAL" clId="{BE42E079-36CD-4749-8A19-B5597515EEF5}" dt="2022-06-24T04:32:56.641" v="12"/>
          <ac:picMkLst>
            <pc:docMk/>
            <pc:sldMk cId="2183393286" sldId="256"/>
            <ac:picMk id="6" creationId="{941FED48-DFB6-1608-1ACB-24A7529BF6C0}"/>
          </ac:picMkLst>
        </pc:picChg>
      </pc:sldChg>
      <pc:sldChg chg="add">
        <pc:chgData name="Frank Seet" userId="634c3e1a-310a-4942-92ca-6b47848ae898" providerId="ADAL" clId="{BE42E079-36CD-4749-8A19-B5597515EEF5}" dt="2022-06-24T04:32:42.678" v="11"/>
        <pc:sldMkLst>
          <pc:docMk/>
          <pc:sldMk cId="2596735993" sldId="262"/>
        </pc:sldMkLst>
      </pc:sldChg>
      <pc:sldChg chg="del">
        <pc:chgData name="Frank Seet" userId="634c3e1a-310a-4942-92ca-6b47848ae898" providerId="ADAL" clId="{BE42E079-36CD-4749-8A19-B5597515EEF5}" dt="2022-06-24T04:32:42.385" v="10" actId="47"/>
        <pc:sldMkLst>
          <pc:docMk/>
          <pc:sldMk cId="3500069991" sldId="262"/>
        </pc:sldMkLst>
      </pc:sldChg>
    </pc:docChg>
  </pc:docChgLst>
  <pc:docChgLst>
    <pc:chgData name="Jordan Loo" userId="S::jordan.loo@smsdome.com::958b02ac-6719-4b20-b626-f28dd08d20fc" providerId="AD" clId="Web-{C7F63C20-B3AE-4394-BF01-DB1CA0F89B56}"/>
    <pc:docChg chg="addSld delSld">
      <pc:chgData name="Jordan Loo" userId="S::jordan.loo@smsdome.com::958b02ac-6719-4b20-b626-f28dd08d20fc" providerId="AD" clId="Web-{C7F63C20-B3AE-4394-BF01-DB1CA0F89B56}" dt="2023-07-12T06:12:39.204" v="1"/>
      <pc:docMkLst>
        <pc:docMk/>
      </pc:docMkLst>
      <pc:sldChg chg="add del">
        <pc:chgData name="Jordan Loo" userId="S::jordan.loo@smsdome.com::958b02ac-6719-4b20-b626-f28dd08d20fc" providerId="AD" clId="Web-{C7F63C20-B3AE-4394-BF01-DB1CA0F89B56}" dt="2023-07-12T06:12:39.204" v="1"/>
        <pc:sldMkLst>
          <pc:docMk/>
          <pc:sldMk cId="2183393286" sldId="256"/>
        </pc:sldMkLst>
      </pc:sldChg>
    </pc:docChg>
  </pc:docChgLst>
  <pc:docChgLst>
    <pc:chgData name="Jordan Loo" userId="958b02ac-6719-4b20-b626-f28dd08d20fc" providerId="ADAL" clId="{B04B66D7-473B-406B-9C93-7EBAC4E052C6}"/>
    <pc:docChg chg="custSel modSld">
      <pc:chgData name="Jordan Loo" userId="958b02ac-6719-4b20-b626-f28dd08d20fc" providerId="ADAL" clId="{B04B66D7-473B-406B-9C93-7EBAC4E052C6}" dt="2023-10-17T02:05:49.473" v="28" actId="20577"/>
      <pc:docMkLst>
        <pc:docMk/>
      </pc:docMkLst>
      <pc:sldChg chg="modSp mod">
        <pc:chgData name="Jordan Loo" userId="958b02ac-6719-4b20-b626-f28dd08d20fc" providerId="ADAL" clId="{B04B66D7-473B-406B-9C93-7EBAC4E052C6}" dt="2023-10-17T02:05:49.473" v="28" actId="20577"/>
        <pc:sldMkLst>
          <pc:docMk/>
          <pc:sldMk cId="2596735993" sldId="262"/>
        </pc:sldMkLst>
        <pc:spChg chg="mod">
          <ac:chgData name="Jordan Loo" userId="958b02ac-6719-4b20-b626-f28dd08d20fc" providerId="ADAL" clId="{B04B66D7-473B-406B-9C93-7EBAC4E052C6}" dt="2023-10-17T02:05:49.473" v="28" actId="20577"/>
          <ac:spMkLst>
            <pc:docMk/>
            <pc:sldMk cId="2596735993" sldId="262"/>
            <ac:spMk id="11" creationId="{2E2E71B2-2F59-4A8E-A9C2-764392A0FEA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enhaochen\Downloads\a760b4f084e54cecbc05761dac868317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E003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&lt; 20</c:v>
                </c:pt>
                <c:pt idx="1">
                  <c:v>21 - 24</c:v>
                </c:pt>
                <c:pt idx="2">
                  <c:v>25 - 29</c:v>
                </c:pt>
                <c:pt idx="3">
                  <c:v>30 - 34</c:v>
                </c:pt>
                <c:pt idx="4">
                  <c:v>35 - 39</c:v>
                </c:pt>
                <c:pt idx="5">
                  <c:v>40 - 44</c:v>
                </c:pt>
                <c:pt idx="6">
                  <c:v>45 - 49</c:v>
                </c:pt>
                <c:pt idx="7">
                  <c:v>50 - 54</c:v>
                </c:pt>
                <c:pt idx="8">
                  <c:v>&gt; 55</c:v>
                </c:pt>
              </c:strCache>
            </c:strRef>
          </c:cat>
          <c:val>
            <c:numRef>
              <c:f>Sheet1!$B$2:$B$10</c:f>
              <c:numCache>
                <c:formatCode>0.0%</c:formatCode>
                <c:ptCount val="9"/>
                <c:pt idx="0">
                  <c:v>4.4999999999999998E-2</c:v>
                </c:pt>
                <c:pt idx="1">
                  <c:v>0.05</c:v>
                </c:pt>
                <c:pt idx="2">
                  <c:v>5.1999999999999998E-2</c:v>
                </c:pt>
                <c:pt idx="3">
                  <c:v>5.7000000000000002E-2</c:v>
                </c:pt>
                <c:pt idx="4">
                  <c:v>6.2E-2</c:v>
                </c:pt>
                <c:pt idx="5">
                  <c:v>8.7999999999999995E-2</c:v>
                </c:pt>
                <c:pt idx="6">
                  <c:v>9.8000000000000004E-2</c:v>
                </c:pt>
                <c:pt idx="7">
                  <c:v>8.6999999999999994E-2</c:v>
                </c:pt>
                <c:pt idx="8">
                  <c:v>0.127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47-4921-ACA0-2AAD77A52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1832448"/>
        <c:axId val="511832840"/>
      </c:barChart>
      <c:catAx>
        <c:axId val="511832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5400000" vert="horz"/>
          <a:lstStyle/>
          <a:p>
            <a: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endParaRPr lang="en-US"/>
          </a:p>
        </c:txPr>
        <c:crossAx val="511832840"/>
        <c:crosses val="autoZero"/>
        <c:auto val="1"/>
        <c:lblAlgn val="ctr"/>
        <c:lblOffset val="100"/>
        <c:noMultiLvlLbl val="0"/>
      </c:catAx>
      <c:valAx>
        <c:axId val="51183284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511832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>
          <a:solidFill>
            <a:schemeClr val="tx1">
              <a:lumMod val="50000"/>
              <a:lumOff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Sheet1!$A$1:$A$5</c:f>
              <c:strCache>
                <c:ptCount val="5"/>
                <c:pt idx="0">
                  <c:v>LOW INCOME</c:v>
                </c:pt>
                <c:pt idx="1">
                  <c:v>MEDIUM INCOME</c:v>
                </c:pt>
                <c:pt idx="2">
                  <c:v>HIGH INCOME</c:v>
                </c:pt>
                <c:pt idx="3">
                  <c:v>RICH</c:v>
                </c:pt>
                <c:pt idx="4">
                  <c:v>SUPER RICH</c:v>
                </c:pt>
              </c:strCache>
            </c:strRef>
          </c:cat>
          <c:val>
            <c:numRef>
              <c:f>Sheet1!$B$1:$B$5</c:f>
              <c:numCache>
                <c:formatCode>0.00%</c:formatCode>
                <c:ptCount val="5"/>
                <c:pt idx="0">
                  <c:v>6.2E-2</c:v>
                </c:pt>
                <c:pt idx="1">
                  <c:v>0.44600000000000001</c:v>
                </c:pt>
                <c:pt idx="2">
                  <c:v>0.189</c:v>
                </c:pt>
                <c:pt idx="3">
                  <c:v>1.4E-2</c:v>
                </c:pt>
                <c:pt idx="4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B4-4717-8547-005D68EAC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1833232"/>
        <c:axId val="511828136"/>
      </c:barChart>
      <c:valAx>
        <c:axId val="511828136"/>
        <c:scaling>
          <c:orientation val="minMax"/>
        </c:scaling>
        <c:delete val="1"/>
        <c:axPos val="l"/>
        <c:numFmt formatCode="0%" sourceLinked="0"/>
        <c:majorTickMark val="out"/>
        <c:minorTickMark val="none"/>
        <c:tickLblPos val="nextTo"/>
        <c:crossAx val="511833232"/>
        <c:crosses val="autoZero"/>
        <c:crossBetween val="between"/>
      </c:valAx>
      <c:catAx>
        <c:axId val="511833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>
              <a:defRPr>
                <a:latin typeface="+mn-lt"/>
              </a:defRPr>
            </a:pPr>
            <a:endParaRPr lang="en-US"/>
          </a:p>
        </c:txPr>
        <c:crossAx val="511828136"/>
        <c:crosses val="autoZero"/>
        <c:auto val="0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4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A45DB-37A5-4700-ADD9-62D9B170633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39ADC-8EF8-4CB9-8593-C23E71AB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0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94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8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39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6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3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9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2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4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2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25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269A-AE97-4EF3-934C-B04111440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B4DC4-3396-4BFF-90A5-369916149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BCD50-247A-42EF-AB33-44F40884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ADC8-6B29-405E-8ABD-C8940B5D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B0D4-30DA-4198-86F5-BB4C9FF1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3DEC-6783-4E28-8235-58724EC8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C2321-88EC-41C9-A534-909F8F3AC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6EB3-CF58-4FEC-8439-03671E10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1A57-FC8E-4BFB-B682-239F7305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CA41-0FAD-4224-AE17-A92556C8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5BF3E-2649-4A1D-ACCB-BC9F4F49B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01934-9D05-4FE2-A98D-60CE6A31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AA09-1414-4C0E-9AB8-D7CB9B0C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3685-FBCC-48D7-93D4-43674E22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9838-7E68-4D90-A786-67ECAB23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12DD-2935-4BC8-B2DF-0E9834A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F377-1A7F-4732-9768-EAD1F6CC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2795A-413E-4D20-9BB5-CA4D0904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2E51-85ED-4879-9257-7AF41F4B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4D6A-E681-4ABF-B7AC-B68F0F2E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553A-EF20-4788-90B1-C3317E30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6D72-6342-4471-A05F-99D74406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4A1E-8762-4AC5-9A5D-D7DA3602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9187-3E5E-45B7-8679-1EFF237B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E05E-3BA9-4BA9-9A3E-CECA1323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874-CAD5-41DB-B188-3BC2A9B7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B2CB-12E9-4707-BD2E-C03141499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3A9B9-1126-4B66-B923-618B68241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A2A73-803E-4342-9FF6-DA69EB0D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001A-CA7F-4979-9FC5-2BA88469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67E7-E56C-4923-A94D-E9AA8530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2E5F-9A55-4DC1-AAEC-465D42A4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5F59-01B8-413D-BEFF-D158AD14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9BBFB-E3DD-488B-ACED-44433852A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B16-9C9C-4F39-8AD5-168FA654E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83E52-ED52-4407-8CB8-0B69C3CCE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EA366-8795-4338-B4BB-80824F98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91AA8-FF38-43D1-9585-77712D84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3E98D-E122-40DD-8115-4D1F908F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CAE7-AD8A-4FCC-A162-27A96EC0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9FD68-B5D0-4F02-850C-A48DD39F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835CB-5957-48B1-90C2-7BA3F0DC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FE080-D086-43CE-ADFF-030CBC7F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E32A9-FEAC-49D1-B087-1187BD87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67445-CA17-4F34-9882-99408125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185E6-5C97-4212-BB31-93EA2130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B4A5-4AF7-4620-8833-F4A2CE30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35FB-3980-4751-8296-ECF2EE79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E373-2857-4A2F-928D-13ED75A4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F7798-50DA-4BFA-BB64-B522F3B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70073-D79B-4F4B-95F7-5F7F617A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D8E45-A5B0-4E16-8929-358ECAB3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AB95-FDF1-4A7A-9B19-C958C84F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A9B57-5C23-4282-B354-EF5313EA4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A5EA-F5E3-4B65-A36E-A569411C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7369-6EC4-464E-B147-3C680787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62CA-05DD-4A70-8967-BDBE13C2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A4951-13DE-4FCE-8B7B-1E1129C8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6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362A7-520D-45AC-8B42-D6743496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EBD62-5B14-44BE-8A1F-CA32133B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F707-C616-48C8-AD54-EF3BF64C9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BB3D-597D-4D46-AC5E-72205CEF5FE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4BF80-9548-4B88-8363-40DDFF033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C189-184E-4E4E-BF9A-D2DE3C75D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8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mailto:email@smsdom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927995"/>
            <a:ext cx="121919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SmsDome – Database Marketing (SMS / MMS / EDM):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SINGTEL MEDIA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SG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Updated: 24</a:t>
            </a:r>
            <a:r>
              <a:rPr lang="en-SG" sz="1600" baseline="300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th</a:t>
            </a: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 June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E5E9C-EF34-DC10-F83B-6AADE271DB34}"/>
              </a:ext>
            </a:extLst>
          </p:cNvPr>
          <p:cNvSpPr txBox="1"/>
          <p:nvPr/>
        </p:nvSpPr>
        <p:spPr>
          <a:xfrm>
            <a:off x="592895" y="5155105"/>
            <a:ext cx="4579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B5D5C"/>
                </a:solidFill>
              </a:rPr>
              <a:t>SmsDome Pte Ltd</a:t>
            </a:r>
          </a:p>
          <a:p>
            <a:r>
              <a:rPr lang="en-US" sz="1400" dirty="0">
                <a:solidFill>
                  <a:srgbClr val="5B5D5C"/>
                </a:solidFill>
              </a:rPr>
              <a:t>T: +65 6767 3663</a:t>
            </a:r>
          </a:p>
          <a:p>
            <a:r>
              <a:rPr lang="en-US" sz="1400" dirty="0">
                <a:solidFill>
                  <a:srgbClr val="5B5D5C"/>
                </a:solidFill>
              </a:rPr>
              <a:t>F: +65 6354 1339</a:t>
            </a:r>
          </a:p>
          <a:p>
            <a:r>
              <a:rPr lang="en-US" sz="1400" dirty="0">
                <a:solidFill>
                  <a:srgbClr val="5B5D5C"/>
                </a:solidFill>
              </a:rPr>
              <a:t>E: info@smsdome.com</a:t>
            </a:r>
          </a:p>
          <a:p>
            <a:r>
              <a:rPr lang="en-US" sz="1400" dirty="0">
                <a:solidFill>
                  <a:srgbClr val="5B5D5C"/>
                </a:solidFill>
              </a:rPr>
              <a:t>A: 47 Jalan Pemimpin, Halcyon 2, #03-01, Singapore 577200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DB92FDD-2CBB-56F1-4005-EAB1A3E13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32" y="1262948"/>
            <a:ext cx="4094734" cy="132942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41FED48-DFB6-1608-1ACB-24A7529BF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40" y="5501256"/>
            <a:ext cx="4770491" cy="8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9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Location Based Ads (Live-location targeted)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382" y="1304104"/>
            <a:ext cx="5911713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With Location-based Advertising, you can broadcast your message to profiled SingTel subscribers within a radius of your selected area.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Target by: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Shopping Malls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Outdoor Zone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Hotels &amp; Resorts 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MRT/ LRT Stations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Petrol Stations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Schools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Postal Codes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Hospital / Polyclinics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59B86-1685-48E5-B7F6-F45EFC417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91" y="1304104"/>
            <a:ext cx="8206409" cy="4139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6F23F4-5336-4519-AE9B-146A9363C817}"/>
              </a:ext>
            </a:extLst>
          </p:cNvPr>
          <p:cNvSpPr txBox="1"/>
          <p:nvPr/>
        </p:nvSpPr>
        <p:spPr>
          <a:xfrm>
            <a:off x="767382" y="5789481"/>
            <a:ext cx="10702375" cy="584775"/>
          </a:xfrm>
          <a:prstGeom prst="rect">
            <a:avLst/>
          </a:prstGeom>
          <a:solidFill>
            <a:srgbClr val="FFFFDD"/>
          </a:solidFill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Broadcast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 </a:t>
            </a:r>
            <a:r>
              <a: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radius: 5 – 10 meters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. SingTel users within the proximity of your target area will receive your marketing message.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Usher qualified prospects right into your place of business with a well-timed message convenient to their current locations.</a:t>
            </a:r>
          </a:p>
        </p:txBody>
      </p:sp>
    </p:spTree>
    <p:extLst>
      <p:ext uri="{BB962C8B-B14F-4D97-AF65-F5344CB8AC3E}">
        <p14:creationId xmlns:p14="http://schemas.microsoft.com/office/powerpoint/2010/main" val="182331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7D42E0-03FE-492C-BEE8-2D7D4BAF9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54" y="1278997"/>
            <a:ext cx="4274187" cy="5579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Location Based Ads Example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382" y="1414467"/>
            <a:ext cx="6299340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Use LBA to create instant and well-timed touch-points with the correct consumer crowds fit for your business.</a:t>
            </a:r>
            <a:b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</a:b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Target profile chosen by advertiser.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Vivo city, Harbour font MRT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Suitable for: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Mealtime discounts for lunch &amp; dinner crowds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Coffee promotions during lunch hours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Notifications of nearby IT / food / game expos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Seminars and tradeshows announcements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Flash sales for retail stores and pushcarts</a:t>
            </a:r>
          </a:p>
        </p:txBody>
      </p:sp>
    </p:spTree>
    <p:extLst>
      <p:ext uri="{BB962C8B-B14F-4D97-AF65-F5344CB8AC3E}">
        <p14:creationId xmlns:p14="http://schemas.microsoft.com/office/powerpoint/2010/main" val="799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Details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7664"/>
              </p:ext>
            </p:extLst>
          </p:nvPr>
        </p:nvGraphicFramePr>
        <p:xfrm>
          <a:off x="767383" y="1236104"/>
          <a:ext cx="743919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2D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Specifications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2D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source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SG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SingTel’s Post-paid</a:t>
                      </a:r>
                      <a:r>
                        <a:rPr lang="en-SG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mobile phone line subscribers</a:t>
                      </a:r>
                      <a:endParaRPr lang="en-SG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B2B businesses,</a:t>
                      </a:r>
                      <a:r>
                        <a:rPr lang="en-SG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B2C businesses, property agents, Educational institutes, FMCG</a:t>
                      </a:r>
                      <a:endParaRPr lang="en-SG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Sender ID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Sender ID will be by SingTel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Segmentation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Ethnic Group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Housing Type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04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Pricings: SMS &amp; EDM 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6A447E-F39B-4B9D-9DD2-0EC392750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91914"/>
              </p:ext>
            </p:extLst>
          </p:nvPr>
        </p:nvGraphicFramePr>
        <p:xfrm>
          <a:off x="853108" y="1064230"/>
          <a:ext cx="10298596" cy="47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4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277"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2D3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2D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3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mining fee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Premium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Smart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SG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LBA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3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$500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$1,000</a:t>
                      </a:r>
                      <a:r>
                        <a:rPr lang="en-SG" sz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$2,000</a:t>
                      </a:r>
                      <a:endParaRPr lang="en-SG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S2,500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$500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3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size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More than 1,000,000 (DNC cleared)</a:t>
                      </a:r>
                      <a:endParaRPr lang="en-SG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23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Sender ID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Sender ID by SingTel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72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20,000 – 100,000 (SMS) </a:t>
                      </a:r>
                      <a:b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DD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 characters / SMS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$0.35/</a:t>
                      </a:r>
                      <a:r>
                        <a:rPr lang="en-SG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sms</a:t>
                      </a:r>
                      <a:b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(Additional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$0.05/Profile</a:t>
                      </a:r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SG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msg</a:t>
                      </a:r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Additional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$0.25/Profile/msg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Additional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$0.50/Profile/</a:t>
                      </a:r>
                      <a:r>
                        <a:rPr lang="en-SG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msg</a:t>
                      </a:r>
                      <a:endParaRPr lang="en-SG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$0.40/SMS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1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20,000 – 100,000 (EDM)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$0.30/eDM</a:t>
                      </a:r>
                      <a:b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(Additional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$0.05/Profile</a:t>
                      </a:r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SG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msg</a:t>
                      </a:r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Additional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$0.20/Profile/msg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N.A.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N.A.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23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SmsDome</a:t>
                      </a:r>
                      <a:r>
                        <a:rPr lang="en-SG" sz="12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Bonus</a:t>
                      </a:r>
                      <a:endParaRPr lang="en-SG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Complimentary </a:t>
                      </a:r>
                      <a:r>
                        <a:rPr lang="en-SG" sz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 additional volume</a:t>
                      </a:r>
                      <a:endParaRPr lang="en-SG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9479">
                <a:tc>
                  <a:txBody>
                    <a:bodyPr/>
                    <a:lstStyle/>
                    <a:p>
                      <a:pPr algn="ctr"/>
                      <a:r>
                        <a:rPr lang="en-SG" sz="12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DNC provision:</a:t>
                      </a:r>
                    </a:p>
                    <a:p>
                      <a:pPr algn="ctr"/>
                      <a:r>
                        <a:rPr lang="en-SG" sz="12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compulsory information to include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2239963" indent="-165100" algn="l">
                        <a:buFont typeface="+mj-lt"/>
                        <a:buAutoNum type="arabicPeriod"/>
                        <a:tabLst>
                          <a:tab pos="2239963" algn="l"/>
                        </a:tabLst>
                      </a:pPr>
                      <a:r>
                        <a:rPr lang="en-SG" sz="12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Company name</a:t>
                      </a:r>
                    </a:p>
                    <a:p>
                      <a:pPr marL="2239963" indent="-165100" algn="l">
                        <a:buFont typeface="+mj-lt"/>
                        <a:buAutoNum type="arabicPeriod"/>
                        <a:tabLst>
                          <a:tab pos="2239963" algn="l"/>
                        </a:tabLst>
                      </a:pPr>
                      <a:r>
                        <a:rPr lang="en-SG" sz="12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Company telephone number or email</a:t>
                      </a:r>
                      <a:endParaRPr lang="en-SG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85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3028162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Summary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383" y="3720345"/>
            <a:ext cx="85157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Because of the yearly phone-line updates by SingTel subscribers, SingTel upkeeps a regularly updated database of customers.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This enables businesses to more accurately target the correct consumer-pools; boosting conversions and improving ROI.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57" y="1205747"/>
            <a:ext cx="1920244" cy="13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1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265564-FED2-4215-9BB5-29D305B33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95" y="412457"/>
            <a:ext cx="1767214" cy="450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2E71B2-2F59-4A8E-A9C2-764392A0FEA1}"/>
              </a:ext>
            </a:extLst>
          </p:cNvPr>
          <p:cNvSpPr txBox="1"/>
          <p:nvPr/>
        </p:nvSpPr>
        <p:spPr>
          <a:xfrm>
            <a:off x="4586068" y="2925984"/>
            <a:ext cx="30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>
                <a:solidFill>
                  <a:srgbClr val="6162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SmsDome Help Desk</a:t>
            </a:r>
          </a:p>
          <a:p>
            <a:pPr algn="ctr"/>
            <a:r>
              <a:rPr lang="en-SG" dirty="0">
                <a:solidFill>
                  <a:srgbClr val="6162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Mobile/WhatsApp: 9771 2594</a:t>
            </a:r>
          </a:p>
          <a:p>
            <a:pPr algn="ctr"/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Jordan.loo@smsdome.com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06837-B639-4E00-B647-04D71840D88D}"/>
              </a:ext>
            </a:extLst>
          </p:cNvPr>
          <p:cNvSpPr txBox="1"/>
          <p:nvPr/>
        </p:nvSpPr>
        <p:spPr>
          <a:xfrm>
            <a:off x="1" y="209498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b="1" spc="600" dirty="0">
                <a:solidFill>
                  <a:srgbClr val="E92C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SG" sz="4800" spc="600" dirty="0">
              <a:solidFill>
                <a:srgbClr val="E92C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1AEF8-2B88-4EBD-8917-DB73FC409445}"/>
              </a:ext>
            </a:extLst>
          </p:cNvPr>
          <p:cNvSpPr txBox="1"/>
          <p:nvPr/>
        </p:nvSpPr>
        <p:spPr>
          <a:xfrm>
            <a:off x="592895" y="5787977"/>
            <a:ext cx="457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16262"/>
                </a:solidFill>
              </a:rPr>
              <a:t>SmsDome Pte Ltd</a:t>
            </a:r>
          </a:p>
          <a:p>
            <a:r>
              <a:rPr lang="en-US" sz="1400" dirty="0">
                <a:solidFill>
                  <a:srgbClr val="616262"/>
                </a:solidFill>
              </a:rPr>
              <a:t>A: 47 Jalan Pemimpin, Halcyon 2, #03-01, Singapore 577200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E3101-AB41-17DC-5AAD-55BD2E22C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1940" y="5501256"/>
            <a:ext cx="4770491" cy="8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3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About SingTel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383" y="3725769"/>
            <a:ext cx="6108898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SingTel has a share of approximately 51.5% of the mobile market alone. That’s about 4.1 Million subscribers who are targetable for your businesses. 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This service allows your business to blast SMS, MMS or email to your target demographics from the SingTel’s database of subscribers.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34C4A-6E77-4381-9A1F-D31138C17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3" y="1195056"/>
            <a:ext cx="2443164" cy="2342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E79F3-7C88-48E2-9B79-6E8487B77D01}"/>
              </a:ext>
            </a:extLst>
          </p:cNvPr>
          <p:cNvSpPr txBox="1"/>
          <p:nvPr/>
        </p:nvSpPr>
        <p:spPr>
          <a:xfrm>
            <a:off x="3067108" y="1926181"/>
            <a:ext cx="355075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E92C32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SingTel subscribers: 4.1 Million </a:t>
            </a:r>
          </a:p>
          <a:p>
            <a:pPr marL="285750" indent="-285750" algn="just">
              <a:lnSpc>
                <a:spcPct val="150000"/>
              </a:lnSpc>
              <a:buClr>
                <a:srgbClr val="E92C3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Mobile phone users: 1 Million</a:t>
            </a:r>
            <a:r>
              <a:rPr lang="en-US" sz="1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27990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SingTel Database Information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383" y="1414467"/>
            <a:ext cx="5935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There are 3 profile segmentation-types. You can broadcast messages to specific consumer-pools who also have common interests, or vehicle and homeowners.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3B851-2860-487E-A589-AD929CD1CC70}"/>
              </a:ext>
            </a:extLst>
          </p:cNvPr>
          <p:cNvSpPr/>
          <p:nvPr/>
        </p:nvSpPr>
        <p:spPr>
          <a:xfrm>
            <a:off x="752718" y="2652967"/>
            <a:ext cx="1875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Standard profile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Ethnic Group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District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Housing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765E3-C51A-49FC-95DF-79900BDAE4F3}"/>
              </a:ext>
            </a:extLst>
          </p:cNvPr>
          <p:cNvSpPr/>
          <p:nvPr/>
        </p:nvSpPr>
        <p:spPr>
          <a:xfrm>
            <a:off x="3131840" y="2652967"/>
            <a:ext cx="1875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Premium profile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Plan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 Type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 Owner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Expat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District 9/10/11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CAC199-5DE9-4122-80EF-C26670268024}"/>
              </a:ext>
            </a:extLst>
          </p:cNvPr>
          <p:cNvSpPr/>
          <p:nvPr/>
        </p:nvSpPr>
        <p:spPr>
          <a:xfrm>
            <a:off x="5378080" y="2652967"/>
            <a:ext cx="3082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Smart profile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Behavioral/Habitual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Mothers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Sports fans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K-pop fans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Drama enthusiasts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8FB7F-1E8E-406F-B8DC-2B38984B84A1}"/>
              </a:ext>
            </a:extLst>
          </p:cNvPr>
          <p:cNvSpPr/>
          <p:nvPr/>
        </p:nvSpPr>
        <p:spPr>
          <a:xfrm>
            <a:off x="2910290" y="4689374"/>
            <a:ext cx="2950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SMS &amp; MMS Database size: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1,000,000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75306-D44E-409A-B2CA-C7F3E86A0F51}"/>
              </a:ext>
            </a:extLst>
          </p:cNvPr>
          <p:cNvSpPr/>
          <p:nvPr/>
        </p:nvSpPr>
        <p:spPr>
          <a:xfrm>
            <a:off x="683568" y="4657253"/>
            <a:ext cx="20910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Delivery methods: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SMS / MMS / 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3F1F2-0BB6-40FB-91E5-6D2B6063480E}"/>
              </a:ext>
            </a:extLst>
          </p:cNvPr>
          <p:cNvSpPr/>
          <p:nvPr/>
        </p:nvSpPr>
        <p:spPr>
          <a:xfrm>
            <a:off x="683568" y="5665365"/>
            <a:ext cx="2950066" cy="584775"/>
          </a:xfrm>
          <a:prstGeom prst="rect">
            <a:avLst/>
          </a:prstGeom>
          <a:solidFill>
            <a:srgbClr val="FFFFDD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 Database size: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850,000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0121B-6D5A-4D9A-BEC4-E8CB46F26433}"/>
              </a:ext>
            </a:extLst>
          </p:cNvPr>
          <p:cNvSpPr/>
          <p:nvPr/>
        </p:nvSpPr>
        <p:spPr>
          <a:xfrm>
            <a:off x="3126314" y="5665365"/>
            <a:ext cx="2251766" cy="584775"/>
          </a:xfrm>
          <a:prstGeom prst="rect">
            <a:avLst/>
          </a:prstGeom>
          <a:solidFill>
            <a:srgbClr val="FFFFDD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 open rate: 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 20%</a:t>
            </a:r>
          </a:p>
        </p:txBody>
      </p:sp>
    </p:spTree>
    <p:extLst>
      <p:ext uri="{BB962C8B-B14F-4D97-AF65-F5344CB8AC3E}">
        <p14:creationId xmlns:p14="http://schemas.microsoft.com/office/powerpoint/2010/main" val="227179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Standard Profile (Direct push)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37F72D-8663-40C9-B5B4-A5CCD30ED865}"/>
              </a:ext>
            </a:extLst>
          </p:cNvPr>
          <p:cNvSpPr txBox="1"/>
          <p:nvPr/>
        </p:nvSpPr>
        <p:spPr bwMode="gray">
          <a:xfrm>
            <a:off x="7764359" y="2240427"/>
            <a:ext cx="2075379" cy="981977"/>
          </a:xfrm>
          <a:prstGeom prst="rect">
            <a:avLst/>
          </a:prstGeom>
          <a:solidFill>
            <a:srgbClr val="FFFFDD"/>
          </a:solidFill>
        </p:spPr>
        <p:txBody>
          <a:bodyPr vert="horz" wrap="square" lIns="90000" tIns="90000" rIns="90000" bIns="90000" numCol="1" spcCol="22860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Ebrima" pitchFamily="2" charset="0"/>
                <a:cs typeface="Arial" panose="020B0604020202020204" pitchFamily="34" charset="0"/>
              </a:rPr>
              <a:t>Gender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Ebrima" pitchFamily="2" charset="0"/>
                <a:cs typeface="Arial" panose="020B0604020202020204" pitchFamily="34" charset="0"/>
              </a:rPr>
              <a:t>Male: 62%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Ebrima" pitchFamily="2" charset="0"/>
                <a:cs typeface="Arial" panose="020B0604020202020204" pitchFamily="34" charset="0"/>
              </a:rPr>
              <a:t>Female: 38%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9B882371-7A4D-4EFD-90CC-2090EF0C6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180787"/>
              </p:ext>
            </p:extLst>
          </p:nvPr>
        </p:nvGraphicFramePr>
        <p:xfrm>
          <a:off x="681197" y="1606349"/>
          <a:ext cx="6753656" cy="2250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8BBAF18-6B3E-4127-9571-E3B53F880CC2}"/>
              </a:ext>
            </a:extLst>
          </p:cNvPr>
          <p:cNvSpPr txBox="1"/>
          <p:nvPr/>
        </p:nvSpPr>
        <p:spPr bwMode="gray">
          <a:xfrm>
            <a:off x="424577" y="1455706"/>
            <a:ext cx="1253067" cy="246221"/>
          </a:xfrm>
          <a:prstGeom prst="rect">
            <a:avLst/>
          </a:prstGeom>
        </p:spPr>
        <p:txBody>
          <a:bodyPr vert="horz" wrap="square" lIns="0" tIns="0" rIns="0" bIns="0" numCol="1" spcCol="228600" rtlCol="0">
            <a:sp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Ebrima" pitchFamily="2" charset="0"/>
                <a:cs typeface="Arial" panose="020B0604020202020204" pitchFamily="34" charset="0"/>
              </a:rPr>
              <a:t>Age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Ebrima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99" name="Chart 198">
            <a:extLst>
              <a:ext uri="{FF2B5EF4-FFF2-40B4-BE49-F238E27FC236}">
                <a16:creationId xmlns:a16="http://schemas.microsoft.com/office/drawing/2014/main" id="{BDC3EFBD-6D76-4732-AD60-B1165FA1D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931937"/>
              </p:ext>
            </p:extLst>
          </p:nvPr>
        </p:nvGraphicFramePr>
        <p:xfrm>
          <a:off x="560294" y="4416248"/>
          <a:ext cx="6675393" cy="195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0" name="TextBox 199">
            <a:extLst>
              <a:ext uri="{FF2B5EF4-FFF2-40B4-BE49-F238E27FC236}">
                <a16:creationId xmlns:a16="http://schemas.microsoft.com/office/drawing/2014/main" id="{D8059EFF-5E96-4995-9AF7-583652C28C66}"/>
              </a:ext>
            </a:extLst>
          </p:cNvPr>
          <p:cNvSpPr txBox="1"/>
          <p:nvPr/>
        </p:nvSpPr>
        <p:spPr bwMode="gray">
          <a:xfrm>
            <a:off x="424577" y="4137248"/>
            <a:ext cx="1253067" cy="246221"/>
          </a:xfrm>
          <a:prstGeom prst="rect">
            <a:avLst/>
          </a:prstGeom>
        </p:spPr>
        <p:txBody>
          <a:bodyPr vert="horz" wrap="square" lIns="0" tIns="0" rIns="0" bIns="0" numCol="1" spcCol="228600" rtlCol="0">
            <a:spAutoFit/>
          </a:bodyPr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lang="e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Ebrima" pitchFamily="2" charset="0"/>
                <a:cs typeface="Arial" panose="020B0604020202020204" pitchFamily="34" charset="0"/>
              </a:rPr>
              <a:t>Income</a:t>
            </a:r>
            <a:endParaRPr lang="en-US" sz="1600" b="1" kern="0" dirty="0">
              <a:solidFill>
                <a:schemeClr val="tx1">
                  <a:lumMod val="50000"/>
                  <a:lumOff val="50000"/>
                </a:schemeClr>
              </a:solidFill>
              <a:ea typeface="Ebrima" pitchFamily="2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9C1217D-5229-4B27-8001-ECA6F35AC34F}"/>
              </a:ext>
            </a:extLst>
          </p:cNvPr>
          <p:cNvSpPr txBox="1"/>
          <p:nvPr/>
        </p:nvSpPr>
        <p:spPr bwMode="gray">
          <a:xfrm>
            <a:off x="7764360" y="4869059"/>
            <a:ext cx="2075380" cy="981977"/>
          </a:xfrm>
          <a:prstGeom prst="rect">
            <a:avLst/>
          </a:prstGeom>
          <a:solidFill>
            <a:srgbClr val="FFFFDD"/>
          </a:solidFill>
        </p:spPr>
        <p:txBody>
          <a:bodyPr vert="horz" wrap="square" lIns="90000" tIns="90000" rIns="90000" bIns="90000" numCol="1" spcCol="22860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lang="en" sz="1400" b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Ebrima" pitchFamily="2" charset="0"/>
                <a:cs typeface="Arial" panose="020B0604020202020204" pitchFamily="34" charset="0"/>
              </a:rPr>
              <a:t>Dwelling (Housing type)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" sz="14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Ebrima" pitchFamily="2" charset="0"/>
                <a:cs typeface="Arial" panose="020B0604020202020204" pitchFamily="34" charset="0"/>
              </a:rPr>
              <a:t>HDB: 54%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" sz="14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Ebrima" pitchFamily="2" charset="0"/>
                <a:cs typeface="Arial" panose="020B0604020202020204" pitchFamily="34" charset="0"/>
              </a:rPr>
              <a:t>Private: 46%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ea typeface="Ebrim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Standard Profile Example 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383" y="1414467"/>
            <a:ext cx="5935346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With Standard Profiling, your business can send broadcasts to demographics most fitting to your business.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Target profile chosen by advertiser.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Gender: Female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Age range: 24 - 49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On the right, is an example SMS message broadcasted to Females, aged between 25-49. With Standard Profiling, your business can notify your target audience of the latest promotions directly.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16564-FFB9-441A-B719-80CE59724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665" y="1278997"/>
            <a:ext cx="4276743" cy="55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2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Premium Profile (Direct push)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383" y="1414467"/>
            <a:ext cx="4440721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1. Car Owners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5% (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23% owns a car &gt; 4 years)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2. Handset Type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Apple iOS: 35%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Android: 32%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Windows: 2%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SG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3. With children ages 12 and below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16%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4F632-3053-46D3-876D-50345CF08014}"/>
              </a:ext>
            </a:extLst>
          </p:cNvPr>
          <p:cNvSpPr txBox="1"/>
          <p:nvPr/>
        </p:nvSpPr>
        <p:spPr>
          <a:xfrm>
            <a:off x="4802613" y="1414467"/>
            <a:ext cx="4440721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Casual travellers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35%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SG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Bill size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Less than $20: 11%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$20 to $50: 37%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$50 to $70: 19%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More than $70: 34%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SG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D26F51-69E3-47C0-BF79-BF12D8A89D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665" y="1278996"/>
            <a:ext cx="4276743" cy="5579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Premium Profile Example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383" y="1414467"/>
            <a:ext cx="5935346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Premium Profiling enables your business to send broadcasts to consumer pools of car-owners, young parents, travelers and more.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Target profile chosen by advertiser.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Car owners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On the right, is a message sent to car owners island-wide. Premium profiling connects the business to only targeted groups of car owners - Stimulating brand awareness among the right crowds.</a:t>
            </a:r>
          </a:p>
        </p:txBody>
      </p:sp>
    </p:spTree>
    <p:extLst>
      <p:ext uri="{BB962C8B-B14F-4D97-AF65-F5344CB8AC3E}">
        <p14:creationId xmlns:p14="http://schemas.microsoft.com/office/powerpoint/2010/main" val="1887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Smart Profile (Direct push)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383" y="1006964"/>
            <a:ext cx="5653296" cy="5224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Target demographics based on 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Behavioural &amp; Habitual trends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SG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Travel: 42%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Automotive: 28%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Careers: 38%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Pets: 8%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Family &amp; parenting: 3%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Health &amp; fitness: 34%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Food &amp; drink: 48%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Hobbies &amp; interests: 8%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 Education: 15%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Law, government &amp; politics: 5%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News: 2%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Personal finance: 32%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1C32EB-7AEB-42BB-9C02-E44CE68FA3E9}"/>
              </a:ext>
            </a:extLst>
          </p:cNvPr>
          <p:cNvSpPr txBox="1"/>
          <p:nvPr/>
        </p:nvSpPr>
        <p:spPr>
          <a:xfrm>
            <a:off x="4475302" y="1732518"/>
            <a:ext cx="4043156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3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Society: 8%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3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Science: 4%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3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Sports: 7%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3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Real estate: 6%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3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Style &amp; fashion: 12%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3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Technology &amp; computing: 8%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3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Shopping: 49%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3"/>
              <a:defRPr/>
            </a:pPr>
            <a:r>
              <a:rPr lang="en-SG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Home and gardening: 18%</a:t>
            </a:r>
          </a:p>
        </p:txBody>
      </p:sp>
    </p:spTree>
    <p:extLst>
      <p:ext uri="{BB962C8B-B14F-4D97-AF65-F5344CB8AC3E}">
        <p14:creationId xmlns:p14="http://schemas.microsoft.com/office/powerpoint/2010/main" val="366318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2829AF-56A5-4242-8E1D-0D04D17874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98" y="1278995"/>
            <a:ext cx="4276743" cy="5579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767383" y="483744"/>
            <a:ext cx="1015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Smart Profile Example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382" y="1414467"/>
            <a:ext cx="5693053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With Smart Profiling, you can zoom in straight to massive consumer-pools who have specific interests, likes and hobbies.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Target profile chosen by advertiser.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Car owners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On the right, is a fellow advertiser, Silversky, who is trading pet food. Using Smart targeting, Silversky can broadcast their offer to thousands of pet lovers; who are most inclined to purchase pet food.</a:t>
            </a:r>
          </a:p>
        </p:txBody>
      </p:sp>
    </p:spTree>
    <p:extLst>
      <p:ext uri="{BB962C8B-B14F-4D97-AF65-F5344CB8AC3E}">
        <p14:creationId xmlns:p14="http://schemas.microsoft.com/office/powerpoint/2010/main" val="117207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0D497A7F01A74CB3D67E039DA3653F" ma:contentTypeVersion="20" ma:contentTypeDescription="Create a new document." ma:contentTypeScope="" ma:versionID="1486bec7c8fb1d7452e2f96109cc85b7">
  <xsd:schema xmlns:xsd="http://www.w3.org/2001/XMLSchema" xmlns:xs="http://www.w3.org/2001/XMLSchema" xmlns:p="http://schemas.microsoft.com/office/2006/metadata/properties" xmlns:ns1="http://schemas.microsoft.com/sharepoint/v3" xmlns:ns2="ece84075-b84a-4b80-b847-e104a615ad12" xmlns:ns3="e07cd01e-4a99-4964-b6b1-ac465a81e90b" targetNamespace="http://schemas.microsoft.com/office/2006/metadata/properties" ma:root="true" ma:fieldsID="909960e0d83926c2b423d6ec3c1cf16f" ns1:_="" ns2:_="" ns3:_="">
    <xsd:import namespace="http://schemas.microsoft.com/sharepoint/v3"/>
    <xsd:import namespace="ece84075-b84a-4b80-b847-e104a615ad12"/>
    <xsd:import namespace="e07cd01e-4a99-4964-b6b1-ac465a81e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84075-b84a-4b80-b847-e104a615a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4d15ee7-f35a-4740-bbc9-99f4765931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cd01e-4a99-4964-b6b1-ac465a81e90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d4507eb-dc93-47c6-9d7e-bcafdeefa49c}" ma:internalName="TaxCatchAll" ma:showField="CatchAllData" ma:web="e07cd01e-4a99-4964-b6b1-ac465a81e9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07cd01e-4a99-4964-b6b1-ac465a81e90b">
      <UserInfo>
        <DisplayName/>
        <AccountId xsi:nil="true"/>
        <AccountType/>
      </UserInfo>
    </SharedWithUsers>
    <lcf76f155ced4ddcb4097134ff3c332f xmlns="ece84075-b84a-4b80-b847-e104a615ad12">
      <Terms xmlns="http://schemas.microsoft.com/office/infopath/2007/PartnerControls"/>
    </lcf76f155ced4ddcb4097134ff3c332f>
    <TaxCatchAll xmlns="e07cd01e-4a99-4964-b6b1-ac465a81e90b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D48F1F9-A91E-4DE1-B3AB-E753E2A767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EB9D8-4C84-4BDC-9AAB-492EA6569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ce84075-b84a-4b80-b847-e104a615ad12"/>
    <ds:schemaRef ds:uri="e07cd01e-4a99-4964-b6b1-ac465a81e9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C33B38-A54A-4B54-9DD1-A35094463098}">
  <ds:schemaRefs>
    <ds:schemaRef ds:uri="http://schemas.microsoft.com/office/2006/metadata/properties"/>
    <ds:schemaRef ds:uri="e07cd01e-4a99-4964-b6b1-ac465a81e90b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ece84075-b84a-4b80-b847-e104a615ad12"/>
    <ds:schemaRef ds:uri="http://schemas.microsoft.com/office/infopath/2007/PartnerControls"/>
    <ds:schemaRef ds:uri="http://purl.org/dc/terms/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5561</TotalTime>
  <Words>1083</Words>
  <Application>Microsoft Office PowerPoint</Application>
  <PresentationFormat>Widescreen</PresentationFormat>
  <Paragraphs>214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Ebrima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Leong Yit Han</dc:creator>
  <cp:lastModifiedBy>Frank Seet</cp:lastModifiedBy>
  <cp:revision>330</cp:revision>
  <dcterms:created xsi:type="dcterms:W3CDTF">2019-07-23T05:56:35Z</dcterms:created>
  <dcterms:modified xsi:type="dcterms:W3CDTF">2024-11-11T02:00:44Z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0x010100E70D497A7F01A74CB3D67E039DA3653F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bool>false</vt:bool>
  </property>
  <property fmtid="{D5CDD505-2E9C-101B-9397-08002B2CF9AE}" pid="9" name="MediaServiceImageTags">
    <vt:lpwstr/>
  </property>
</Properties>
</file>