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0" r:id="rId11"/>
    <p:sldId id="266" r:id="rId12"/>
    <p:sldId id="267" r:id="rId13"/>
    <p:sldId id="278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pos="5995" userDrawn="1">
          <p15:clr>
            <a:srgbClr val="A4A3A4"/>
          </p15:clr>
        </p15:guide>
        <p15:guide id="3" orient="horz" pos="30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814" autoAdjust="0"/>
  </p:normalViewPr>
  <p:slideViewPr>
    <p:cSldViewPr snapToGrid="0" showGuides="1">
      <p:cViewPr varScale="1">
        <p:scale>
          <a:sx n="75" d="100"/>
          <a:sy n="75" d="100"/>
        </p:scale>
        <p:origin x="893" y="58"/>
      </p:cViewPr>
      <p:guideLst>
        <p:guide orient="horz" pos="4058"/>
        <p:guide pos="5995"/>
        <p:guide orient="horz" pos="30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י"ח/תשרי/תש"פ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sarid.shinyapps.io/Sarid-Sample-Report/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ebrickable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meter.com/s/21f5a1990ab3f39904099e215a5014b6/ffe28b0d12e5/ed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entimeter.com/s/2582167380270fe2baa2db0fd8ecdbc6/1c1cfb74bdc8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 (reporting and communicating analysis): </a:t>
            </a:r>
            <a:br>
              <a:rPr lang="en-US" dirty="0"/>
            </a:br>
            <a:r>
              <a:rPr lang="en-US" sz="1400" dirty="0">
                <a:hlinkClick r:id="rId5"/>
              </a:rPr>
              <a:t>https://sarid.shinyapps.io/Sarid-Sample-Report/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0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which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files are tidy? which are un-tidy? Explain.</a:t>
            </a:r>
          </a:p>
          <a:p>
            <a:r>
              <a:rPr lang="en-US" dirty="0"/>
              <a:t>The central Bureau of Statistics </a:t>
            </a:r>
          </a:p>
          <a:p>
            <a:pPr lvl="1"/>
            <a:r>
              <a:rPr lang="en-US" dirty="0"/>
              <a:t>Population by group, religion, gender and age (/00-Introduction/st02_03.xls)</a:t>
            </a:r>
          </a:p>
          <a:p>
            <a:r>
              <a:rPr lang="en-US" dirty="0"/>
              <a:t>Ministry of Health </a:t>
            </a:r>
          </a:p>
          <a:p>
            <a:pPr lvl="1"/>
            <a:r>
              <a:rPr lang="en-US" dirty="0"/>
              <a:t>Weekly Epidemiological report (/00-Introduction/IWER34_2019.xlsx)</a:t>
            </a:r>
          </a:p>
          <a:p>
            <a:r>
              <a:rPr lang="en-US" dirty="0"/>
              <a:t>Lego brick data (</a:t>
            </a:r>
            <a:r>
              <a:rPr lang="en-US" dirty="0">
                <a:hlinkClick r:id="rId2"/>
              </a:rPr>
              <a:t>rebrickable.com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Lego parts (/00-Introduction/Lego_parts.csv)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AF5FC1F0-3E2F-40ED-A54B-7E873A0D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438" y="4580509"/>
            <a:ext cx="2057400" cy="2057400"/>
          </a:xfrm>
          <a:prstGeom prst="rect">
            <a:avLst/>
          </a:prstGeom>
        </p:spPr>
      </p:pic>
      <p:sp>
        <p:nvSpPr>
          <p:cNvPr id="8" name="Action Button: Help 7">
            <a:hlinkClick r:id="rId4" highlightClick="1"/>
            <a:extLst>
              <a:ext uri="{FF2B5EF4-FFF2-40B4-BE49-F238E27FC236}">
                <a16:creationId xmlns:a16="http://schemas.microsoft.com/office/drawing/2014/main" id="{16E4738E-93EC-4DD7-B4CA-6CF5BBC314F0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722-690F-4D21-8922-8A12E4C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Notations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matrix will usually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observations (rows)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features (columns)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variables</a:t>
                </a:r>
              </a:p>
              <a:p>
                <a:r>
                  <a:rPr lang="en-US" dirty="0"/>
                  <a:t>Explanatory/independent variables (usually 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Outcome/dependent variable (usually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E435-00D9-4F13-8D42-C34116F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ED73-3784-4CFA-A05E-B27BC39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AE2-823E-461E-9088-BEC6D99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B1-8ECA-4CAE-B7E2-B60913C1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types of variables include:</a:t>
            </a:r>
          </a:p>
          <a:p>
            <a:r>
              <a:rPr lang="en-US" dirty="0"/>
              <a:t>Numeric (integer, double)</a:t>
            </a:r>
          </a:p>
          <a:p>
            <a:r>
              <a:rPr lang="en-US" dirty="0"/>
              <a:t>Factor (category, ordinal)</a:t>
            </a:r>
          </a:p>
          <a:p>
            <a:r>
              <a:rPr lang="en-US" dirty="0"/>
              <a:t>Date or datetime (2020-01-30; 2020-01-30 13:25:00)</a:t>
            </a:r>
          </a:p>
          <a:p>
            <a:r>
              <a:rPr lang="en-US" dirty="0"/>
              <a:t>Logical (True/False)</a:t>
            </a:r>
          </a:p>
          <a:p>
            <a:r>
              <a:rPr lang="en-US" dirty="0"/>
              <a:t>Character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0BC-EC15-4716-8E53-47C68FC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3A34-9BF4-4114-8A97-D6374EC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Action Button: Help 5">
            <a:hlinkClick r:id="rId2" highlightClick="1"/>
            <a:extLst>
              <a:ext uri="{FF2B5EF4-FFF2-40B4-BE49-F238E27FC236}">
                <a16:creationId xmlns:a16="http://schemas.microsoft.com/office/drawing/2014/main" id="{7D22949D-16FB-4427-85D4-E0FFB321C3CD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9F63BED-ECB0-4C22-8B5C-C9A17515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03" y="4615815"/>
            <a:ext cx="1983105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9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51EE-7D77-4547-91C7-8EBEF75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and Visualizing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08B8-0BD6-433E-836C-5858BF98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“Working with Data” will be covered in more details in the recitations and homework.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Throughout the course we will show examples via R, specifically I’m using </a:t>
            </a:r>
            <a:r>
              <a:rPr lang="en-US" dirty="0" err="1"/>
              <a:t>tidyverse</a:t>
            </a:r>
            <a:r>
              <a:rPr lang="en-US" dirty="0"/>
              <a:t> packages (but base R is also ok)</a:t>
            </a:r>
          </a:p>
          <a:p>
            <a:pPr>
              <a:lnSpc>
                <a:spcPct val="150000"/>
              </a:lnSpc>
            </a:pPr>
            <a:r>
              <a:rPr lang="en-US" dirty="0"/>
              <a:t>Now, we’re going to demonstrate live: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/00-introduction/00-introduction_script.R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51070-E13D-490A-986B-C6965D4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A6F66-ECD6-46F8-B6A0-ED81926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 – Adi Sarid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 – </a:t>
            </a:r>
            <a:r>
              <a:rPr lang="en-US" dirty="0" err="1"/>
              <a:t>Afek</a:t>
            </a:r>
            <a:r>
              <a:rPr lang="en-US" dirty="0"/>
              <a:t> Adler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  <a:p>
            <a:pPr lvl="1"/>
            <a:r>
              <a:rPr lang="en-US" sz="2400" dirty="0"/>
              <a:t>Learn fundamental terms in statistics and in process data analysis</a:t>
            </a:r>
          </a:p>
          <a:p>
            <a:r>
              <a:rPr lang="en-US" sz="2800" dirty="0"/>
              <a:t>R</a:t>
            </a:r>
          </a:p>
          <a:p>
            <a:pPr lvl="1"/>
            <a:r>
              <a:rPr lang="en-US" sz="2400" dirty="0"/>
              <a:t>(Start to) acquire R skills</a:t>
            </a:r>
          </a:p>
          <a:p>
            <a:pPr lvl="1"/>
            <a:r>
              <a:rPr lang="en-US" sz="2400" dirty="0"/>
              <a:t>Learn how R can be used for preparing and analyzing data</a:t>
            </a:r>
          </a:p>
          <a:p>
            <a:r>
              <a:rPr lang="en-US" sz="2600" dirty="0"/>
              <a:t>Enjoy!</a:t>
            </a:r>
          </a:p>
          <a:p>
            <a:pPr lvl="1"/>
            <a:r>
              <a:rPr lang="en-US" sz="2400" dirty="0"/>
              <a:t>Data analysis is interesting and fun, and so is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Analysis of variance (ANOVA)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More material if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We will be uploading the materials to </a:t>
            </a:r>
            <a:r>
              <a:rPr lang="en-US" dirty="0" err="1"/>
              <a:t>moodle</a:t>
            </a:r>
            <a:r>
              <a:rPr lang="en-US" dirty="0"/>
              <a:t> as well</a:t>
            </a:r>
          </a:p>
          <a:p>
            <a:r>
              <a:rPr lang="en-US" dirty="0"/>
              <a:t>Moodle will be used for exercise submission and grading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(3.6.1)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dirty="0"/>
              <a:t>Books – see in the GitHub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/>
              <a:t>Gathering and preparing data</a:t>
            </a:r>
          </a:p>
          <a:p>
            <a:pPr lvl="1"/>
            <a:r>
              <a:rPr lang="en-US" sz="2200" dirty="0"/>
              <a:t>Visualizing</a:t>
            </a:r>
          </a:p>
          <a:p>
            <a:pPr lvl="1"/>
            <a:r>
              <a:rPr lang="en-US" sz="2200" dirty="0"/>
              <a:t>Finding insights</a:t>
            </a:r>
          </a:p>
          <a:p>
            <a:pPr lvl="1"/>
            <a:r>
              <a:rPr lang="en-US" sz="2200" dirty="0"/>
              <a:t>Building models</a:t>
            </a:r>
          </a:p>
          <a:p>
            <a:pPr lvl="1"/>
            <a:r>
              <a:rPr lang="en-US" sz="2200" dirty="0"/>
              <a:t>Putting things into production</a:t>
            </a:r>
          </a:p>
          <a:p>
            <a:pPr lvl="1"/>
            <a:r>
              <a:rPr lang="en-US" sz="2200" dirty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3527</TotalTime>
  <Words>1280</Words>
  <Application>Microsoft Office PowerPoint</Application>
  <PresentationFormat>Widescreen</PresentationFormat>
  <Paragraphs>183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Introduction to Statistics and Data Analysis with R</vt:lpstr>
      <vt:lpstr>Lecturer – Adi Sarid  TA – Afek Adler</vt:lpstr>
      <vt:lpstr>Course goals</vt:lpstr>
      <vt:lpstr>What will we learn?</vt:lpstr>
      <vt:lpstr>Technicalities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Examples for Data Science Problems</vt:lpstr>
      <vt:lpstr>What is R? </vt:lpstr>
      <vt:lpstr>Some terms</vt:lpstr>
      <vt:lpstr>Contents for Today</vt:lpstr>
      <vt:lpstr>The Tidy Philosophy</vt:lpstr>
      <vt:lpstr>Quiz – which is “tidy”?</vt:lpstr>
      <vt:lpstr>Common Notations</vt:lpstr>
      <vt:lpstr>Types of Variables</vt:lpstr>
      <vt:lpstr>Contents for Today</vt:lpstr>
      <vt:lpstr>Summarizing and Visualizing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97</cp:revision>
  <dcterms:created xsi:type="dcterms:W3CDTF">2019-03-21T08:27:23Z</dcterms:created>
  <dcterms:modified xsi:type="dcterms:W3CDTF">2019-10-19T17:18:47Z</dcterms:modified>
</cp:coreProperties>
</file>