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00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כ"ו/אדר/תש"ף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March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5B6E553-726B-4DE7-B103-B2EF5166F92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5454" y="6277006"/>
            <a:ext cx="868083" cy="3727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March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March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March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March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9E37DFF-E386-46C3-ABDA-19FC5415F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454" y="6277006"/>
            <a:ext cx="868083" cy="3727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March 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March 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March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March 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March 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A2ACA52-5114-4516-B796-DFEB440D28F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5454" y="6277006"/>
            <a:ext cx="868083" cy="3727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March 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062189-E998-44FD-A8FC-8759B030833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5454" y="6277006"/>
            <a:ext cx="868083" cy="37274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March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1DF7403-3254-489E-AC31-563C9CB4CE90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05454" y="6277006"/>
            <a:ext cx="868083" cy="3727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urrr.tidyvers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Purrrrrrrrrrrrrrrrrrrrrrrrrrrrr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tidyverse</a:t>
            </a:r>
            <a:r>
              <a:rPr lang="en-US" dirty="0"/>
              <a:t> iterations)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6FC5-BD7C-4CE5-B7B4-083BD7A2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the </a:t>
            </a:r>
            <a:r>
              <a:rPr lang="en-US" dirty="0" err="1"/>
              <a:t>purrr</a:t>
            </a:r>
            <a:r>
              <a:rPr lang="en-US" dirty="0"/>
              <a:t> family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F0675-9339-47CC-82E5-8917224E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9A8E5-C3A0-498C-B0B7-567AB86E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E4ED0F-63AF-4D7E-BFFF-21BAC43539EA}"/>
              </a:ext>
            </a:extLst>
          </p:cNvPr>
          <p:cNvSpPr/>
          <p:nvPr/>
        </p:nvSpPr>
        <p:spPr>
          <a:xfrm>
            <a:off x="1858992" y="2246061"/>
            <a:ext cx="1365849" cy="6154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F4F4AB-8C57-4A76-8AB6-33D9741651B8}"/>
              </a:ext>
            </a:extLst>
          </p:cNvPr>
          <p:cNvSpPr/>
          <p:nvPr/>
        </p:nvSpPr>
        <p:spPr>
          <a:xfrm>
            <a:off x="1858992" y="3091880"/>
            <a:ext cx="1365849" cy="6154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map2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6D6DD1-91F8-49FA-8ACA-2EBDC10E2228}"/>
              </a:ext>
            </a:extLst>
          </p:cNvPr>
          <p:cNvSpPr/>
          <p:nvPr/>
        </p:nvSpPr>
        <p:spPr>
          <a:xfrm>
            <a:off x="1858992" y="3942531"/>
            <a:ext cx="1365849" cy="6154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pmap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CBCB863-DE91-4AF7-8375-4FC2AD770BDC}"/>
              </a:ext>
            </a:extLst>
          </p:cNvPr>
          <p:cNvSpPr/>
          <p:nvPr/>
        </p:nvSpPr>
        <p:spPr>
          <a:xfrm>
            <a:off x="7976558" y="2092510"/>
            <a:ext cx="1365849" cy="6154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map_chr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A8F8F6-9EF7-429F-A596-C4D1083BCDD3}"/>
              </a:ext>
            </a:extLst>
          </p:cNvPr>
          <p:cNvSpPr/>
          <p:nvPr/>
        </p:nvSpPr>
        <p:spPr>
          <a:xfrm>
            <a:off x="7976558" y="2828602"/>
            <a:ext cx="1365849" cy="6154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map_dbl</a:t>
            </a:r>
            <a:endParaRPr lang="en-I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B9A9D3-23FF-491F-85BE-4E934705058B}"/>
              </a:ext>
            </a:extLst>
          </p:cNvPr>
          <p:cNvSpPr/>
          <p:nvPr/>
        </p:nvSpPr>
        <p:spPr>
          <a:xfrm>
            <a:off x="9606950" y="2828602"/>
            <a:ext cx="1365849" cy="6154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map_int</a:t>
            </a:r>
            <a:endParaRPr lang="en-IL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01AA00F-7CFF-4D6E-BAD3-470FA485AE17}"/>
              </a:ext>
            </a:extLst>
          </p:cNvPr>
          <p:cNvSpPr/>
          <p:nvPr/>
        </p:nvSpPr>
        <p:spPr>
          <a:xfrm>
            <a:off x="7976558" y="3736704"/>
            <a:ext cx="1365849" cy="6154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map_lgl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A180DC-F35B-41FA-8880-34A76DFB9DA8}"/>
              </a:ext>
            </a:extLst>
          </p:cNvPr>
          <p:cNvSpPr/>
          <p:nvPr/>
        </p:nvSpPr>
        <p:spPr>
          <a:xfrm>
            <a:off x="7976558" y="4628590"/>
            <a:ext cx="1365849" cy="6154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map_df</a:t>
            </a:r>
            <a:endParaRPr lang="en-IL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D1C8656-2D5D-47B3-8F63-637A0DEE3041}"/>
              </a:ext>
            </a:extLst>
          </p:cNvPr>
          <p:cNvSpPr/>
          <p:nvPr/>
        </p:nvSpPr>
        <p:spPr>
          <a:xfrm>
            <a:off x="4293079" y="4628590"/>
            <a:ext cx="1656272" cy="615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function(x) x</a:t>
            </a:r>
            <a:endParaRPr lang="en-IL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79C7F9C-CBDA-43D9-B879-2C31A5D3503E}"/>
              </a:ext>
            </a:extLst>
          </p:cNvPr>
          <p:cNvSpPr/>
          <p:nvPr/>
        </p:nvSpPr>
        <p:spPr>
          <a:xfrm>
            <a:off x="6157823" y="4628590"/>
            <a:ext cx="733244" cy="615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 .x</a:t>
            </a:r>
            <a:endParaRPr lang="en-IL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F430E96-87E6-43E7-8369-41CD2FA6237E}"/>
              </a:ext>
            </a:extLst>
          </p:cNvPr>
          <p:cNvSpPr/>
          <p:nvPr/>
        </p:nvSpPr>
        <p:spPr>
          <a:xfrm>
            <a:off x="4482860" y="5428345"/>
            <a:ext cx="2296064" cy="615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my_func</a:t>
            </a:r>
            <a:r>
              <a:rPr lang="en-US" dirty="0"/>
              <a:t> &lt;- function(x) {x}</a:t>
            </a:r>
            <a:endParaRPr lang="en-IL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07BEC83-5A2B-4AE2-ACF6-8F9D0D1845F6}"/>
              </a:ext>
            </a:extLst>
          </p:cNvPr>
          <p:cNvSpPr/>
          <p:nvPr/>
        </p:nvSpPr>
        <p:spPr>
          <a:xfrm>
            <a:off x="4947967" y="3131216"/>
            <a:ext cx="1365849" cy="6154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purrr</a:t>
            </a:r>
            <a:endParaRPr lang="en-IL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9A309D-A863-4595-9CC1-F0761695F7E6}"/>
              </a:ext>
            </a:extLst>
          </p:cNvPr>
          <p:cNvCxnSpPr>
            <a:stCxn id="19" idx="3"/>
          </p:cNvCxnSpPr>
          <p:nvPr/>
        </p:nvCxnSpPr>
        <p:spPr>
          <a:xfrm flipV="1">
            <a:off x="6313816" y="3414984"/>
            <a:ext cx="1101968" cy="23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C9F6EB-70FD-43BB-AC23-96677DEBD827}"/>
              </a:ext>
            </a:extLst>
          </p:cNvPr>
          <p:cNvCxnSpPr>
            <a:stCxn id="19" idx="2"/>
          </p:cNvCxnSpPr>
          <p:nvPr/>
        </p:nvCxnSpPr>
        <p:spPr>
          <a:xfrm flipH="1">
            <a:off x="5630891" y="3746624"/>
            <a:ext cx="1" cy="502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1F5631-8B1D-4363-9DF7-96DEFF572180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3838755" y="3429000"/>
            <a:ext cx="1109212" cy="9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54CE174-327A-41C3-BFEE-13741D55E79E}"/>
              </a:ext>
            </a:extLst>
          </p:cNvPr>
          <p:cNvSpPr/>
          <p:nvPr/>
        </p:nvSpPr>
        <p:spPr>
          <a:xfrm>
            <a:off x="4947966" y="1944697"/>
            <a:ext cx="1365849" cy="6154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walk</a:t>
            </a:r>
            <a:endParaRPr lang="en-IL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284D696-6F4D-47C0-B5F5-420C818164CE}"/>
              </a:ext>
            </a:extLst>
          </p:cNvPr>
          <p:cNvCxnSpPr>
            <a:stCxn id="19" idx="0"/>
            <a:endCxn id="28" idx="2"/>
          </p:cNvCxnSpPr>
          <p:nvPr/>
        </p:nvCxnSpPr>
        <p:spPr>
          <a:xfrm flipH="1" flipV="1">
            <a:off x="5630891" y="2560105"/>
            <a:ext cx="1" cy="571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78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A2F1-8AF7-442C-A3C6-CE78DBA4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(question 1)</a:t>
            </a:r>
            <a:br>
              <a:rPr lang="en-US" dirty="0"/>
            </a:br>
            <a:r>
              <a:rPr lang="en-US" sz="3600" dirty="0"/>
              <a:t>(code available at 06-Purrr.R)</a:t>
            </a:r>
            <a:endParaRPr lang="en-I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EA1D0-D7C5-40C4-A252-F2CADEAF5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7876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Explain the differences between the following four code segments. Explain what happens in each: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iris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(Species)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iris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(Species)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nest()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mutate(mean1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(data, length))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iris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(Species)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nest()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mutate(mean2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(data, NROW))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iris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(Species)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nest()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map(data, function(df)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df,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Sepal.Length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~ .)))</a:t>
            </a:r>
            <a:endParaRPr lang="en-I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86374-6218-480F-B2CC-89DD0C82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2CB8C-5F1B-4EBB-9CF0-274837BD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93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E03E-D32E-4DBD-B37B-497E8697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(question 2)</a:t>
            </a:r>
            <a:br>
              <a:rPr lang="en-US" dirty="0"/>
            </a:br>
            <a:r>
              <a:rPr lang="en-US" dirty="0"/>
              <a:t>(code available at 06-Purrr.R)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2C5F-BDD7-4648-8FE8-8494F2165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multiple files using map and extracting information out of them, using map_*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92D46-F197-4049-9F78-FA39FEBB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6C53A-8821-47CA-88C7-66377B44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34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E03E-D32E-4DBD-B37B-497E8697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(question 3)</a:t>
            </a:r>
            <a:br>
              <a:rPr lang="en-US" dirty="0"/>
            </a:br>
            <a:r>
              <a:rPr lang="en-US" dirty="0"/>
              <a:t>(code available at 06-Purrr.R)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2C5F-BDD7-4648-8FE8-8494F2165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walk to get the function’s side effect.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92D46-F197-4049-9F78-FA39FEBB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6C53A-8821-47CA-88C7-66377B44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8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8D4D-D8EB-4870-8716-D75DC1D7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ECB56-EE8F-4CB8-8692-4AD65AC8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1800A-3469-42B6-AB8D-AFEEAB31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90A866C-CA13-4918-B1BB-ED9BBA1D8AD5}"/>
              </a:ext>
            </a:extLst>
          </p:cNvPr>
          <p:cNvSpPr/>
          <p:nvPr/>
        </p:nvSpPr>
        <p:spPr>
          <a:xfrm>
            <a:off x="1064873" y="2205195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850ABDB3-49EF-47C4-B913-5EE854FFB35B}"/>
              </a:ext>
            </a:extLst>
          </p:cNvPr>
          <p:cNvSpPr/>
          <p:nvPr/>
        </p:nvSpPr>
        <p:spPr>
          <a:xfrm>
            <a:off x="6551273" y="2205195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D7FF959E-2E77-4875-9CE1-E13B07E41966}"/>
              </a:ext>
            </a:extLst>
          </p:cNvPr>
          <p:cNvSpPr/>
          <p:nvPr/>
        </p:nvSpPr>
        <p:spPr>
          <a:xfrm>
            <a:off x="6551273" y="3976121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B33E5364-FEEE-4DE5-8966-C61FD57AD295}"/>
              </a:ext>
            </a:extLst>
          </p:cNvPr>
          <p:cNvSpPr/>
          <p:nvPr/>
        </p:nvSpPr>
        <p:spPr>
          <a:xfrm>
            <a:off x="1064873" y="3976121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AF1F79-A742-49DE-93BD-79B28C714136}"/>
              </a:ext>
            </a:extLst>
          </p:cNvPr>
          <p:cNvSpPr txBox="1"/>
          <p:nvPr/>
        </p:nvSpPr>
        <p:spPr>
          <a:xfrm>
            <a:off x="6759615" y="4126593"/>
            <a:ext cx="464144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1:10){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 &lt;- a+1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8B2C04-0696-48C4-A399-0426F2B4F0A8}"/>
              </a:ext>
            </a:extLst>
          </p:cNvPr>
          <p:cNvSpPr txBox="1"/>
          <p:nvPr/>
        </p:nvSpPr>
        <p:spPr>
          <a:xfrm>
            <a:off x="1250066" y="2367241"/>
            <a:ext cx="464144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(a &lt; 100){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 &lt;- a+1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94BD88-6C83-487D-BDA3-5B0E76585B4D}"/>
              </a:ext>
            </a:extLst>
          </p:cNvPr>
          <p:cNvSpPr txBox="1"/>
          <p:nvPr/>
        </p:nvSpPr>
        <p:spPr>
          <a:xfrm>
            <a:off x="6759615" y="2645034"/>
            <a:ext cx="46414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(1:100, function(a){a+1})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5A2C28-C99E-4B62-BA7D-CC9F401E7F87}"/>
              </a:ext>
            </a:extLst>
          </p:cNvPr>
          <p:cNvSpPr txBox="1"/>
          <p:nvPr/>
        </p:nvSpPr>
        <p:spPr>
          <a:xfrm>
            <a:off x="1250066" y="4462258"/>
            <a:ext cx="46414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&lt;- 1:100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a + 1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BF280F82-1DE2-40A7-AFD8-7B22C37ABA8A}"/>
              </a:ext>
            </a:extLst>
          </p:cNvPr>
          <p:cNvSpPr/>
          <p:nvPr/>
        </p:nvSpPr>
        <p:spPr>
          <a:xfrm>
            <a:off x="4132161" y="3281641"/>
            <a:ext cx="1782501" cy="4166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Base R loop</a:t>
            </a:r>
            <a:endParaRPr lang="he-IL" dirty="0"/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E80D3E2B-4AC5-4D66-9130-184D8765F515}"/>
              </a:ext>
            </a:extLst>
          </p:cNvPr>
          <p:cNvSpPr/>
          <p:nvPr/>
        </p:nvSpPr>
        <p:spPr>
          <a:xfrm>
            <a:off x="9618561" y="5064142"/>
            <a:ext cx="1782501" cy="4166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Base R loop</a:t>
            </a:r>
            <a:endParaRPr lang="he-IL" dirty="0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1B741F9-6AFB-4972-A8EB-64D0CB646289}"/>
              </a:ext>
            </a:extLst>
          </p:cNvPr>
          <p:cNvSpPr/>
          <p:nvPr/>
        </p:nvSpPr>
        <p:spPr>
          <a:xfrm>
            <a:off x="8341567" y="3304790"/>
            <a:ext cx="3059495" cy="4166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purrr</a:t>
            </a:r>
            <a:r>
              <a:rPr lang="en-US" dirty="0"/>
              <a:t> iteration C++ loop</a:t>
            </a:r>
            <a:endParaRPr lang="he-IL" dirty="0"/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BDA4D3FD-0569-41A6-8B50-D0AC4D3F1E6B}"/>
              </a:ext>
            </a:extLst>
          </p:cNvPr>
          <p:cNvSpPr/>
          <p:nvPr/>
        </p:nvSpPr>
        <p:spPr>
          <a:xfrm>
            <a:off x="2425959" y="5017843"/>
            <a:ext cx="3523428" cy="416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core vector operation (C loop)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7414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973-ABCE-4744-94FF-8CEE1D8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purrr</a:t>
            </a:r>
            <a:r>
              <a:rPr lang="en-US" dirty="0"/>
              <a:t>? </a:t>
            </a:r>
            <a:br>
              <a:rPr lang="en-US" dirty="0"/>
            </a:br>
            <a:r>
              <a:rPr lang="en-US" dirty="0"/>
              <a:t>What is functional programming?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2442E-0F4D-4FDE-8312-B884AB1A0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“</a:t>
            </a:r>
            <a:r>
              <a:rPr lang="en-US" sz="2400" i="1" dirty="0" err="1"/>
              <a:t>purrr</a:t>
            </a:r>
            <a:r>
              <a:rPr lang="en-US" sz="2400" i="1" dirty="0"/>
              <a:t> enhances R’s functional programming (FP) toolkit by providing a complete and consistent set of tools for working with functions and vectors</a:t>
            </a:r>
            <a:r>
              <a:rPr lang="en-US" sz="2400" dirty="0"/>
              <a:t>”</a:t>
            </a:r>
          </a:p>
          <a:p>
            <a:pPr lvl="1"/>
            <a:r>
              <a:rPr lang="en-US" sz="2000" dirty="0" err="1"/>
              <a:t>purrr’s</a:t>
            </a:r>
            <a:r>
              <a:rPr lang="en-US" sz="2000" dirty="0"/>
              <a:t> overview (</a:t>
            </a:r>
            <a:r>
              <a:rPr lang="en-US" sz="2000" dirty="0">
                <a:hlinkClick r:id="rId2"/>
              </a:rPr>
              <a:t>https://purrr.tidyverse.org/</a:t>
            </a:r>
            <a:r>
              <a:rPr lang="en-US" sz="2000" dirty="0"/>
              <a:t>)</a:t>
            </a:r>
            <a:endParaRPr lang="en-US" sz="2000" i="1" dirty="0"/>
          </a:p>
          <a:p>
            <a:r>
              <a:rPr lang="en-US" sz="2200" dirty="0"/>
              <a:t>What makes a programming language “</a:t>
            </a:r>
            <a:r>
              <a:rPr lang="en-US" sz="2200" i="1" dirty="0"/>
              <a:t>functional</a:t>
            </a:r>
            <a:r>
              <a:rPr lang="en-US" sz="2200" dirty="0"/>
              <a:t>”?</a:t>
            </a:r>
          </a:p>
          <a:p>
            <a:pPr lvl="1"/>
            <a:r>
              <a:rPr lang="en-US" sz="2000" dirty="0"/>
              <a:t>Functions behave like any other data structure (e.g. you can “pass them” as a variable)</a:t>
            </a:r>
          </a:p>
          <a:p>
            <a:pPr lvl="1"/>
            <a:r>
              <a:rPr lang="en-US" sz="2000" dirty="0"/>
              <a:t>Functions are </a:t>
            </a:r>
            <a:r>
              <a:rPr lang="en-US" sz="2000" i="1" dirty="0"/>
              <a:t>pure</a:t>
            </a:r>
            <a:endParaRPr lang="en-US" sz="2000" dirty="0"/>
          </a:p>
          <a:p>
            <a:pPr lvl="2"/>
            <a:r>
              <a:rPr lang="en-US" sz="1800" dirty="0"/>
              <a:t>Output depends only on input (consistent), i.e., </a:t>
            </a:r>
            <a:r>
              <a:rPr lang="en-US" sz="1800" dirty="0" err="1"/>
              <a:t>runif</a:t>
            </a:r>
            <a:r>
              <a:rPr lang="en-US" sz="1800" dirty="0"/>
              <a:t>(), </a:t>
            </a:r>
            <a:r>
              <a:rPr lang="en-US" sz="1800" dirty="0" err="1"/>
              <a:t>read_csv</a:t>
            </a:r>
            <a:r>
              <a:rPr lang="en-US" sz="1800" dirty="0"/>
              <a:t>(), </a:t>
            </a:r>
            <a:r>
              <a:rPr lang="en-US" sz="1800" dirty="0" err="1"/>
              <a:t>Sys.time</a:t>
            </a:r>
            <a:r>
              <a:rPr lang="en-US" sz="1800" dirty="0"/>
              <a:t>() are not pure</a:t>
            </a:r>
          </a:p>
          <a:p>
            <a:pPr lvl="2"/>
            <a:r>
              <a:rPr lang="en-US" sz="1800" dirty="0"/>
              <a:t>No side-effects (e.g., not changing global variables or writing to a file)</a:t>
            </a:r>
          </a:p>
          <a:p>
            <a:pPr lvl="2"/>
            <a:r>
              <a:rPr lang="en-US" sz="1800" dirty="0"/>
              <a:t>Hence, R is not entirely “</a:t>
            </a:r>
            <a:r>
              <a:rPr lang="en-US" sz="1800" i="1" dirty="0"/>
              <a:t>functional</a:t>
            </a:r>
            <a:r>
              <a:rPr lang="en-US" sz="1800" dirty="0"/>
              <a:t>” but adopts some elements</a:t>
            </a:r>
          </a:p>
          <a:p>
            <a:pPr lvl="1"/>
            <a:endParaRPr lang="en-IL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78C39-79FE-43DB-B774-2DA03F70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25C23-1D89-4AA2-998E-F7B9F0C3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5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0BCA-BF5C-441D-9DDD-F8A91306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functional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37B4C-714F-4C6C-BB15-C878FDAC8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is a function that takes a function as an input and returns a vector as an output (like in math), e.g.: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randomize &lt;- function(f)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(1e3))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randomize(mean)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randomize(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randomize(plot)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integrate(sin, lower = 0, upper = pi/2)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apply,…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13B86-F51A-4AD7-9D59-4E73D969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5B4B7-FDBE-4C4C-BC33-E27BAA80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5991-19E7-46CE-A706-A6AB32FB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specific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42DAE-0B4B-4BD3-88E6-476E488ED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“best practice”, when you are using iterations, you should be as specific as possible, and pre-allocate as much as possible.</a:t>
            </a:r>
          </a:p>
          <a:p>
            <a:r>
              <a:rPr lang="en-US" dirty="0"/>
              <a:t>In other words your preference should be:</a:t>
            </a:r>
          </a:p>
          <a:p>
            <a:pPr lvl="1"/>
            <a:r>
              <a:rPr lang="en-US" dirty="0" err="1"/>
              <a:t>purrr</a:t>
            </a:r>
            <a:r>
              <a:rPr lang="en-US" dirty="0"/>
              <a:t> &gt; for &gt; while &gt; repeat</a:t>
            </a:r>
          </a:p>
          <a:p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FC2BD-5534-4B78-A616-48FE5D57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E614E-9172-45D0-B7BA-66D99F54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9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6234-FF2E-49D6-B9EB-716F6066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purrr</a:t>
            </a:r>
            <a:r>
              <a:rPr lang="en-US" dirty="0"/>
              <a:t>::map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A6E6-1042-415F-AD8A-943DFD49D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a vector and a function and does this:</a:t>
            </a:r>
          </a:p>
          <a:p>
            <a:r>
              <a:rPr lang="en-US" dirty="0"/>
              <a:t>The </a:t>
            </a:r>
            <a:r>
              <a:rPr lang="en-US" b="1" dirty="0"/>
              <a:t>implementation is in C++ code</a:t>
            </a:r>
            <a:r>
              <a:rPr lang="en-US" dirty="0"/>
              <a:t>, </a:t>
            </a:r>
          </a:p>
          <a:p>
            <a:r>
              <a:rPr lang="en-US" dirty="0"/>
              <a:t>but is equivalent logically to something like: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simple_map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function(x, f, ...) {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out &lt;- vector("list", length(x))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seq_along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(x)) {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out[[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]] &lt;- f(x[[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]], ...)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out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I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map() returns a list, </a:t>
            </a:r>
            <a:r>
              <a:rPr lang="en-US" dirty="0" err="1"/>
              <a:t>map_dbl</a:t>
            </a:r>
            <a:r>
              <a:rPr lang="en-US" dirty="0"/>
              <a:t>(), </a:t>
            </a:r>
            <a:r>
              <a:rPr lang="en-US" dirty="0" err="1"/>
              <a:t>map_lgl</a:t>
            </a:r>
            <a:r>
              <a:rPr lang="en-US" dirty="0"/>
              <a:t>(), </a:t>
            </a:r>
            <a:r>
              <a:rPr lang="en-US" dirty="0" err="1"/>
              <a:t>map_int</a:t>
            </a:r>
            <a:r>
              <a:rPr lang="en-US" dirty="0"/>
              <a:t>(), </a:t>
            </a:r>
            <a:r>
              <a:rPr lang="en-US" dirty="0" err="1"/>
              <a:t>map_chr</a:t>
            </a:r>
            <a:r>
              <a:rPr lang="en-US" dirty="0"/>
              <a:t>() return a </a:t>
            </a:r>
            <a:r>
              <a:rPr lang="en-US" dirty="0" err="1"/>
              <a:t>vecor</a:t>
            </a:r>
            <a:r>
              <a:rPr lang="en-US" dirty="0"/>
              <a:t> of type double, logical, integer, and character.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CA91D-765B-4BD0-80FE-07F0351E5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C0F16-25B5-4F02-B3FA-CA058A17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C058F5-DE12-4D5A-88E5-26297C245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501" y="1423358"/>
            <a:ext cx="2475699" cy="18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8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31FD-5525-4713-80D8-364E83AC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think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EC83A-8293-43B1-BB20-27BDF9599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run map(iris, mean) what would you get?</a:t>
            </a:r>
          </a:p>
          <a:p>
            <a:r>
              <a:rPr lang="en-US" dirty="0"/>
              <a:t>What would you get with </a:t>
            </a:r>
            <a:r>
              <a:rPr lang="en-US" dirty="0" err="1"/>
              <a:t>map_dbl</a:t>
            </a:r>
            <a:r>
              <a:rPr lang="en-US" dirty="0"/>
              <a:t>(iris, mean)</a:t>
            </a:r>
          </a:p>
          <a:p>
            <a:r>
              <a:rPr lang="en-US" dirty="0"/>
              <a:t>Explain the output using the “equivalent loop”: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simple_map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function(x, f, ...)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out &lt;- vector("list", length(x))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seq_along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(x))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out[[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]] &lt;- f(x[[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]], ...)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out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CC4F1-12BA-4F13-B2F0-87C25EA6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1F482-EAF7-46A0-88EC-C68FF5C5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939DBD-197A-4C8E-9BD6-3BCEEE92E4C4}"/>
              </a:ext>
            </a:extLst>
          </p:cNvPr>
          <p:cNvSpPr/>
          <p:nvPr/>
        </p:nvSpPr>
        <p:spPr>
          <a:xfrm>
            <a:off x="10753406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69BDB-F6BC-4B90-B564-EAE416AA477E}"/>
              </a:ext>
            </a:extLst>
          </p:cNvPr>
          <p:cNvSpPr txBox="1"/>
          <p:nvPr/>
        </p:nvSpPr>
        <p:spPr>
          <a:xfrm>
            <a:off x="9027517" y="4938760"/>
            <a:ext cx="13244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4 minutes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F6CB8D-9093-446D-9E2A-499ED01EE087}"/>
              </a:ext>
            </a:extLst>
          </p:cNvPr>
          <p:cNvSpPr/>
          <p:nvPr/>
        </p:nvSpPr>
        <p:spPr>
          <a:xfrm>
            <a:off x="10195684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DE3AC9-5845-41EC-924A-84ACA622AFB2}"/>
              </a:ext>
            </a:extLst>
          </p:cNvPr>
          <p:cNvSpPr/>
          <p:nvPr/>
        </p:nvSpPr>
        <p:spPr>
          <a:xfrm>
            <a:off x="9637962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EAE12A-8894-4EC8-882F-E6205179027E}"/>
              </a:ext>
            </a:extLst>
          </p:cNvPr>
          <p:cNvSpPr/>
          <p:nvPr/>
        </p:nvSpPr>
        <p:spPr>
          <a:xfrm>
            <a:off x="9080240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673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7000"/>
                            </p:stCondLst>
                            <p:childTnLst>
                              <p:par>
                                <p:cTn id="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9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0AEE-7DAB-4A9D-B0F4-04B6D2F8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 for the use of map/map_*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34A37-AEDE-42C8-B8FF-960016F16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anonymous function: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(iris, function(x) length(unique(x)))</a:t>
            </a:r>
          </a:p>
          <a:p>
            <a:r>
              <a:rPr lang="en-US" dirty="0"/>
              <a:t>Formula ~ shortcut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(iris, ~length(unique(.x)))</a:t>
            </a:r>
          </a:p>
          <a:p>
            <a:r>
              <a:rPr lang="en-US" dirty="0"/>
              <a:t>Or define it then use it: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function(x) { length(unique(x)) }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(iris,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5AE6F-6758-4C10-9A0F-1B0C99D8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A5F4E-7693-4B8E-BB91-9DEFBD27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3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0F96-9F5C-4DEC-9537-BA8E526C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additional arguments to map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9A6CD-577C-4493-A0A2-54677FC0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list(1:5, c(1:10, NA))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Using an inline function: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(x, ~ mean(.x, na.rm = TRUE))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Map also passes the ..., so you can just keep on specifying: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(x, mean, na.rm = TRUE)</a:t>
            </a:r>
            <a:endParaRPr lang="en-I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21B7F-BFA6-491D-8D66-A2900660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9F158-9DD2-477B-8115-FF7F6FDF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53284A-7422-4666-974D-ED62354BA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683" y="1726722"/>
            <a:ext cx="2331882" cy="128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24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1017</TotalTime>
  <Words>1199</Words>
  <Application>Microsoft Office PowerPoint</Application>
  <PresentationFormat>Widescreen</PresentationFormat>
  <Paragraphs>132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Bookman Old Style</vt:lpstr>
      <vt:lpstr>Calibri</vt:lpstr>
      <vt:lpstr>Century Gothic</vt:lpstr>
      <vt:lpstr>Courier New</vt:lpstr>
      <vt:lpstr>Wingdings</vt:lpstr>
      <vt:lpstr>Wood Type</vt:lpstr>
      <vt:lpstr>Purrrrrrrrrrrrrrrrrrrrrrrrrrrrr (tidyverse iterations)</vt:lpstr>
      <vt:lpstr>Reminder</vt:lpstr>
      <vt:lpstr>Why purrr?  What is functional programming?</vt:lpstr>
      <vt:lpstr>A functional</vt:lpstr>
      <vt:lpstr>Be specific</vt:lpstr>
      <vt:lpstr>purrr::map</vt:lpstr>
      <vt:lpstr>A moment to think</vt:lpstr>
      <vt:lpstr>Defining functions for the use of map/map_*</vt:lpstr>
      <vt:lpstr>Passing additional arguments to map</vt:lpstr>
      <vt:lpstr>Functions in the purrr family</vt:lpstr>
      <vt:lpstr>Exercise (question 1) (code available at 06-Purrr.R)</vt:lpstr>
      <vt:lpstr>Exercise (question 2) (code available at 06-Purrr.R)</vt:lpstr>
      <vt:lpstr>Exercise (question 3) (code available at 06-Purrr.R)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Adi</dc:creator>
  <cp:lastModifiedBy>Adi Sarid</cp:lastModifiedBy>
  <cp:revision>36</cp:revision>
  <dcterms:created xsi:type="dcterms:W3CDTF">2019-04-10T13:33:24Z</dcterms:created>
  <dcterms:modified xsi:type="dcterms:W3CDTF">2020-03-23T06:19:10Z</dcterms:modified>
</cp:coreProperties>
</file>