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3" r:id="rId17"/>
    <p:sldId id="272" r:id="rId18"/>
    <p:sldId id="274" r:id="rId19"/>
    <p:sldId id="269" r:id="rId20"/>
    <p:sldId id="270" r:id="rId21"/>
    <p:sldId id="281" r:id="rId22"/>
    <p:sldId id="26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79" autoAdjust="0"/>
  </p:normalViewPr>
  <p:slideViewPr>
    <p:cSldViewPr snapToGrid="0" showGuides="1">
      <p:cViewPr varScale="1">
        <p:scale>
          <a:sx n="93" d="100"/>
          <a:sy n="93" d="100"/>
        </p:scale>
        <p:origin x="1188" y="90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י"ג/תמוז/תשע"ט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531575acbd63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Feature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 – Linear regression, feature selection, and variable importance</a:t>
            </a:r>
          </a:p>
          <a:p>
            <a:r>
              <a:rPr lang="en-US" dirty="0"/>
              <a:t>Download the file from the LMS</a:t>
            </a:r>
          </a:p>
          <a:p>
            <a:r>
              <a:rPr lang="en-US" dirty="0"/>
              <a:t>Open /exercises/01-flight_prices.R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in the regression case: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8890000" y="5181600"/>
            <a:ext cx="609600" cy="7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Irreducible error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variance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bias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171881" y="5181600"/>
            <a:ext cx="0" cy="78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193885" y="5283200"/>
            <a:ext cx="279815" cy="68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biased estimates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B24-5373-4603-9DCF-706277B3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Comes – regularization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Imposing penalties or constraints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coefficients.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1FC7-636A-4A88-9C04-0D11D8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64F1-F326-4F73-982A-5CC370E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the this loss function is</a:t>
            </a:r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/>
              <a:t>approach (we assume an underlying linear model)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code/01-linear_regression_example1.Rmd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1621</TotalTime>
  <Words>1933</Words>
  <Application>Microsoft Office PowerPoint</Application>
  <PresentationFormat>Widescreen</PresentationFormat>
  <Paragraphs>262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Bookman Old Style</vt:lpstr>
      <vt:lpstr>Calibri</vt:lpstr>
      <vt:lpstr>Cambria Math</vt:lpstr>
      <vt:lpstr>Century Gothic</vt:lpstr>
      <vt:lpstr>Courier New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Exercise</vt:lpstr>
      <vt:lpstr>The influence of outliers</vt:lpstr>
      <vt:lpstr>Quantile regression</vt:lpstr>
      <vt:lpstr>Contents</vt:lpstr>
      <vt:lpstr>Dimension reduction using Principle Component Analysis (PCA)</vt:lpstr>
      <vt:lpstr>Some properties of linear regression</vt:lpstr>
      <vt:lpstr>Some properties of linear regression</vt:lpstr>
      <vt:lpstr>Comes –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184</cp:revision>
  <dcterms:created xsi:type="dcterms:W3CDTF">2019-03-21T08:27:23Z</dcterms:created>
  <dcterms:modified xsi:type="dcterms:W3CDTF">2019-07-16T08:59:43Z</dcterms:modified>
</cp:coreProperties>
</file>