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298" r:id="rId11"/>
    <p:sldId id="303" r:id="rId12"/>
    <p:sldId id="306" r:id="rId13"/>
    <p:sldId id="307" r:id="rId14"/>
    <p:sldId id="316" r:id="rId15"/>
    <p:sldId id="299" r:id="rId16"/>
    <p:sldId id="301" r:id="rId17"/>
    <p:sldId id="315" r:id="rId18"/>
    <p:sldId id="312" r:id="rId19"/>
    <p:sldId id="314" r:id="rId20"/>
    <p:sldId id="302" r:id="rId21"/>
    <p:sldId id="309" r:id="rId22"/>
    <p:sldId id="304" r:id="rId23"/>
    <p:sldId id="305" r:id="rId24"/>
    <p:sldId id="308" r:id="rId25"/>
    <p:sldId id="310" r:id="rId26"/>
    <p:sldId id="31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6884" autoAdjust="0"/>
  </p:normalViewPr>
  <p:slideViewPr>
    <p:cSldViewPr snapToGrid="0" showGuides="1">
      <p:cViewPr varScale="1">
        <p:scale>
          <a:sx n="62" d="100"/>
          <a:sy n="62" d="100"/>
        </p:scale>
        <p:origin x="1589" y="62"/>
      </p:cViewPr>
      <p:guideLst>
        <p:guide orient="horz" pos="1752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ב'/אלול/תשע"ט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4065641c158611be7b963216aa6d682e/5bf16a135536/edit?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Mentimeter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https://www.mentimeter.com/s/4065641c158611be7b963216aa6d682e/5bf16a135536/edit?</a:t>
            </a:r>
            <a:endParaRPr lang="en-US" dirty="0"/>
          </a:p>
          <a:p>
            <a:r>
              <a:rPr lang="en-US" dirty="0"/>
              <a:t>Out of the following, what would require bootstrap? (multiple choice)</a:t>
            </a:r>
          </a:p>
          <a:p>
            <a:pPr marL="228600" indent="-228600">
              <a:buAutoNum type="alphaUcPeriod"/>
            </a:pPr>
            <a:r>
              <a:rPr lang="en-US" dirty="0"/>
              <a:t>The A1c value of a logistic regression</a:t>
            </a:r>
          </a:p>
          <a:p>
            <a:pPr marL="228600" indent="-228600">
              <a:buAutoNum type="alphaUcPeriod"/>
            </a:pPr>
            <a:r>
              <a:rPr lang="en-US" dirty="0"/>
              <a:t>The distribution of an A1c of a logistic regression model</a:t>
            </a:r>
          </a:p>
          <a:p>
            <a:pPr marL="228600" indent="-228600">
              <a:buAutoNum type="alphaUcPeriod"/>
            </a:pPr>
            <a:r>
              <a:rPr lang="en-US" dirty="0"/>
              <a:t>The p-value of logistic regression coefficients</a:t>
            </a:r>
          </a:p>
          <a:p>
            <a:pPr marL="228600" indent="-228600">
              <a:buAutoNum type="alphaUcPeriod"/>
            </a:pPr>
            <a:r>
              <a:rPr lang="en-US" dirty="0"/>
              <a:t>The average of a sample which drawn from an “unknown distribution” (i.e., not normal, exponential, etc.)</a:t>
            </a:r>
          </a:p>
          <a:p>
            <a:pPr marL="228600" indent="-228600">
              <a:buAutoNum type="alphaUcPeriod"/>
            </a:pPr>
            <a:r>
              <a:rPr lang="en-US" dirty="0"/>
              <a:t>The standard deviation of a sample from which was drawn from an “unknown distribution”</a:t>
            </a:r>
          </a:p>
          <a:p>
            <a:pPr marL="228600" indent="-228600">
              <a:buAutoNum type="alphaUcPeriod"/>
            </a:pPr>
            <a:r>
              <a:rPr lang="en-US" dirty="0"/>
              <a:t>A hypothesis test for the monotonicity of a density function</a:t>
            </a:r>
          </a:p>
          <a:p>
            <a:pPr marL="228600" indent="-228600"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set is (B; F; and maybe C. Specifically C can also be computed out of the likelihood function using the </a:t>
            </a:r>
            <a:r>
              <a:rPr lang="en-US" i="1" dirty="0" err="1"/>
              <a:t>confint</a:t>
            </a:r>
            <a:r>
              <a:rPr lang="en-US" i="0" dirty="0"/>
              <a:t> function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mentimeter.com/s/4065641c158611be7b963216aa6d682e/5bf16a135536/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410F38-6A76-423D-9DFF-59E98893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8A62C2-2DBC-4DA6-9B61-994A498B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D5EE8-22A7-4AEA-8667-EBE567F5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7FBE2-1B4F-4DD6-80B3-C680726C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7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are “easily” (analytically) computed from a data set,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Average, Standard Deviation, The SE of linear regression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etc.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do not have a closed analytical form,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Distribution of a median, when normality doesn’t hold.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a model’s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(confidence interval).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the variance of a statistic.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Statistics computed via a complex process.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Bootstrap is a method used for estimating statistics from a dataset, which is useful when no closed analytical form is available.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Lets assume we have 100 random numbers between 0-1. You want to generate a normal random distribution. </a:t>
                </a:r>
                <a:r>
                  <a:rPr lang="en-US" b="1" dirty="0"/>
                  <a:t>What do you do?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the sample distribution, represent some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(related to the population from which the sample was drawn),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(the sample of portion which is equal to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(i.e., </a:t>
                </a:r>
                <a:r>
                  <a:rPr lang="en-US" i="1" dirty="0"/>
                  <a:t>A</a:t>
                </a:r>
                <a:r>
                  <a:rPr lang="en-US" dirty="0"/>
                  <a:t> can be any “probabilistic event”)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randomize a new sample “as if” we were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the existing data to create a new sample (with replacement)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each such sample compute the desired statistic (e.g. Median)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Repeat this process </a:t>
                </a:r>
                <a:r>
                  <a:rPr lang="en-US" i="1" dirty="0"/>
                  <a:t>B</a:t>
                </a:r>
                <a:r>
                  <a:rPr lang="en-US" dirty="0"/>
                  <a:t> times (</a:t>
                </a:r>
                <a:r>
                  <a:rPr lang="en-US" i="1" dirty="0"/>
                  <a:t>B</a:t>
                </a:r>
                <a:r>
                  <a:rPr lang="en-US" dirty="0"/>
                  <a:t> samples)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Compute the distribution of the statistic based on the </a:t>
                </a:r>
                <a:r>
                  <a:rPr lang="en-US" i="1" dirty="0"/>
                  <a:t>B</a:t>
                </a:r>
                <a:r>
                  <a:rPr lang="en-US" dirty="0"/>
                  <a:t>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more theory: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Efron</a:t>
                </a:r>
                <a:r>
                  <a:rPr lang="en-US" dirty="0"/>
                  <a:t>, B. and </a:t>
                </a:r>
                <a:r>
                  <a:rPr lang="en-US" dirty="0" err="1"/>
                  <a:t>Tibshirani</a:t>
                </a:r>
                <a:r>
                  <a:rPr lang="en-US" dirty="0"/>
                  <a:t>, R.J. (1993). An Introduction to the Bootstrap, Chapman &amp; Hall, New York.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R, this can be facilitated by package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boot </a:t>
                </a:r>
                <a:r>
                  <a:rPr lang="en-US" dirty="0"/>
                  <a:t>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rsample</a:t>
                </a:r>
                <a:endParaRPr lang="en-US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code/04-bootstrap_example.R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5451-23DD-4DF0-9AD4-E649F033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152" y="134461"/>
            <a:ext cx="947614" cy="1102678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1AC22C7C-B1DE-4BA1-9B95-D65E34524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AA1-340A-4BB5-BAAA-449CBA7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157B-FE0F-4D65-A77C-132BE32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General purpose procedure for </a:t>
            </a:r>
            <a:r>
              <a:rPr lang="en-US" b="1" dirty="0"/>
              <a:t>reducing the variance </a:t>
            </a:r>
            <a:r>
              <a:rPr lang="en-US" dirty="0"/>
              <a:t>of a statistical learning model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BF4-9999-4602-AE2F-F03FA9A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B48-2A21-4DBB-9AD9-835D082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Bagging Related to Bootstrap?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5A89EEEB-3FD3-4691-ACAF-BB15F2BC436D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E56BD1-B2E3-4E1F-8912-F65B2865EF59}"/>
              </a:ext>
            </a:extLst>
          </p:cNvPr>
          <p:cNvCxnSpPr/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5560</TotalTime>
  <Words>1517</Words>
  <Application>Microsoft Office PowerPoint</Application>
  <PresentationFormat>Widescreen</PresentationFormat>
  <Paragraphs>217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Contents for today</vt:lpstr>
      <vt:lpstr>Random Forests</vt:lpstr>
      <vt:lpstr>Random Forest Algorithm</vt:lpstr>
      <vt:lpstr>Random Forest Example</vt:lpstr>
      <vt:lpstr>PowerPoint Presentation</vt:lpstr>
      <vt:lpstr>Bagging  (“bootstrap aggregation”)</vt:lpstr>
      <vt:lpstr>What is Bootstrap?</vt:lpstr>
      <vt:lpstr>How bootstrap works?</vt:lpstr>
      <vt:lpstr>How bootstrap works?</vt:lpstr>
      <vt:lpstr>Bagging (Bootstrap Aggregation)</vt:lpstr>
      <vt:lpstr>How is Bagging Related to Bootstrap?</vt:lpstr>
      <vt:lpstr>Bagging Example</vt:lpstr>
      <vt:lpstr>Boosting</vt:lpstr>
      <vt:lpstr>Boosting Algorithm</vt:lpstr>
      <vt:lpstr>Boosting Example</vt:lpstr>
      <vt:lpstr>Contents for today</vt:lpstr>
      <vt:lpstr>Bonus: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460</cp:revision>
  <dcterms:created xsi:type="dcterms:W3CDTF">2019-03-21T08:27:23Z</dcterms:created>
  <dcterms:modified xsi:type="dcterms:W3CDTF">2019-09-02T21:41:27Z</dcterms:modified>
</cp:coreProperties>
</file>