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157" y="67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It is only when they go wrong that machines remind you how powerful they are.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- </a:t>
            </a:r>
            <a:r>
              <a:rPr lang="en-US" dirty="0" smtClean="0"/>
              <a:t>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</a:t>
            </a:r>
            <a:r>
              <a:rPr lang="en-US" dirty="0" smtClean="0"/>
              <a:t>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</a:t>
            </a:r>
            <a:br>
              <a:rPr lang="en-US" dirty="0" smtClean="0"/>
            </a:br>
            <a:r>
              <a:rPr lang="en-US" dirty="0" smtClean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 smtClean="0"/>
                  <a:t>categorical </a:t>
                </a:r>
                <a:r>
                  <a:rPr lang="en-US" dirty="0" smtClean="0"/>
                  <a:t>result </a:t>
                </a:r>
                <a:r>
                  <a:rPr lang="en-US" i="1" dirty="0" smtClean="0"/>
                  <a:t>Y</a:t>
                </a:r>
              </a:p>
              <a:p>
                <a:r>
                  <a:rPr lang="en-US" i="1" dirty="0" smtClean="0"/>
                  <a:t>Y </a:t>
                </a:r>
                <a:r>
                  <a:rPr lang="en-US" dirty="0" smtClean="0"/>
                  <a:t>can be a 0-1; T-F; or even multiple level variable</a:t>
                </a:r>
                <a:endParaRPr lang="en-US" dirty="0"/>
              </a:p>
              <a:p>
                <a:r>
                  <a:rPr lang="en-US" dirty="0" smtClean="0"/>
                  <a:t>Find a prediction to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or formally, find: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do we measure accuracy</a:t>
                </a:r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2083</TotalTime>
  <Words>126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Our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215</cp:revision>
  <dcterms:created xsi:type="dcterms:W3CDTF">2019-03-21T08:27:23Z</dcterms:created>
  <dcterms:modified xsi:type="dcterms:W3CDTF">2019-07-22T16:12:45Z</dcterms:modified>
</cp:coreProperties>
</file>