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74" r:id="rId18"/>
    <p:sldId id="273" r:id="rId19"/>
    <p:sldId id="269" r:id="rId20"/>
    <p:sldId id="270" r:id="rId21"/>
    <p:sldId id="281" r:id="rId22"/>
    <p:sldId id="261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9" autoAdjust="0"/>
  </p:normalViewPr>
  <p:slideViewPr>
    <p:cSldViewPr snapToGrid="0" showGuides="1">
      <p:cViewPr varScale="1">
        <p:scale>
          <a:sx n="61" d="100"/>
          <a:sy n="61" d="100"/>
        </p:scale>
        <p:origin x="1200" y="72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י"ג/תמוז/תשע"ט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– Linear regression, feature selection, and variable importance</a:t>
            </a:r>
          </a:p>
          <a:p>
            <a:r>
              <a:rPr lang="en-US" dirty="0"/>
              <a:t>Download the file from the LMS</a:t>
            </a:r>
          </a:p>
          <a:p>
            <a:r>
              <a:rPr lang="en-US" dirty="0"/>
              <a:t>Open /exercises/01-flight_prices.R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in the regression case: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8890000" y="5181600"/>
            <a:ext cx="6096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Irreducible error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variance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bias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171881" y="5181600"/>
            <a:ext cx="0" cy="78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193885" y="5283200"/>
            <a:ext cx="279815" cy="68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biased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Comes – regularization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 very “simplistic tool”, linear regression can be a very good tool for gaining insights, and help the exploratory process</a:t>
            </a:r>
          </a:p>
          <a:p>
            <a:r>
              <a:rPr lang="en-US" dirty="0"/>
              <a:t>It is quick to run, and can illustrate relationships of variables</a:t>
            </a:r>
          </a:p>
          <a:p>
            <a:r>
              <a:rPr lang="en-US" dirty="0"/>
              <a:t>It has some nice extensions, which can be beneficial in various situations</a:t>
            </a:r>
          </a:p>
          <a:p>
            <a:r>
              <a:rPr lang="en-US" dirty="0"/>
              <a:t>Even though it is not as flexible as other regression tools (i.e., forests, boosting, NNs), it can provide a reference – “starting point”, from which one can improve further with other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the this loss function is</a:t>
            </a:r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/>
              <a:t>approach (we assume an underlying linear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code/01-linear_regression_example1.Rmd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1715</TotalTime>
  <Words>2099</Words>
  <Application>Microsoft Office PowerPoint</Application>
  <PresentationFormat>Widescreen</PresentationFormat>
  <Paragraphs>288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Quantile regression</vt:lpstr>
      <vt:lpstr>Exercise</vt:lpstr>
      <vt:lpstr>Contents</vt:lpstr>
      <vt:lpstr>Dimension reduction using Principle Component Analysis (PCA)</vt:lpstr>
      <vt:lpstr>Some properties of linear regression</vt:lpstr>
      <vt:lpstr>Some properties of linear regression</vt:lpstr>
      <vt:lpstr>Comes – regularization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187</cp:revision>
  <dcterms:created xsi:type="dcterms:W3CDTF">2019-03-21T08:27:23Z</dcterms:created>
  <dcterms:modified xsi:type="dcterms:W3CDTF">2019-07-16T10:33:13Z</dcterms:modified>
</cp:coreProperties>
</file>