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78" autoAdjust="0"/>
  </p:normalViewPr>
  <p:slideViewPr>
    <p:cSldViewPr snapToGrid="0" showGuides="1">
      <p:cViewPr varScale="1">
        <p:scale>
          <a:sx n="69" d="100"/>
          <a:sy n="69" d="100"/>
        </p:scale>
        <p:origin x="1157" y="67"/>
      </p:cViewPr>
      <p:guideLst>
        <p:guide orient="horz" pos="2409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Classification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It is only when they go wrong that machines remind you how powerful they are.</a:t>
            </a:r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- </a:t>
            </a:r>
            <a:r>
              <a:rPr lang="en-US" dirty="0" smtClean="0"/>
              <a:t>Clive James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</a:t>
            </a:r>
            <a:r>
              <a:rPr lang="en-US" dirty="0" smtClean="0"/>
              <a:t>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Discriminant Analysis</a:t>
            </a:r>
            <a:endParaRPr lang="he-IL" dirty="0"/>
          </a:p>
        </p:txBody>
      </p:sp>
      <p:sp>
        <p:nvSpPr>
          <p:cNvPr id="50" name="Rounded Rectangle 49"/>
          <p:cNvSpPr/>
          <p:nvPr/>
        </p:nvSpPr>
        <p:spPr>
          <a:xfrm>
            <a:off x="1320567" y="4597727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Linear</a:t>
            </a:r>
            <a:br>
              <a:rPr lang="en-US" dirty="0" smtClean="0"/>
            </a:br>
            <a:r>
              <a:rPr lang="en-US" dirty="0" smtClean="0"/>
              <a:t>(LDA)</a:t>
            </a:r>
            <a:endParaRPr lang="he-IL" dirty="0"/>
          </a:p>
        </p:txBody>
      </p:sp>
      <p:sp>
        <p:nvSpPr>
          <p:cNvPr id="51" name="Rounded Rectangle 50"/>
          <p:cNvSpPr/>
          <p:nvPr/>
        </p:nvSpPr>
        <p:spPr>
          <a:xfrm>
            <a:off x="1320567" y="5545578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Quadratic (QDA)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1"/>
            <a:endCxn id="50" idx="3"/>
          </p:cNvCxnSpPr>
          <p:nvPr/>
        </p:nvCxnSpPr>
        <p:spPr>
          <a:xfrm flipH="1" flipV="1">
            <a:off x="3106332" y="4909699"/>
            <a:ext cx="700956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1"/>
            <a:endCxn id="51" idx="3"/>
          </p:cNvCxnSpPr>
          <p:nvPr/>
        </p:nvCxnSpPr>
        <p:spPr>
          <a:xfrm flipH="1">
            <a:off x="3106332" y="5344596"/>
            <a:ext cx="700956" cy="51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data </a:t>
                </a:r>
                <a:r>
                  <a:rPr lang="en-US" i="1" dirty="0"/>
                  <a:t>X</a:t>
                </a:r>
                <a:r>
                  <a:rPr lang="en-US" dirty="0"/>
                  <a:t> (matrix) with independent </a:t>
                </a:r>
                <a:r>
                  <a:rPr lang="en-US" b="1" dirty="0" smtClean="0"/>
                  <a:t>categorical </a:t>
                </a:r>
                <a:r>
                  <a:rPr lang="en-US" dirty="0" smtClean="0"/>
                  <a:t>result </a:t>
                </a:r>
                <a:r>
                  <a:rPr lang="en-US" i="1" dirty="0" smtClean="0"/>
                  <a:t>Y</a:t>
                </a:r>
              </a:p>
              <a:p>
                <a:r>
                  <a:rPr lang="en-US" i="1" dirty="0" smtClean="0"/>
                  <a:t>Y </a:t>
                </a:r>
                <a:r>
                  <a:rPr lang="en-US" dirty="0" smtClean="0"/>
                  <a:t>can be a 0-1; T-F; or even multiple level variable</a:t>
                </a:r>
                <a:endParaRPr lang="en-US" dirty="0"/>
              </a:p>
              <a:p>
                <a:r>
                  <a:rPr lang="en-US" dirty="0" smtClean="0"/>
                  <a:t>Find a prediction to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or formally, find: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 smtClean="0"/>
                  <a:t>How </a:t>
                </a:r>
                <a:r>
                  <a:rPr lang="en-US" dirty="0"/>
                  <a:t>do we measure accuracy? with a loss function, e.g</a:t>
                </a:r>
                <a:r>
                  <a:rPr lang="en-US" dirty="0" smtClean="0"/>
                  <a:t>.: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2058</TotalTime>
  <Words>126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Bookman Old Style</vt:lpstr>
      <vt:lpstr>Calibri</vt:lpstr>
      <vt:lpstr>Cambria Math</vt:lpstr>
      <vt:lpstr>Century Gothic</vt:lpstr>
      <vt:lpstr>Gisha</vt:lpstr>
      <vt:lpstr>Times New Roman</vt:lpstr>
      <vt:lpstr>Wingdings</vt:lpstr>
      <vt:lpstr>Wood Type</vt:lpstr>
      <vt:lpstr>Classification Methods</vt:lpstr>
      <vt:lpstr>Contents for today</vt:lpstr>
      <vt:lpstr>Our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214</cp:revision>
  <dcterms:created xsi:type="dcterms:W3CDTF">2019-03-21T08:27:23Z</dcterms:created>
  <dcterms:modified xsi:type="dcterms:W3CDTF">2019-07-22T15:47:10Z</dcterms:modified>
</cp:coreProperties>
</file>