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0351-701C-3C4B-B71A-FE77523E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93ED3-793A-C349-B31C-DAD7BF80F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C13A-A49B-AF47-A218-EE4679AF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A84C-7165-5245-86FD-C224FB8A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7C1E-3CCE-1A41-9E78-969B8DD7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7366-50EA-F148-B2AC-47DBD27C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050A-A277-4C4C-BB13-FF3A1169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841B-B8C8-2C46-80A7-1B08F54E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8E9F-0102-E34E-9B0B-DF2FE988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7DD9-16F3-F343-B400-9BE2C947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6CE68-D4C8-2C45-8E61-82278A96F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52ACE-074A-A443-AE0E-D3838BBD3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D36F-D60E-4347-9F8F-F2404925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CAA8-75F3-2543-A1CE-F7551C68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9C59-D114-D940-B287-1C43D9F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8B27-FE5E-FB47-BFA3-FEBF91EC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62C1-1218-3B46-A282-A60238DA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B2A1-4B41-7744-B648-205AF3D7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1A51-395F-E94A-B9BD-F7E16A68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9426-258B-8644-9F96-F2B0095F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43D6-A031-F240-B5BF-262506D4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E5B-8DE1-1249-8749-E1985517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DB2F-1FDB-0743-8967-F11CC49C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054C-D3BC-6444-802D-EC9AFE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EB87-E46D-3447-9A48-3B4C668C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DEF8-296C-F64B-9C01-6877F02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EB82-21BA-6C44-A00F-90B4ADD83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09B88-40B5-814B-A674-6D2ADA03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129D-A763-B242-B56C-32B0D597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826E7-4158-F94E-BEE5-723A8850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8332-196D-E045-BF2F-EC5C74FA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C45D-4396-334C-AB31-7A16F40E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B91D-AE95-954D-9FD1-26CBA095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DEB9A-073C-FE45-94D0-BA353AF2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9234C-2FE7-214E-81EB-A9CDB87C6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D1664-4A50-054F-8B79-EA70C7C0F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713E2-12AF-804D-B168-D62DE3AD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65C52-4FDF-1847-9489-5DD304C3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D7D12-189E-D64D-A790-181ECBA8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3D00-8705-DC40-B552-3E68F96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43E83-FE19-ED4B-9864-9C9C9A06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D9467-DB68-6F43-A3F6-4C549435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37AE3-5D8E-B746-94BB-6A3CAC2F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07A0A-7873-4642-BA68-F1351825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254A8-FDF0-C542-9A4B-D1B7FE50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A09A4-B68B-E942-8A62-FBDC85B5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4046-021F-4F42-BBF6-85A07F15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F8C0-53E4-3341-AE9D-A66E9E38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784FD-B7B2-DE40-84AA-EBD902DEB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D4A97-7A90-CF41-9130-C5C21C60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EDD7C-A7A3-514F-BA10-2C2B06BA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4B769-6596-074C-A16F-94ABFABB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A058-CB9B-C04A-A987-437228E4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D2A08-768A-D447-B832-85706072D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3E48E-0D53-314B-99B6-A2536B62F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722B-EB96-E24C-BE60-519315C2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6E410-33DB-5740-A37A-239873B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5E747-45CE-FA42-948D-F04BDD45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12093-4644-5E41-87AA-E3DA139C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AE13-737B-5949-91E1-5C94A73F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FB9A-E93C-EB45-9D24-DF48C19A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0591-39CC-CD4F-81D3-90C399831A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2E4A-D8F6-EF48-B67E-0C08226F3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613A-BC62-2441-8B7A-01940EE7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F5F9-A578-7F46-B66B-2BB67C7F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9913C7-C188-E649-97FB-B63091785CA4}"/>
              </a:ext>
            </a:extLst>
          </p:cNvPr>
          <p:cNvSpPr>
            <a:spLocks noChangeAspect="1"/>
          </p:cNvSpPr>
          <p:nvPr/>
        </p:nvSpPr>
        <p:spPr>
          <a:xfrm>
            <a:off x="3836527" y="1422623"/>
            <a:ext cx="4547988" cy="45465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2EA6B7-CBDA-4741-AC48-968653339622}"/>
              </a:ext>
            </a:extLst>
          </p:cNvPr>
          <p:cNvSpPr>
            <a:spLocks noChangeAspect="1"/>
          </p:cNvSpPr>
          <p:nvPr/>
        </p:nvSpPr>
        <p:spPr>
          <a:xfrm>
            <a:off x="3919224" y="1505294"/>
            <a:ext cx="4382594" cy="4381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7ED18-B4C6-CD4C-996D-17CD7756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12" y="1806078"/>
            <a:ext cx="2619219" cy="37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Nuode Chen</dc:creator>
  <cp:lastModifiedBy>Nuode Chen</cp:lastModifiedBy>
  <cp:revision>1</cp:revision>
  <dcterms:created xsi:type="dcterms:W3CDTF">2021-06-16T07:12:52Z</dcterms:created>
  <dcterms:modified xsi:type="dcterms:W3CDTF">2021-06-16T07:22:31Z</dcterms:modified>
</cp:coreProperties>
</file>