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1505880"/>
            <a:ext cx="82292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05880"/>
            <a:ext cx="82292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r" rtl="1"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  <a:effectLst>
            <a:outerShdw dist="25560" dir="54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  <a:effectLst>
            <a:outerShdw dist="25560" dir="54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 rtl="1">
              <a:lnSpc>
                <a:spcPct val="100000"/>
              </a:lnSpc>
            </a:pPr>
            <a:fld id="{1900E710-9C69-4665-A294-30B7549A250F}" type="datetime">
              <a:rPr b="0" lang="en-US" sz="2400" spc="-1" strike="noStrike">
                <a:solidFill>
                  <a:srgbClr val="ffffff"/>
                </a:solidFill>
                <a:latin typeface="Arial"/>
              </a:rPr>
              <a:t>7/25/19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28600" y="6172200"/>
            <a:ext cx="4647960" cy="4568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0" y="6553080"/>
            <a:ext cx="304560" cy="30456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F4945183-EC26-4225-BB66-2B7C87D8E93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rgbClr val="d34817"/>
          </a:solidFill>
          <a:ln w="19080">
            <a:noFill/>
          </a:ln>
          <a:effectLst>
            <a:outerShdw dist="25560" dir="54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rgbClr val="e5b1ab"/>
          </a:solidFill>
          <a:ln w="19080">
            <a:noFill/>
          </a:ln>
          <a:effectLst>
            <a:outerShdw dist="25560" dir="54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rgbClr val="918485"/>
          </a:solidFill>
          <a:ln w="19080">
            <a:noFill/>
          </a:ln>
          <a:effectLst>
            <a:outerShdw dist="25560" dir="54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לחץ כדי לערוך סגנון כותרת של תבנית בסיס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  <a:effectLst>
            <a:outerShdw dist="25560" dir="54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304920" y="274680"/>
            <a:ext cx="8534160" cy="639360"/>
          </a:xfrm>
          <a:prstGeom prst="rect">
            <a:avLst/>
          </a:prstGeom>
        </p:spPr>
        <p:txBody>
          <a:bodyPr lIns="90000" rIns="90000" tIns="4500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Arial"/>
              </a:rPr>
              <a:t>לחץ כדי לערוך סגנון כותרת של תבנית בסיס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/>
          </p:nvPr>
        </p:nvSpPr>
        <p:spPr>
          <a:xfrm>
            <a:off x="0" y="6553080"/>
            <a:ext cx="304560" cy="30456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fld id="{C5F77AAE-415B-4F45-9E17-19ECB602185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304920" y="914400"/>
            <a:ext cx="8534160" cy="5714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לחץ כדי לערוך סגנונות טקסט של תבנית בסיס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7" marL="345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רמה שנייה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8" marL="3888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רמה שלישית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9" marL="4320000" indent="-216000">
              <a:lnSpc>
                <a:spcPct val="100000"/>
              </a:lnSpc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רמה רביעית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9" marL="4320000" indent="-216000">
              <a:lnSpc>
                <a:spcPct val="100000"/>
              </a:lnSpc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רמה חמישית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5280" y="32004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2600" spc="-1" strike="noStrike">
                <a:latin typeface="Arial"/>
              </a:rPr>
              <a:t>[</a:t>
            </a:r>
            <a:r>
              <a:rPr b="0" lang="en-US" sz="2600" spc="-1" strike="noStrike">
                <a:latin typeface="Arial"/>
              </a:rPr>
              <a:t>שם המחבר</a:t>
            </a:r>
            <a:r>
              <a:rPr b="0" lang="en-US" sz="2600" spc="-1" strike="noStrike">
                <a:latin typeface="Arial"/>
              </a:rPr>
              <a:t>]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>
            <a:noAutofit/>
          </a:bodyPr>
          <a:p>
            <a:pPr algn="ctr"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[נושא המצגת...]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39800</TotalTime>
  <Application>LibreOffice/6.2.4.2$Linux_X86_64 LibreOffice_project/20$Build-2</Application>
  <Company>Institute of 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1999-10-10T10:49:40Z</dcterms:created>
  <dc:creator>zomet</dc:creator>
  <dc:description/>
  <dc:language>en-US</dc:language>
  <cp:lastModifiedBy>Erel Segal-Halevi</cp:lastModifiedBy>
  <cp:lastPrinted>1999-11-04T13:06:28Z</cp:lastPrinted>
  <dcterms:modified xsi:type="dcterms:W3CDTF">2019-06-30T11:16:40Z</dcterms:modified>
  <cp:revision>1132</cp:revision>
  <dc:subject/>
  <dc:title>History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BackColor">
    <vt:i4>15132390</vt:i4>
  </property>
  <property fmtid="{D5CDD505-2E9C-101B-9397-08002B2CF9AE}" pid="4" name="ButtonType">
    <vt:i4>1</vt:i4>
  </property>
  <property fmtid="{D5CDD505-2E9C-101B-9397-08002B2CF9AE}" pid="5" name="Company">
    <vt:lpwstr>Institute of Computer Science</vt:lpwstr>
  </property>
  <property fmtid="{D5CDD505-2E9C-101B-9397-08002B2CF9AE}" pid="6" name="Compression">
    <vt:i4>100</vt:i4>
  </property>
  <property fmtid="{D5CDD505-2E9C-101B-9397-08002B2CF9AE}" pid="7" name="DownloadIEButton">
    <vt:bool>0</vt:bool>
  </property>
  <property fmtid="{D5CDD505-2E9C-101B-9397-08002B2CF9AE}" pid="8" name="DownloadOriginal">
    <vt:bool>1</vt:bool>
  </property>
  <property fmtid="{D5CDD505-2E9C-101B-9397-08002B2CF9AE}" pid="9" name="GraphicType">
    <vt:i4>1</vt:i4>
  </property>
  <property fmtid="{D5CDD505-2E9C-101B-9397-08002B2CF9AE}" pid="10" name="HiddenSlides">
    <vt:i4>0</vt:i4>
  </property>
  <property fmtid="{D5CDD505-2E9C-101B-9397-08002B2CF9AE}" pid="11" name="HomePage">
    <vt:lpwstr>http://www.cs.huji.ac.il/~plab</vt:lpwstr>
  </property>
  <property fmtid="{D5CDD505-2E9C-101B-9397-08002B2CF9AE}" pid="12" name="HyperlinksChanged">
    <vt:bool>0</vt:bool>
  </property>
  <property fmtid="{D5CDD505-2E9C-101B-9397-08002B2CF9AE}" pid="13" name="LinkColor">
    <vt:i4>16711782</vt:i4>
  </property>
  <property fmtid="{D5CDD505-2E9C-101B-9397-08002B2CF9AE}" pid="14" name="LinksUpToDate">
    <vt:bool>0</vt:bool>
  </property>
  <property fmtid="{D5CDD505-2E9C-101B-9397-08002B2CF9AE}" pid="15" name="MMClips">
    <vt:i4>0</vt:i4>
  </property>
  <property fmtid="{D5CDD505-2E9C-101B-9397-08002B2CF9AE}" pid="16" name="MailAddress">
    <vt:lpwstr>plab@cs.huji.ac.il</vt:lpwstr>
  </property>
  <property fmtid="{D5CDD505-2E9C-101B-9397-08002B2CF9AE}" pid="17" name="NavBtnPos">
    <vt:i4>1</vt:i4>
  </property>
  <property fmtid="{D5CDD505-2E9C-101B-9397-08002B2CF9AE}" pid="18" name="Notes">
    <vt:i4>5</vt:i4>
  </property>
  <property fmtid="{D5CDD505-2E9C-101B-9397-08002B2CF9AE}" pid="19" name="Other">
    <vt:lpwstr/>
  </property>
  <property fmtid="{D5CDD505-2E9C-101B-9397-08002B2CF9AE}" pid="20" name="OutputDir">
    <vt:lpwstr>c:\temp</vt:lpwstr>
  </property>
  <property fmtid="{D5CDD505-2E9C-101B-9397-08002B2CF9AE}" pid="21" name="PresentationFormat">
    <vt:lpwstr>On-screen Show (4:3)</vt:lpwstr>
  </property>
  <property fmtid="{D5CDD505-2E9C-101B-9397-08002B2CF9AE}" pid="22" name="ScaleCrop">
    <vt:bool>0</vt:bool>
  </property>
  <property fmtid="{D5CDD505-2E9C-101B-9397-08002B2CF9AE}" pid="23" name="ScreenSize">
    <vt:i4>2</vt:i4>
  </property>
  <property fmtid="{D5CDD505-2E9C-101B-9397-08002B2CF9AE}" pid="24" name="ScreenUsage">
    <vt:i4>1</vt:i4>
  </property>
  <property fmtid="{D5CDD505-2E9C-101B-9397-08002B2CF9AE}" pid="25" name="ShareDoc">
    <vt:bool>0</vt:bool>
  </property>
  <property fmtid="{D5CDD505-2E9C-101B-9397-08002B2CF9AE}" pid="26" name="ShowNotes">
    <vt:bool>0</vt:bool>
  </property>
  <property fmtid="{D5CDD505-2E9C-101B-9397-08002B2CF9AE}" pid="27" name="Slides">
    <vt:i4>77</vt:i4>
  </property>
  <property fmtid="{D5CDD505-2E9C-101B-9397-08002B2CF9AE}" pid="28" name="TemplateType">
    <vt:i4>1</vt:i4>
  </property>
  <property fmtid="{D5CDD505-2E9C-101B-9397-08002B2CF9AE}" pid="29" name="TextColor">
    <vt:i4>0</vt:i4>
  </property>
  <property fmtid="{D5CDD505-2E9C-101B-9397-08002B2CF9AE}" pid="30" name="TransparentButton">
    <vt:i4>0</vt:i4>
  </property>
  <property fmtid="{D5CDD505-2E9C-101B-9397-08002B2CF9AE}" pid="31" name="UseBrowserColor">
    <vt:bool>1</vt:bool>
  </property>
  <property fmtid="{D5CDD505-2E9C-101B-9397-08002B2CF9AE}" pid="32" name="VisitedColor">
    <vt:i4>10040268</vt:i4>
  </property>
</Properties>
</file>