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94C7-4708-4BA1-85BE-195C1C0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FCBF2-081C-452F-A317-63C928A0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2E42-A093-4545-9B1E-554FC349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7639-EC8F-45C6-AF29-D329EAC9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83FC-52FA-43AE-B028-9D728115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AA4-6E75-4479-B790-1D3A274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2585C-55D8-455C-A2DF-E9E3E646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F0FD-AED6-48B5-97FC-9D63FA96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37F9-0638-4736-8DB1-AF5D3C0E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FE9F-4B2F-4485-BBEB-3FE137FE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857D9-61D6-4499-8146-960F965F1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8D49E-F827-4C16-9685-8AA1BD94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C87DF-2C60-4173-92DA-3B577B89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1857-4950-408E-8471-516BAC87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2AEB-D491-4414-B076-39AF2613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DC6E-AB5F-4D4E-A46C-DD1F7713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0585-1B86-454B-87A3-159805DA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84F6-0F94-421E-A108-831A925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2FBE-462E-4501-A3D7-616D7D11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5745-DC59-4A62-A2E4-C7C93C8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E9DE-2C51-47F9-BA80-3892506A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5336-D11E-4255-BDDC-70EC94D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068D-E1C6-4A23-BC0F-69951C3B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8677-D60D-4CA1-918B-2FB78F9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8C17-37B0-4E74-A187-7372387F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0B45-727D-4571-AEB7-E8730D02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01A8-CE05-4544-9B19-4204DE84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2231-08C4-4B08-A85A-01B37B25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BF5F-AEB7-46F6-A9E7-74105EA6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1373-97C9-4ADA-9CFD-2873A64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A0ED-6A13-487C-A2AB-0F753795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DC5-667A-4CAC-B891-D192E1FD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3E5EE-020F-459A-9280-23D98CC2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507A8-B421-405E-B606-86629BE8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1AF08-59FC-4781-AB70-6E05E267E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F02E7-1184-4447-89D9-AE377D386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196DB-ADF6-4856-BA38-8FE6B958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5A3AB-8506-4E5D-9FC0-39F2C15B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2987B-8645-48E0-8671-5E504CD0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0F2A-9177-41E3-80F5-1355D57F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9DEC-35AE-42E1-892B-C387C907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BF1B1-68E2-42E5-936E-65F961D4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95CC3-7426-435A-A4C3-0525F41B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D40E-087E-4B59-A5A9-480C3D91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48D22-665F-4A29-986A-5768F313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E893-831D-4E21-B58E-8C6F295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7631-42E1-47EF-8BDC-F19B3A2C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3951-32C1-4810-A58F-3C165C92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5082-5AD3-4B36-A850-1588E8358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E079-3453-477B-8D6F-D9F814D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3CB0-2B36-453A-A47F-D292754C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F329-AEDD-4971-A9CD-D6D2CE99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5D81-3881-4A43-8F77-59F41A3A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2C0B-6EE4-4CCE-A757-9B21FAFA5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A2E73-5384-4101-A581-6AF12809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09BB-9EFA-480F-B7BD-6AC5C146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3AAA-EDD5-40D0-A9AF-FF98912D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9E239-FC67-4C39-A9CB-19887C8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82387-6462-4563-AD72-510617E4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791C-5E08-4307-9FE5-BE412C20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AEACE-549C-41D9-91F4-A4E6DFC72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4F1E-704B-4E1C-95FF-B12DDD9F6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3978-8A6B-4CBD-A49E-4E630A804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18D129-5442-403B-A752-91605CCF4C44}"/>
              </a:ext>
            </a:extLst>
          </p:cNvPr>
          <p:cNvCxnSpPr/>
          <p:nvPr/>
        </p:nvCxnSpPr>
        <p:spPr>
          <a:xfrm>
            <a:off x="1321904" y="655983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3DCF3-E4B4-49E3-86B2-E54241C39B35}"/>
              </a:ext>
            </a:extLst>
          </p:cNvPr>
          <p:cNvCxnSpPr/>
          <p:nvPr/>
        </p:nvCxnSpPr>
        <p:spPr>
          <a:xfrm>
            <a:off x="1331843" y="6142383"/>
            <a:ext cx="87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53CD1F-09DC-4B1B-A6F3-AB386E90867A}"/>
              </a:ext>
            </a:extLst>
          </p:cNvPr>
          <p:cNvSpPr/>
          <p:nvPr/>
        </p:nvSpPr>
        <p:spPr>
          <a:xfrm>
            <a:off x="1461052" y="1252330"/>
            <a:ext cx="8547652" cy="4740966"/>
          </a:xfrm>
          <a:custGeom>
            <a:avLst/>
            <a:gdLst>
              <a:gd name="connsiteX0" fmla="*/ 0 w 8547652"/>
              <a:gd name="connsiteY0" fmla="*/ 0 h 4740966"/>
              <a:gd name="connsiteX1" fmla="*/ 1421296 w 8547652"/>
              <a:gd name="connsiteY1" fmla="*/ 2514600 h 4740966"/>
              <a:gd name="connsiteX2" fmla="*/ 4214191 w 8547652"/>
              <a:gd name="connsiteY2" fmla="*/ 4065105 h 4740966"/>
              <a:gd name="connsiteX3" fmla="*/ 8547652 w 8547652"/>
              <a:gd name="connsiteY3" fmla="*/ 4740966 h 474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7652" h="4740966">
                <a:moveTo>
                  <a:pt x="0" y="0"/>
                </a:moveTo>
                <a:cubicBezTo>
                  <a:pt x="359465" y="918541"/>
                  <a:pt x="718931" y="1837083"/>
                  <a:pt x="1421296" y="2514600"/>
                </a:cubicBezTo>
                <a:cubicBezTo>
                  <a:pt x="2123661" y="3192118"/>
                  <a:pt x="3026465" y="3694044"/>
                  <a:pt x="4214191" y="4065105"/>
                </a:cubicBezTo>
                <a:cubicBezTo>
                  <a:pt x="5401917" y="4436166"/>
                  <a:pt x="6974784" y="4588566"/>
                  <a:pt x="8547652" y="47409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C0777-2044-4288-A8C8-2FA5037BC583}"/>
              </a:ext>
            </a:extLst>
          </p:cNvPr>
          <p:cNvSpPr txBox="1"/>
          <p:nvPr/>
        </p:nvSpPr>
        <p:spPr>
          <a:xfrm>
            <a:off x="8269357" y="5421004"/>
            <a:ext cx="17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Squared Bias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08461-1D9C-4DE5-ACE4-05271143C404}"/>
              </a:ext>
            </a:extLst>
          </p:cNvPr>
          <p:cNvSpPr txBox="1"/>
          <p:nvPr/>
        </p:nvSpPr>
        <p:spPr>
          <a:xfrm>
            <a:off x="4371561" y="6255891"/>
            <a:ext cx="34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Level of Flexibility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4BAC67-E9F9-4745-BFA0-3562AAEB841A}"/>
              </a:ext>
            </a:extLst>
          </p:cNvPr>
          <p:cNvSpPr/>
          <p:nvPr/>
        </p:nvSpPr>
        <p:spPr>
          <a:xfrm>
            <a:off x="1590260" y="3110948"/>
            <a:ext cx="8169965" cy="2742477"/>
          </a:xfrm>
          <a:custGeom>
            <a:avLst/>
            <a:gdLst>
              <a:gd name="connsiteX0" fmla="*/ 0 w 8090452"/>
              <a:gd name="connsiteY0" fmla="*/ 4562061 h 4571278"/>
              <a:gd name="connsiteX1" fmla="*/ 3329609 w 8090452"/>
              <a:gd name="connsiteY1" fmla="*/ 4293704 h 4571278"/>
              <a:gd name="connsiteX2" fmla="*/ 6321287 w 8090452"/>
              <a:gd name="connsiteY2" fmla="*/ 2723322 h 4571278"/>
              <a:gd name="connsiteX3" fmla="*/ 8090452 w 8090452"/>
              <a:gd name="connsiteY3" fmla="*/ 0 h 457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0452" h="4571278">
                <a:moveTo>
                  <a:pt x="0" y="4562061"/>
                </a:moveTo>
                <a:cubicBezTo>
                  <a:pt x="1138030" y="4581111"/>
                  <a:pt x="2276061" y="4600161"/>
                  <a:pt x="3329609" y="4293704"/>
                </a:cubicBezTo>
                <a:cubicBezTo>
                  <a:pt x="4383157" y="3987247"/>
                  <a:pt x="5527813" y="3438939"/>
                  <a:pt x="6321287" y="2723322"/>
                </a:cubicBezTo>
                <a:cubicBezTo>
                  <a:pt x="7114761" y="2007705"/>
                  <a:pt x="7602606" y="1003852"/>
                  <a:pt x="80904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CB4D7-0855-4C27-AF92-5EA6DF38DB43}"/>
              </a:ext>
            </a:extLst>
          </p:cNvPr>
          <p:cNvSpPr txBox="1"/>
          <p:nvPr/>
        </p:nvSpPr>
        <p:spPr>
          <a:xfrm>
            <a:off x="8835886" y="3450247"/>
            <a:ext cx="216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Variance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BDA12B-362D-4CD5-963C-D530F85408CE}"/>
              </a:ext>
            </a:extLst>
          </p:cNvPr>
          <p:cNvSpPr/>
          <p:nvPr/>
        </p:nvSpPr>
        <p:spPr>
          <a:xfrm>
            <a:off x="1461052" y="934272"/>
            <a:ext cx="8468139" cy="4080947"/>
          </a:xfrm>
          <a:custGeom>
            <a:avLst/>
            <a:gdLst>
              <a:gd name="connsiteX0" fmla="*/ 0 w 8020878"/>
              <a:gd name="connsiteY0" fmla="*/ 0 h 3299792"/>
              <a:gd name="connsiteX1" fmla="*/ 3210339 w 8020878"/>
              <a:gd name="connsiteY1" fmla="*/ 2454966 h 3299792"/>
              <a:gd name="connsiteX2" fmla="*/ 8020878 w 8020878"/>
              <a:gd name="connsiteY2" fmla="*/ 3299792 h 329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0878" h="3299792">
                <a:moveTo>
                  <a:pt x="0" y="0"/>
                </a:moveTo>
                <a:cubicBezTo>
                  <a:pt x="936763" y="952500"/>
                  <a:pt x="1873526" y="1905001"/>
                  <a:pt x="3210339" y="2454966"/>
                </a:cubicBezTo>
                <a:cubicBezTo>
                  <a:pt x="4547152" y="3004931"/>
                  <a:pt x="6284015" y="3152361"/>
                  <a:pt x="8020878" y="32997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CEDB0-49E5-4755-8E41-FF2009F6F513}"/>
              </a:ext>
            </a:extLst>
          </p:cNvPr>
          <p:cNvSpPr txBox="1"/>
          <p:nvPr/>
        </p:nvSpPr>
        <p:spPr>
          <a:xfrm>
            <a:off x="4735995" y="3683590"/>
            <a:ext cx="19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Training Error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8F5E2C-9C2B-431F-9D87-1D6C27764139}"/>
              </a:ext>
            </a:extLst>
          </p:cNvPr>
          <p:cNvSpPr/>
          <p:nvPr/>
        </p:nvSpPr>
        <p:spPr>
          <a:xfrm>
            <a:off x="1461053" y="919777"/>
            <a:ext cx="8299174" cy="2507120"/>
          </a:xfrm>
          <a:custGeom>
            <a:avLst/>
            <a:gdLst>
              <a:gd name="connsiteX0" fmla="*/ 0 w 8100391"/>
              <a:gd name="connsiteY0" fmla="*/ 0 h 1443811"/>
              <a:gd name="connsiteX1" fmla="*/ 3001617 w 8100391"/>
              <a:gd name="connsiteY1" fmla="*/ 1192695 h 1443811"/>
              <a:gd name="connsiteX2" fmla="*/ 5078895 w 8100391"/>
              <a:gd name="connsiteY2" fmla="*/ 1351721 h 1443811"/>
              <a:gd name="connsiteX3" fmla="*/ 8100391 w 8100391"/>
              <a:gd name="connsiteY3" fmla="*/ 69574 h 144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0391" h="1443811">
                <a:moveTo>
                  <a:pt x="0" y="0"/>
                </a:moveTo>
                <a:cubicBezTo>
                  <a:pt x="1077567" y="483704"/>
                  <a:pt x="2155135" y="967408"/>
                  <a:pt x="3001617" y="1192695"/>
                </a:cubicBezTo>
                <a:cubicBezTo>
                  <a:pt x="3848100" y="1417982"/>
                  <a:pt x="4229099" y="1538908"/>
                  <a:pt x="5078895" y="1351721"/>
                </a:cubicBezTo>
                <a:cubicBezTo>
                  <a:pt x="5928691" y="1164534"/>
                  <a:pt x="7014541" y="617054"/>
                  <a:pt x="8100391" y="69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F7231-CE48-4B63-99BC-F0DD23E5385D}"/>
              </a:ext>
            </a:extLst>
          </p:cNvPr>
          <p:cNvSpPr txBox="1"/>
          <p:nvPr/>
        </p:nvSpPr>
        <p:spPr>
          <a:xfrm>
            <a:off x="7509013" y="1324857"/>
            <a:ext cx="19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Test Error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F86B15-CA38-4536-9EED-D928DCD87075}"/>
              </a:ext>
            </a:extLst>
          </p:cNvPr>
          <p:cNvCxnSpPr/>
          <p:nvPr/>
        </p:nvCxnSpPr>
        <p:spPr>
          <a:xfrm>
            <a:off x="1639957" y="5164310"/>
            <a:ext cx="8289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1FB6BE-AC1E-449E-8995-0B3AB2A6BFF0}"/>
              </a:ext>
            </a:extLst>
          </p:cNvPr>
          <p:cNvSpPr txBox="1"/>
          <p:nvPr/>
        </p:nvSpPr>
        <p:spPr>
          <a:xfrm>
            <a:off x="1559616" y="4763433"/>
            <a:ext cx="1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Bayes Error</a:t>
            </a:r>
          </a:p>
        </p:txBody>
      </p:sp>
    </p:spTree>
    <p:extLst>
      <p:ext uri="{BB962C8B-B14F-4D97-AF65-F5344CB8AC3E}">
        <p14:creationId xmlns:p14="http://schemas.microsoft.com/office/powerpoint/2010/main" val="5531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Schoolbook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Penghao Chen</dc:creator>
  <cp:lastModifiedBy>Penghao Chen</cp:lastModifiedBy>
  <cp:revision>13</cp:revision>
  <dcterms:created xsi:type="dcterms:W3CDTF">2019-02-13T21:35:18Z</dcterms:created>
  <dcterms:modified xsi:type="dcterms:W3CDTF">2019-02-14T00:40:38Z</dcterms:modified>
</cp:coreProperties>
</file>