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00" autoAdjust="0"/>
    <p:restoredTop sz="94660"/>
  </p:normalViewPr>
  <p:slideViewPr>
    <p:cSldViewPr snapToGrid="0">
      <p:cViewPr>
        <p:scale>
          <a:sx n="75" d="100"/>
          <a:sy n="75" d="100"/>
        </p:scale>
        <p:origin x="1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352078-9240-6948-D65E-39177BA5E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7A7EED-56CA-370C-6B1C-D9959A96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1F568C-6BC4-0936-7AC7-CBC02EA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A64208-548E-6619-F23D-43CC111B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68E53F-21B7-032F-57B6-F540B88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849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A2F890-9E87-9537-CCB6-CE0CD5F9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2DDDEF7-1B19-C745-72B4-D2A2F77F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47685C-106A-1FE7-B121-6D4E5176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0BDF43-CC96-2E02-6F2E-F1CF6A46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CBE383-6D4E-FB7C-48EA-F9AC4408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40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30D3CAE-CB74-3792-3D2A-0F2BB01B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311DC8-DF06-8078-64AC-9A7F8B1C4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2C5CCC-A192-9DA6-0E4A-F26A2232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3A7DB0-E36E-7052-36E0-76EDBFC0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614005-2B20-85A6-935E-5C643FE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53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ACABC0-B535-B069-0603-C948FB1D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CAE768-9F86-CC91-E39F-535244C4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814D60-B04B-379D-4DE3-29486F99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C6726A-0397-2FF4-124D-6E53197B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8735B0-B6BA-6BF3-3F88-B4D88D4D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9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C064C2-54B0-5DB0-8853-501F7040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0831D38-6ED6-9127-4496-7D4B5698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30012B-CCE3-49EA-FDF7-BBBF87A6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9B1117-10D7-7888-E39D-52A164C3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81FB73-999A-A3FF-E84A-F047B499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7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ED756-60DB-39C4-32DD-83F672D2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5C8C69-6706-00A9-E380-8DEAB0344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EF5AD23-1B52-7FE8-5DFE-A665364A1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D3A4EE-ACE0-0643-002E-FBD5D76A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4D93E5-42B0-BE92-92A7-982EEA82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DD45F6-0078-2734-0468-ABF7BB89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CA9307-F1AD-4A28-DBAC-0CAA86FC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B4F6526-F7DE-224D-EB10-5E0972B8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00186A2-62FE-052E-C729-1E618553D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A91A076-8A01-0A72-12AF-63C08898C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69A127B-3693-C62A-2221-92B14000D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6202F1B-39A9-7A6F-3E49-6296B5DB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2652DF-AFA9-0EA7-3C2C-38C13F9C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2D0001-D008-865B-2BF6-076E8CE7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06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1630CE-2879-9B08-7CF8-3CB4AECC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8C40C71-49C0-5D42-E445-4E253229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BE70C0D-72EA-9E0B-18BB-3444BD8A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0C326B3-50F5-0FCD-5CE4-EDA58339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6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D4C8EFD-22B9-5B7D-27B2-B03A1C16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5D4C5C9-B5EA-BEF6-4EEE-BD8ECA75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CC702DD-F858-5C84-8DF0-A37DE3A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65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AD3307-8D4A-9472-EE45-345ABE59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C660EE-AD89-FD54-3BE1-8DA0AAF4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C2B64FB-874C-5977-3119-05EC8690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B69489-8B7F-E438-95DC-FBA10D0F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625E77E-16F4-CBF5-C5A9-ECCCE549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48A041-2BFA-0956-A1E1-ECD42DD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4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A4F0A8-664E-0A3B-1C84-C14FB319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3E55B09-E006-685D-8217-31BA20174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14E8F-445B-B74F-6D2C-02441577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F31124-1ACA-7457-637B-557F636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10A69BF-2A3C-F1F1-C47E-C2158426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519EB92-95E4-CF21-2D3F-2862AB7E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356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rgbClr val="DBC7C9"/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4D0BBBA-F115-2D2B-553E-F93D65F3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EE5A9A7-2AC0-C0C7-4D98-1638FAE0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DCD088-7154-F758-F353-01A9F8B90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F3B4-E4AD-4572-ADE2-11A97B8CA7A8}" type="datetimeFigureOut">
              <a:rPr lang="he-IL" smtClean="0"/>
              <a:t>ג'/אלול/תשפ"ב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7CA9E8-8D11-AD0D-6A68-257F7980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7DA6D3-89C8-66E1-D632-E196C74B2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3444-8EE5-4197-B43A-FD371C604D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47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r" defTabSz="514350" rtl="1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r" defTabSz="514350" rtl="1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peleg.github.io/Shmir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4A1BB80-42DF-B7D4-CBAD-2DF5DCA2E5F4}"/>
              </a:ext>
            </a:extLst>
          </p:cNvPr>
          <p:cNvSpPr txBox="1"/>
          <p:nvPr/>
        </p:nvSpPr>
        <p:spPr>
          <a:xfrm>
            <a:off x="2421881" y="208813"/>
            <a:ext cx="376640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אפליקציית שמירה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CA02DC8-247D-C146-C63A-529774248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71" y="317359"/>
            <a:ext cx="1368025" cy="136802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A588B1D-0066-42A3-336C-F6D09C1AD0DA}"/>
              </a:ext>
            </a:extLst>
          </p:cNvPr>
          <p:cNvSpPr txBox="1"/>
          <p:nvPr/>
        </p:nvSpPr>
        <p:spPr>
          <a:xfrm>
            <a:off x="2490105" y="1955821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איך מתחילים?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DF526F4-56C7-EB70-C998-7FAF38CFD4AC}"/>
              </a:ext>
            </a:extLst>
          </p:cNvPr>
          <p:cNvSpPr txBox="1"/>
          <p:nvPr/>
        </p:nvSpPr>
        <p:spPr>
          <a:xfrm>
            <a:off x="674616" y="2456347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נכנסים לקישור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הזה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 לוחצים על שמירה למחשב זה. מקלידים את השם.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90B2B68-BC7F-BE4D-03B3-A6275B81C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6" r="3157" b="32929"/>
          <a:stretch/>
        </p:blipFill>
        <p:spPr>
          <a:xfrm>
            <a:off x="2424899" y="3223820"/>
            <a:ext cx="3672734" cy="1466951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7DD4B2B2-DFB4-4A34-3C7B-4FC9A8CD1C2A}"/>
              </a:ext>
            </a:extLst>
          </p:cNvPr>
          <p:cNvSpPr/>
          <p:nvPr/>
        </p:nvSpPr>
        <p:spPr>
          <a:xfrm>
            <a:off x="2598821" y="3156660"/>
            <a:ext cx="770021" cy="346509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DB8AF92-6CA5-DDA4-4598-A03116DC6F43}"/>
              </a:ext>
            </a:extLst>
          </p:cNvPr>
          <p:cNvSpPr txBox="1"/>
          <p:nvPr/>
        </p:nvSpPr>
        <p:spPr>
          <a:xfrm>
            <a:off x="638053" y="4837477"/>
            <a:ext cx="55818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המידע ישמר </a:t>
            </a:r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אך ורק בדפדפן שפתחתם במחשב הזה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(יש גם לשמור כקובץ, על זה בהמשך)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BF0D5F6-2A09-1EB1-F597-233201E0F08D}"/>
              </a:ext>
            </a:extLst>
          </p:cNvPr>
          <p:cNvSpPr txBox="1"/>
          <p:nvPr/>
        </p:nvSpPr>
        <p:spPr>
          <a:xfrm>
            <a:off x="674616" y="8024949"/>
            <a:ext cx="558189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לוחצים על שם רשימת השמירה (שבהתחלה יהיה "רשימת שמירה לדוגמה"). יפתח תפריט עם רשימות השמירה הפעילות. לוחצים על </a:t>
            </a:r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רשימת שמירה חדשה.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E720B3E-2023-E652-15D6-8667B3A515F0}"/>
              </a:ext>
            </a:extLst>
          </p:cNvPr>
          <p:cNvSpPr txBox="1"/>
          <p:nvPr/>
        </p:nvSpPr>
        <p:spPr>
          <a:xfrm>
            <a:off x="2490105" y="5528695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רשימה חדשה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155FD21C-CA86-06D0-ECE6-F3BDE29BCE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77" t="3435" b="56179"/>
          <a:stretch/>
        </p:blipFill>
        <p:spPr>
          <a:xfrm>
            <a:off x="1922356" y="6117060"/>
            <a:ext cx="4191802" cy="1557922"/>
          </a:xfrm>
          <a:prstGeom prst="rect">
            <a:avLst/>
          </a:prstGeom>
        </p:spPr>
      </p:pic>
      <p:sp>
        <p:nvSpPr>
          <p:cNvPr id="17" name="אליפסה 16">
            <a:extLst>
              <a:ext uri="{FF2B5EF4-FFF2-40B4-BE49-F238E27FC236}">
                <a16:creationId xmlns:a16="http://schemas.microsoft.com/office/drawing/2014/main" id="{1BA55116-E0EA-D35A-FB7F-3301EA5D21AD}"/>
              </a:ext>
            </a:extLst>
          </p:cNvPr>
          <p:cNvSpPr/>
          <p:nvPr/>
        </p:nvSpPr>
        <p:spPr>
          <a:xfrm>
            <a:off x="3947657" y="6622181"/>
            <a:ext cx="1346238" cy="200476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1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A83F967-52E9-9C45-FBF9-54750C113606}"/>
              </a:ext>
            </a:extLst>
          </p:cNvPr>
          <p:cNvSpPr txBox="1"/>
          <p:nvPr/>
        </p:nvSpPr>
        <p:spPr>
          <a:xfrm>
            <a:off x="2528605" y="223270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שם לרשימה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7E4F881-E0F8-06A2-A025-F04EC1A15E43}"/>
              </a:ext>
            </a:extLst>
          </p:cNvPr>
          <p:cNvSpPr txBox="1"/>
          <p:nvPr/>
        </p:nvSpPr>
        <p:spPr>
          <a:xfrm>
            <a:off x="713116" y="723796"/>
            <a:ext cx="55519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שם ברירת המחדל יהיה "רשימת שמירה 3" או משהו דומה. כדי לשנות את השם לוחצים על </a:t>
            </a:r>
            <a:r>
              <a:rPr lang="he-I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העפרון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שלידו, ואז על </a:t>
            </a:r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שנה שם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2047700-ED72-783B-21AB-8AF457D9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55" b="49397"/>
          <a:stretch/>
        </p:blipFill>
        <p:spPr>
          <a:xfrm>
            <a:off x="1321067" y="1778320"/>
            <a:ext cx="4620128" cy="2257729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D74AD9A-9771-26CA-1B64-6A65D9BEDBEA}"/>
              </a:ext>
            </a:extLst>
          </p:cNvPr>
          <p:cNvSpPr txBox="1"/>
          <p:nvPr/>
        </p:nvSpPr>
        <p:spPr>
          <a:xfrm>
            <a:off x="2478875" y="4418292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נתוני בסיס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4DC1996-F3E7-5DFA-3724-21618913898D}"/>
              </a:ext>
            </a:extLst>
          </p:cNvPr>
          <p:cNvSpPr txBox="1"/>
          <p:nvPr/>
        </p:nvSpPr>
        <p:spPr>
          <a:xfrm>
            <a:off x="663386" y="4918818"/>
            <a:ext cx="55519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לפני שמזינים שמירות צריך להגדיר תאריך התחלה של הרשימה ותאריך סיום. בנוסף להגדיר כמה ימים לפחות צריכים להיות בין שמירות של אותו שומר.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FB0298E4-4B9A-BCF7-88C6-EDFC6BA4E1FC}"/>
              </a:ext>
            </a:extLst>
          </p:cNvPr>
          <p:cNvSpPr/>
          <p:nvPr/>
        </p:nvSpPr>
        <p:spPr>
          <a:xfrm>
            <a:off x="2528605" y="2315666"/>
            <a:ext cx="900395" cy="31450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063DDA4F-51C2-2E64-8CB0-8D6093722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67" t="15983" b="67262"/>
          <a:stretch/>
        </p:blipFill>
        <p:spPr>
          <a:xfrm>
            <a:off x="1734738" y="5973342"/>
            <a:ext cx="4480560" cy="646331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09014794-9523-8339-5B2E-5B8EF05F97A5}"/>
              </a:ext>
            </a:extLst>
          </p:cNvPr>
          <p:cNvSpPr txBox="1"/>
          <p:nvPr/>
        </p:nvSpPr>
        <p:spPr>
          <a:xfrm>
            <a:off x="2438772" y="6784504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העדפות שומרים</a:t>
            </a: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60D1F222-354F-CF3F-EE25-EA8306011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12" t="28576" b="56315"/>
          <a:stretch/>
        </p:blipFill>
        <p:spPr>
          <a:xfrm>
            <a:off x="3429000" y="7685675"/>
            <a:ext cx="2680636" cy="582825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C41125BF-663F-2D41-1244-500AE37931E5}"/>
              </a:ext>
            </a:extLst>
          </p:cNvPr>
          <p:cNvSpPr txBox="1"/>
          <p:nvPr/>
        </p:nvSpPr>
        <p:spPr>
          <a:xfrm>
            <a:off x="663386" y="7199563"/>
            <a:ext cx="555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לוחצים על </a:t>
            </a:r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הוסף שומר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6D45475-74D9-B84F-AACF-6A2785F687B0}"/>
              </a:ext>
            </a:extLst>
          </p:cNvPr>
          <p:cNvSpPr txBox="1"/>
          <p:nvPr/>
        </p:nvSpPr>
        <p:spPr>
          <a:xfrm>
            <a:off x="653044" y="8385280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בעקבות הלחיצה תתווסף שורה של שומר/ת. כדי לערוך אותה יש ללחוץ על השורה, ויפתח טופס העריכה</a:t>
            </a: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CF54833E-0120-3815-F22E-0F621B86AC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080" t="37333" b="50886"/>
          <a:stretch/>
        </p:blipFill>
        <p:spPr>
          <a:xfrm>
            <a:off x="1390632" y="9182204"/>
            <a:ext cx="4384525" cy="4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9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9AA13BD-22A8-58EC-6A4B-19C93FE86A10}"/>
              </a:ext>
            </a:extLst>
          </p:cNvPr>
          <p:cNvSpPr txBox="1"/>
          <p:nvPr/>
        </p:nvSpPr>
        <p:spPr>
          <a:xfrm>
            <a:off x="2640904" y="451081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העדפות שומרים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4493A21-3B5E-312D-050B-3D25A67D3AF4}"/>
              </a:ext>
            </a:extLst>
          </p:cNvPr>
          <p:cNvSpPr txBox="1"/>
          <p:nvPr/>
        </p:nvSpPr>
        <p:spPr>
          <a:xfrm>
            <a:off x="855396" y="854904"/>
            <a:ext cx="55519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לפני שמזינים שמירות צריך להגדיר תאריך התחלה של הרשימה ותאריך סיום. בנוסף להגדיר כמה ימים לפחות צריכים להיות בין שמירות של אותו שומר.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E8109E2-2BD9-8AA0-AA80-A62A9D313A0E}"/>
              </a:ext>
            </a:extLst>
          </p:cNvPr>
          <p:cNvSpPr txBox="1"/>
          <p:nvPr/>
        </p:nvSpPr>
        <p:spPr>
          <a:xfrm>
            <a:off x="2639301" y="1902892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סקיצה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E40EFD0-0781-BD19-6AFF-C3D23911AC2C}"/>
              </a:ext>
            </a:extLst>
          </p:cNvPr>
          <p:cNvSpPr txBox="1"/>
          <p:nvPr/>
        </p:nvSpPr>
        <p:spPr>
          <a:xfrm>
            <a:off x="834543" y="2374090"/>
            <a:ext cx="555191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לאחר שהוזנו כל השומרים, ניתן ליצור סקיצה. הסקיצה רלוונטית לנקודה הזו. אם למשל, אחרי יצירת הסקיצה מוסיפים שומרים, הם לא יופיע בסקיצה (ניתן תמיד למחוק ולהוסיף סקיצות נוספות כמה שרוצים). </a:t>
            </a:r>
          </a:p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לוחצים על לשונית הסקיצה, ואז על </a:t>
            </a:r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צור סקיצה חדשה.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B786A0D-B5DE-653A-4266-756CA0B9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49" t="7589" b="39259"/>
          <a:stretch/>
        </p:blipFill>
        <p:spPr>
          <a:xfrm>
            <a:off x="2521912" y="4312309"/>
            <a:ext cx="3864543" cy="2050392"/>
          </a:xfrm>
          <a:prstGeom prst="rect">
            <a:avLst/>
          </a:prstGeom>
        </p:spPr>
      </p:pic>
      <p:sp>
        <p:nvSpPr>
          <p:cNvPr id="8" name="אליפסה 7">
            <a:extLst>
              <a:ext uri="{FF2B5EF4-FFF2-40B4-BE49-F238E27FC236}">
                <a16:creationId xmlns:a16="http://schemas.microsoft.com/office/drawing/2014/main" id="{28BBBC2A-8445-85CE-6F04-84D308FA0EE1}"/>
              </a:ext>
            </a:extLst>
          </p:cNvPr>
          <p:cNvSpPr/>
          <p:nvPr/>
        </p:nvSpPr>
        <p:spPr>
          <a:xfrm>
            <a:off x="3067619" y="4408773"/>
            <a:ext cx="602012" cy="31450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3D2BD04-8810-EEB8-AD5E-1992FBCF8790}"/>
              </a:ext>
            </a:extLst>
          </p:cNvPr>
          <p:cNvSpPr/>
          <p:nvPr/>
        </p:nvSpPr>
        <p:spPr>
          <a:xfrm>
            <a:off x="5212451" y="4723277"/>
            <a:ext cx="1409729" cy="37378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6899D8B-4E23-9C0F-1F11-A51F4DC3EB64}"/>
              </a:ext>
            </a:extLst>
          </p:cNvPr>
          <p:cNvSpPr txBox="1"/>
          <p:nvPr/>
        </p:nvSpPr>
        <p:spPr>
          <a:xfrm>
            <a:off x="893675" y="7015618"/>
            <a:ext cx="555191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לאחר שהוזנו כל השומרים, ניתן ליצור סקיצה. הסקיצה רלוונטית לנקודה הזו. אם למשל, אחרי יצירת הסקיצה מוסיפים שומרים, הם לא יופיע בסקיצה (ניתן תמיד למחוק ולהוסיף סקיצות נוספות כמה שרוצים). </a:t>
            </a:r>
          </a:p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לוחצים על לשונית הסקיצה, ואז על </a:t>
            </a:r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צור סקיצה חדשה.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F96E28-1FAD-6F9D-B37D-37EAD0ECF6C8}"/>
              </a:ext>
            </a:extLst>
          </p:cNvPr>
          <p:cNvSpPr txBox="1"/>
          <p:nvPr/>
        </p:nvSpPr>
        <p:spPr>
          <a:xfrm>
            <a:off x="2685822" y="6511799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יצירת סקיצה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C00045E-48E7-22A4-5441-6A1E98F3D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58" t="8730" b="48508"/>
          <a:stretch/>
        </p:blipFill>
        <p:spPr>
          <a:xfrm>
            <a:off x="1927552" y="7791583"/>
            <a:ext cx="2526631" cy="1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2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3A2AA86-6D9A-5CC6-0270-9B3E5AA7912C}"/>
              </a:ext>
            </a:extLst>
          </p:cNvPr>
          <p:cNvSpPr txBox="1"/>
          <p:nvPr/>
        </p:nvSpPr>
        <p:spPr>
          <a:xfrm>
            <a:off x="672293" y="576316"/>
            <a:ext cx="55519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על ידי לחיצה על </a:t>
            </a:r>
            <a:r>
              <a:rPr lang="he-I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העפרון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ליד הסקיצה, ניתן לבצע פעולות על הסקיצה כגון: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שינוי שם, מחיקה, יצירת עותק. </a:t>
            </a:r>
          </a:p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ניתן להוריד את הסקיצה כטבלת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CSV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על ידי לחיצה על </a:t>
            </a:r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"הורד כטבלה"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30D1146-CDA1-8D35-C8B2-CC039DAFA5AD}"/>
              </a:ext>
            </a:extLst>
          </p:cNvPr>
          <p:cNvSpPr txBox="1"/>
          <p:nvPr/>
        </p:nvSpPr>
        <p:spPr>
          <a:xfrm>
            <a:off x="2464440" y="72497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עבודה עם הסקיצה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3674F47-DE0D-99AF-A969-494A66E81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58" t="8730" b="48508"/>
          <a:stretch/>
        </p:blipFill>
        <p:spPr>
          <a:xfrm>
            <a:off x="3697574" y="1911132"/>
            <a:ext cx="2526631" cy="1649588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4A0F914-03E5-0EA4-7003-FAE005A35CB7}"/>
              </a:ext>
            </a:extLst>
          </p:cNvPr>
          <p:cNvSpPr txBox="1"/>
          <p:nvPr/>
        </p:nvSpPr>
        <p:spPr>
          <a:xfrm>
            <a:off x="2530215" y="3699624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עריכת סקיצה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F93D4489-9239-48C6-F365-FFD474BC9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49" t="24654"/>
          <a:stretch/>
        </p:blipFill>
        <p:spPr>
          <a:xfrm>
            <a:off x="4871707" y="4953000"/>
            <a:ext cx="1424912" cy="2480036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BAADFBA-1FDD-5F93-63AF-8A08335640F9}"/>
              </a:ext>
            </a:extLst>
          </p:cNvPr>
          <p:cNvSpPr txBox="1"/>
          <p:nvPr/>
        </p:nvSpPr>
        <p:spPr>
          <a:xfrm>
            <a:off x="709191" y="4087942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ניתן לשבץ שומרים ללא שיבוץ על ידי לחיצה על השומר, ואז על "שיבוץ". תיפתח רשימה של תאריכים שניתן לשבץ בהם.</a:t>
            </a: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31245A30-C0A4-B6C8-D4F2-945DFC0D3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2" t="27083" b="8628"/>
          <a:stretch/>
        </p:blipFill>
        <p:spPr>
          <a:xfrm>
            <a:off x="2761517" y="4953000"/>
            <a:ext cx="1872114" cy="2480036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8853EE9-9866-7341-80A7-CE4E7EFA8ADB}"/>
              </a:ext>
            </a:extLst>
          </p:cNvPr>
          <p:cNvSpPr txBox="1"/>
          <p:nvPr/>
        </p:nvSpPr>
        <p:spPr>
          <a:xfrm>
            <a:off x="774964" y="7676569"/>
            <a:ext cx="555191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ניתן לשבץ שומרים ללא שיבוץ על ידי לחיצה על השומר, ואז על "שיבוץ". תיפתח רשימה של תאריכים שניתן לשבץ בהם.</a:t>
            </a:r>
          </a:p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התאריכים מתאימים לשומר אבל הפערים בין השמירות קטנים יותר מהפער שהוגדר במסך ההעדפות (כמה ימים בין כל שמירה), האפשרויות יופיעו באדום.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7568DFD6-9584-E833-F2B9-699BD17C03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649" t="26875" b="12035"/>
          <a:stretch/>
        </p:blipFill>
        <p:spPr>
          <a:xfrm>
            <a:off x="709191" y="4977806"/>
            <a:ext cx="1669983" cy="23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EA5C767-B688-714E-EAA8-F86EDD924D99}"/>
              </a:ext>
            </a:extLst>
          </p:cNvPr>
          <p:cNvSpPr txBox="1"/>
          <p:nvPr/>
        </p:nvSpPr>
        <p:spPr>
          <a:xfrm>
            <a:off x="672293" y="576316"/>
            <a:ext cx="555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על ידי לחיצה על יום, ניתן להסיר את השומרים שבו: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F060AEC-18A4-5062-7232-84C310957C10}"/>
              </a:ext>
            </a:extLst>
          </p:cNvPr>
          <p:cNvSpPr txBox="1"/>
          <p:nvPr/>
        </p:nvSpPr>
        <p:spPr>
          <a:xfrm>
            <a:off x="2464440" y="72497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הסרת שומרים משמירה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DBAAAA7D-2AC1-B785-5919-8E6B3C9C5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0" t="15018" b="17383"/>
          <a:stretch/>
        </p:blipFill>
        <p:spPr>
          <a:xfrm>
            <a:off x="770466" y="1076154"/>
            <a:ext cx="5664200" cy="2242382"/>
          </a:xfrm>
          <a:prstGeom prst="rect">
            <a:avLst/>
          </a:prstGeom>
        </p:spPr>
      </p:pic>
      <p:sp>
        <p:nvSpPr>
          <p:cNvPr id="19" name="אליפסה 18">
            <a:extLst>
              <a:ext uri="{FF2B5EF4-FFF2-40B4-BE49-F238E27FC236}">
                <a16:creationId xmlns:a16="http://schemas.microsoft.com/office/drawing/2014/main" id="{E6E3581D-C5AC-7AB4-3CED-01BF6563FB13}"/>
              </a:ext>
            </a:extLst>
          </p:cNvPr>
          <p:cNvSpPr/>
          <p:nvPr/>
        </p:nvSpPr>
        <p:spPr>
          <a:xfrm>
            <a:off x="2937932" y="2319865"/>
            <a:ext cx="533400" cy="30491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25C13298-B563-6E0A-A039-7AEA974ECD7E}"/>
              </a:ext>
            </a:extLst>
          </p:cNvPr>
          <p:cNvSpPr txBox="1"/>
          <p:nvPr/>
        </p:nvSpPr>
        <p:spPr>
          <a:xfrm>
            <a:off x="807759" y="3649723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לאחר ההסרה השומר יעבור לרשימת ה"שומרים ללא שיבוץ".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27CFA593-58A3-2B8E-6E53-694FB44E8B6B}"/>
              </a:ext>
            </a:extLst>
          </p:cNvPr>
          <p:cNvSpPr txBox="1"/>
          <p:nvPr/>
        </p:nvSpPr>
        <p:spPr>
          <a:xfrm>
            <a:off x="695376" y="4801191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ניתן להחליף בין הסקיצות על ידי לחיצה על שם הסקיצה, ובחירת הסקיצה בתפריט נפתח. 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75B29160-EC75-027A-E0A0-D30DF6183A87}"/>
              </a:ext>
            </a:extLst>
          </p:cNvPr>
          <p:cNvSpPr txBox="1"/>
          <p:nvPr/>
        </p:nvSpPr>
        <p:spPr>
          <a:xfrm>
            <a:off x="695376" y="4377581"/>
            <a:ext cx="555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החלפה בין סקיצות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374B2D9-912E-8B8F-4AA7-B120EEA64E62}"/>
              </a:ext>
            </a:extLst>
          </p:cNvPr>
          <p:cNvSpPr txBox="1"/>
          <p:nvPr/>
        </p:nvSpPr>
        <p:spPr>
          <a:xfrm>
            <a:off x="712307" y="6003457"/>
            <a:ext cx="55519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אחרי הקלדת השם, המידע ישמר אך ורק לדפדפן במחשב הנוכחי. כדי לשמור את כל הנתונים כקובץ, יש ללחוץ על</a:t>
            </a:r>
          </a:p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הסימן של הדיסקט. 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5E2FF00-40A8-EE5A-42F2-DF7ADC2669AC}"/>
              </a:ext>
            </a:extLst>
          </p:cNvPr>
          <p:cNvSpPr txBox="1"/>
          <p:nvPr/>
        </p:nvSpPr>
        <p:spPr>
          <a:xfrm>
            <a:off x="712307" y="5579847"/>
            <a:ext cx="555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שמירה ויבוא מקובץ</a:t>
            </a:r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DF24D274-BC3D-C81D-A0FE-8557A71C4ED0}"/>
              </a:ext>
            </a:extLst>
          </p:cNvPr>
          <p:cNvSpPr/>
          <p:nvPr/>
        </p:nvSpPr>
        <p:spPr>
          <a:xfrm>
            <a:off x="1752598" y="7637778"/>
            <a:ext cx="533400" cy="30491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0399AF4B-75DC-7DEB-CF3B-9023D3C6B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065" b="66323"/>
          <a:stretch/>
        </p:blipFill>
        <p:spPr>
          <a:xfrm>
            <a:off x="1606229" y="7172323"/>
            <a:ext cx="3992674" cy="2104716"/>
          </a:xfrm>
          <a:prstGeom prst="rect">
            <a:avLst/>
          </a:prstGeom>
        </p:spPr>
      </p:pic>
      <p:sp>
        <p:nvSpPr>
          <p:cNvPr id="32" name="אליפסה 31">
            <a:extLst>
              <a:ext uri="{FF2B5EF4-FFF2-40B4-BE49-F238E27FC236}">
                <a16:creationId xmlns:a16="http://schemas.microsoft.com/office/drawing/2014/main" id="{580D22F8-F3F6-608D-C765-DD2E2115DAD4}"/>
              </a:ext>
            </a:extLst>
          </p:cNvPr>
          <p:cNvSpPr/>
          <p:nvPr/>
        </p:nvSpPr>
        <p:spPr>
          <a:xfrm>
            <a:off x="1752598" y="7919768"/>
            <a:ext cx="533400" cy="30491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2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EA5C767-B688-714E-EAA8-F86EDD924D99}"/>
              </a:ext>
            </a:extLst>
          </p:cNvPr>
          <p:cNvSpPr txBox="1"/>
          <p:nvPr/>
        </p:nvSpPr>
        <p:spPr>
          <a:xfrm>
            <a:off x="672293" y="576316"/>
            <a:ext cx="555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על ידי לחיצה על יום, ניתן להסיר את השומרים שבו: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F060AEC-18A4-5062-7232-84C310957C10}"/>
              </a:ext>
            </a:extLst>
          </p:cNvPr>
          <p:cNvSpPr txBox="1"/>
          <p:nvPr/>
        </p:nvSpPr>
        <p:spPr>
          <a:xfrm>
            <a:off x="2464440" y="72497"/>
            <a:ext cx="3766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הסרת שומרים משמירה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DBAAAA7D-2AC1-B785-5919-8E6B3C9C5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0" t="15018" b="17383"/>
          <a:stretch/>
        </p:blipFill>
        <p:spPr>
          <a:xfrm>
            <a:off x="770466" y="1076154"/>
            <a:ext cx="5664200" cy="2242382"/>
          </a:xfrm>
          <a:prstGeom prst="rect">
            <a:avLst/>
          </a:prstGeom>
        </p:spPr>
      </p:pic>
      <p:sp>
        <p:nvSpPr>
          <p:cNvPr id="19" name="אליפסה 18">
            <a:extLst>
              <a:ext uri="{FF2B5EF4-FFF2-40B4-BE49-F238E27FC236}">
                <a16:creationId xmlns:a16="http://schemas.microsoft.com/office/drawing/2014/main" id="{E6E3581D-C5AC-7AB4-3CED-01BF6563FB13}"/>
              </a:ext>
            </a:extLst>
          </p:cNvPr>
          <p:cNvSpPr/>
          <p:nvPr/>
        </p:nvSpPr>
        <p:spPr>
          <a:xfrm>
            <a:off x="2937932" y="2319865"/>
            <a:ext cx="533400" cy="30491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25C13298-B563-6E0A-A039-7AEA974ECD7E}"/>
              </a:ext>
            </a:extLst>
          </p:cNvPr>
          <p:cNvSpPr txBox="1"/>
          <p:nvPr/>
        </p:nvSpPr>
        <p:spPr>
          <a:xfrm>
            <a:off x="807759" y="3649723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לאחר ההסרה השומר יעבור לרשימת ה"שומרים ללא שיבוץ".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27CFA593-58A3-2B8E-6E53-694FB44E8B6B}"/>
              </a:ext>
            </a:extLst>
          </p:cNvPr>
          <p:cNvSpPr txBox="1"/>
          <p:nvPr/>
        </p:nvSpPr>
        <p:spPr>
          <a:xfrm>
            <a:off x="695376" y="4801191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ניתן להחליף בין הסקיצות על ידי לחיצה על שם הסקיצה, ובחירת הסקיצה בתפריט נפתח. 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75B29160-EC75-027A-E0A0-D30DF6183A87}"/>
              </a:ext>
            </a:extLst>
          </p:cNvPr>
          <p:cNvSpPr txBox="1"/>
          <p:nvPr/>
        </p:nvSpPr>
        <p:spPr>
          <a:xfrm>
            <a:off x="695376" y="4377581"/>
            <a:ext cx="555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החלפה בין סקיצות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374B2D9-912E-8B8F-4AA7-B120EEA64E62}"/>
              </a:ext>
            </a:extLst>
          </p:cNvPr>
          <p:cNvSpPr txBox="1"/>
          <p:nvPr/>
        </p:nvSpPr>
        <p:spPr>
          <a:xfrm>
            <a:off x="712307" y="6003457"/>
            <a:ext cx="55519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אחרי הקלדת השם, המידע ישמר אך ורק לדפדפן במחשב הנוכחי. כדי לשמור את כל הנתונים כקובץ, יש ללחוץ על</a:t>
            </a:r>
          </a:p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הסימן של הדיסקט. 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5E2FF00-40A8-EE5A-42F2-DF7ADC2669AC}"/>
              </a:ext>
            </a:extLst>
          </p:cNvPr>
          <p:cNvSpPr txBox="1"/>
          <p:nvPr/>
        </p:nvSpPr>
        <p:spPr>
          <a:xfrm>
            <a:off x="712307" y="5579847"/>
            <a:ext cx="555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שמירה ויבוא מקובץ</a:t>
            </a:r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DF24D274-BC3D-C81D-A0FE-8557A71C4ED0}"/>
              </a:ext>
            </a:extLst>
          </p:cNvPr>
          <p:cNvSpPr/>
          <p:nvPr/>
        </p:nvSpPr>
        <p:spPr>
          <a:xfrm>
            <a:off x="1752598" y="7637778"/>
            <a:ext cx="533400" cy="30491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0399AF4B-75DC-7DEB-CF3B-9023D3C6B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065" b="66323"/>
          <a:stretch/>
        </p:blipFill>
        <p:spPr>
          <a:xfrm>
            <a:off x="1606229" y="7172323"/>
            <a:ext cx="3992674" cy="2104716"/>
          </a:xfrm>
          <a:prstGeom prst="rect">
            <a:avLst/>
          </a:prstGeom>
        </p:spPr>
      </p:pic>
      <p:sp>
        <p:nvSpPr>
          <p:cNvPr id="32" name="אליפסה 31">
            <a:extLst>
              <a:ext uri="{FF2B5EF4-FFF2-40B4-BE49-F238E27FC236}">
                <a16:creationId xmlns:a16="http://schemas.microsoft.com/office/drawing/2014/main" id="{580D22F8-F3F6-608D-C765-DD2E2115DAD4}"/>
              </a:ext>
            </a:extLst>
          </p:cNvPr>
          <p:cNvSpPr/>
          <p:nvPr/>
        </p:nvSpPr>
        <p:spPr>
          <a:xfrm>
            <a:off x="1752598" y="7919768"/>
            <a:ext cx="533400" cy="304913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1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1610347-3809-B264-EC13-C6511560E3ED}"/>
              </a:ext>
            </a:extLst>
          </p:cNvPr>
          <p:cNvSpPr txBox="1"/>
          <p:nvPr/>
        </p:nvSpPr>
        <p:spPr>
          <a:xfrm>
            <a:off x="653044" y="218702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כדי לייבא מקובץ יש ללחוץ על כפתור היבוא, ואז בכפתור שיפתח בחירה בקובץ: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58409AD-6532-CA57-06C4-91E776D5B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" t="5884" r="13827" b="12250"/>
          <a:stretch/>
        </p:blipFill>
        <p:spPr>
          <a:xfrm>
            <a:off x="357821" y="1092201"/>
            <a:ext cx="5740400" cy="315806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D6D7D82-EEF5-3375-D64D-602D66385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32" t="30686" r="35062" b="35953"/>
          <a:stretch/>
        </p:blipFill>
        <p:spPr>
          <a:xfrm>
            <a:off x="2302933" y="2192868"/>
            <a:ext cx="2023534" cy="128693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18E76B8-4675-B9D4-B4DC-5E5A11F11658}"/>
              </a:ext>
            </a:extLst>
          </p:cNvPr>
          <p:cNvSpPr txBox="1"/>
          <p:nvPr/>
        </p:nvSpPr>
        <p:spPr>
          <a:xfrm>
            <a:off x="703843" y="4477447"/>
            <a:ext cx="55519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הקובץ בפורמט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json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והוא לא ניתן לקריאה על ידי אדם/ תוכנות רגילות במחשב. 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60757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566</Words>
  <Application>Microsoft Office PowerPoint</Application>
  <PresentationFormat>נייר A4 ‏(210x297 מ"מ)</PresentationFormat>
  <Paragraphs>46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Gisha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חן פלג</dc:creator>
  <cp:lastModifiedBy>חן פלג</cp:lastModifiedBy>
  <cp:revision>5</cp:revision>
  <dcterms:created xsi:type="dcterms:W3CDTF">2022-08-30T13:35:52Z</dcterms:created>
  <dcterms:modified xsi:type="dcterms:W3CDTF">2022-08-30T14:41:30Z</dcterms:modified>
</cp:coreProperties>
</file>