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-600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27FE68-6D42-5314-108F-2DE43308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052BA3-D48D-3522-FE63-48835B13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663229-BE69-9E80-1640-A7798DFC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690854-AF48-FBD9-C9A7-4A8C165F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6B4EE-E906-AEFB-73CB-5A05933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3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88EF1D-90A2-AF86-EE6E-DBFBADFB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144C0C-7526-CE2B-1AB9-A94247A15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190267-4737-4A50-AE85-EE2A5478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66022A-72C6-61CD-2143-9FD3E36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82ECBE-BCAF-5A23-B92A-22A3D98E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4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CDA04D-71DA-857C-2D39-D8E7855E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5B05C6A-1FD6-F948-5767-1842815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F86AFA-BEEA-7224-F0F4-CE7EF168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026D54-D395-095F-C53B-10B1676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211BB-91E0-A9F5-BE5B-65C87048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85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E5B8F5-39BF-B41D-74A4-4852F57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41F355-CD6F-65D0-7667-DCCC47FB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CE3E57-45A2-8453-97C8-80289316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15E223-D55B-185A-B432-2AC858A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D0B1DB-AA9A-ADB9-E2DA-60939E8C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3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38C0A-E099-1B6F-FADF-35A722BE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0AA8CC-EE3E-C270-34EF-6053FE7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E534D6-236B-428E-167B-DA973BDF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DF8F64-6376-6EC5-A81B-E8BC570F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C3FE81-AA6E-8381-033C-43D0C5D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0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BB1059-780E-3402-2D09-93155E24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1FD008-ACBA-2A3A-49E3-0C90625A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6D3738-6CE2-8D7C-CC3E-B9B022C6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F58671-BA0A-BDBF-0B29-BBA7A4A3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988398-8FC4-694E-A8DB-D56D3DF6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2189E7-3D19-5CF3-48C2-0F6E96C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3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DA861C-0C3D-6529-0D27-47DA0929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1D0672-AEA5-EFAC-8F7B-5B7E721A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7C782E-7D21-37EC-EF60-059AF9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B80371-3D20-704D-4646-B3A69AF7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D3CB761-0230-D31E-91A3-78BD3CC3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5C471E1-4577-4FE5-1613-F54284C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35207DD-226E-5E18-3E0D-B0606F6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9A6DE2-5808-0D43-A895-46F05A3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01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DA000E-9BB5-A23E-CECA-F877FAEB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FC24406-4152-3FD4-02A9-897AEE83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8225ECC-C0D0-7FA3-D06D-EA69C9F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9F1115-3C8E-79CF-1CAA-043BAD3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72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90C601C-5B94-87E1-DD24-8FEAC9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88FB8A-0BEB-1CFF-3F9C-F5750DF9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873463-60E8-CBC5-5D73-A6261DC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8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B28124-A55E-FB39-666E-43260E1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062B1B-B4BB-703E-A099-5EC21C5D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B713D6-98BB-0EFA-B65C-D9C9152C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EE2B47-19FD-8AAF-87F2-4A67611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15B763-342C-D262-0D3F-30AC5B9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328062-F67A-00D2-8BF6-B7405C5A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89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4F710-1420-2025-4F83-B2C7914D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988A85E-6C95-1BBA-95D9-9BEA1899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19619B-060B-2040-9476-4FC43BDC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27F8BFE-3B84-4E05-A74C-8FE6F832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0B07A9-6C69-C100-9AB5-69BFE641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4EE254-B793-5195-5A46-996FF41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0663412-E486-0CEE-E06F-B2497BF1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911AA4-7C36-2DF4-524F-E68BAB91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EAC7AD-8DAA-A9F8-92D4-79CD17A19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4C6C-0180-4E94-85B5-A0C97A5DD0EA}" type="datetimeFigureOut">
              <a:rPr lang="he-IL" smtClean="0"/>
              <a:t>ט"ז/שבט/תשפ"ג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CE9C7-0AFB-E07D-7389-3A9D13456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E6B989-907F-F9AE-2B91-BC11BEDE6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988F-DFB5-4096-A510-17D94952A2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81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BA49EA9-C6AF-83AA-3360-67234F0B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33122"/>
              </p:ext>
            </p:extLst>
          </p:nvPr>
        </p:nvGraphicFramePr>
        <p:xfrm>
          <a:off x="2381250" y="692150"/>
          <a:ext cx="7161944" cy="4347683"/>
        </p:xfrm>
        <a:graphic>
          <a:graphicData uri="http://schemas.openxmlformats.org/drawingml/2006/table">
            <a:tbl>
              <a:tblPr/>
              <a:tblGrid>
                <a:gridCol w="895243">
                  <a:extLst>
                    <a:ext uri="{9D8B030D-6E8A-4147-A177-3AD203B41FA5}">
                      <a16:colId xmlns:a16="http://schemas.microsoft.com/office/drawing/2014/main" val="795337318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3083974659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1411672549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2542085561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3302797312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876594004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4176241111"/>
                    </a:ext>
                  </a:extLst>
                </a:gridCol>
                <a:gridCol w="895243">
                  <a:extLst>
                    <a:ext uri="{9D8B030D-6E8A-4147-A177-3AD203B41FA5}">
                      <a16:colId xmlns:a16="http://schemas.microsoft.com/office/drawing/2014/main" val="2794489172"/>
                    </a:ext>
                  </a:extLst>
                </a:gridCol>
              </a:tblGrid>
              <a:tr h="215900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Hours report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my-organization/my-project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29550"/>
                  </a:ext>
                </a:extLst>
              </a:tr>
              <a:tr h="215211">
                <a:tc gridSpan="4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For: johngrey@repo.com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7.2.23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5568"/>
                  </a:ext>
                </a:extLst>
              </a:tr>
              <a:tr h="216589"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Total hours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844059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03173"/>
                  </a:ext>
                </a:extLst>
              </a:tr>
              <a:tr h="354014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----| 2023 |---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27569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27140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Hours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9159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Wed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Initial commit; second commit;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5710516"/>
                  </a:ext>
                </a:extLst>
              </a:tr>
              <a:tr h="248136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Thu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my_branch_name_#5;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12322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Mon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automation_build#16;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0094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Tue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31.1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automation_build#16;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08123"/>
                  </a:ext>
                </a:extLst>
              </a:tr>
              <a:tr h="278022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Total: 15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22552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94567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February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Day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Hours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Details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897542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Thu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8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data_base_integration_#24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8888227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Fri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payment_status_22#;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38245668"/>
                  </a:ext>
                </a:extLst>
              </a:tr>
              <a:tr h="225566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Sat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hot_fix_45#; payment_status_22#;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6187" marR="56187" marT="28093" marB="2809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66485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Sun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refactoring_26#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13165"/>
                  </a:ext>
                </a:extLst>
              </a:tr>
              <a:tr h="184839"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Tue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7.2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commit message if no branches;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1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30429"/>
                  </a:ext>
                </a:extLst>
              </a:tr>
              <a:tr h="253996"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</a:t>
                      </a:r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1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Total: 22</a:t>
                      </a: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804" marR="7804" marT="7804" marB="780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63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927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מסך רחב</PresentationFormat>
  <Paragraphs>70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חן פלג</dc:creator>
  <cp:lastModifiedBy>חן פלג</cp:lastModifiedBy>
  <cp:revision>3</cp:revision>
  <dcterms:created xsi:type="dcterms:W3CDTF">2023-02-07T19:05:20Z</dcterms:created>
  <dcterms:modified xsi:type="dcterms:W3CDTF">2023-02-07T19:29:51Z</dcterms:modified>
</cp:coreProperties>
</file>