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>
        <p:scale>
          <a:sx n="75" d="100"/>
          <a:sy n="75" d="100"/>
        </p:scale>
        <p:origin x="324" y="-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827FE68-6D42-5314-108F-2DE43308F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0052BA3-D48D-3522-FE63-48835B132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D663229-BE69-9E80-1640-A7798DFCB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4C6C-0180-4E94-85B5-A0C97A5DD0EA}" type="datetimeFigureOut">
              <a:rPr lang="he-IL" smtClean="0"/>
              <a:t>ט"ז/שבט/תשפ"ג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1690854-AF48-FBD9-C9A7-4A8C165FC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996B4EE-E906-AEFB-73CB-5A05933A2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4988F-DFB5-4096-A510-17D94952A2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29346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688EF1D-90A2-AF86-EE6E-DBFBADFB1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1144C0C-7526-CE2B-1AB9-A94247A15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5190267-4737-4A50-AE85-EE2A5478B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4C6C-0180-4E94-85B5-A0C97A5DD0EA}" type="datetimeFigureOut">
              <a:rPr lang="he-IL" smtClean="0"/>
              <a:t>ט"ז/שבט/תשפ"ג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266022A-72C6-61CD-2143-9FD3E3677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082ECBE-BCAF-5A23-B92A-22A3D98E4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4988F-DFB5-4096-A510-17D94952A2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91489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55CDA04D-71DA-857C-2D39-D8E7855EC4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65B05C6A-1FD6-F948-5767-184281552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CF86AFA-BEEA-7224-F0F4-CE7EF1684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4C6C-0180-4E94-85B5-A0C97A5DD0EA}" type="datetimeFigureOut">
              <a:rPr lang="he-IL" smtClean="0"/>
              <a:t>ט"ז/שבט/תשפ"ג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9026D54-D395-095F-C53B-10B16768B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BF211BB-91E0-A9F5-BE5B-65C870486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4988F-DFB5-4096-A510-17D94952A2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8857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7E5B8F5-39BF-B41D-74A4-4852F578E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141F355-CD6F-65D0-7667-DCCC47FB4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9CE3E57-45A2-8453-97C8-802893160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4C6C-0180-4E94-85B5-A0C97A5DD0EA}" type="datetimeFigureOut">
              <a:rPr lang="he-IL" smtClean="0"/>
              <a:t>ט"ז/שבט/תשפ"ג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015E223-D55B-185A-B432-2AC858A24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1D0B1DB-AA9A-ADB9-E2DA-60939E8C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4988F-DFB5-4096-A510-17D94952A2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2312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FA38C0A-E099-1B6F-FADF-35A722BE5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70AA8CC-EE3E-C270-34EF-6053FE76F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0E534D6-236B-428E-167B-DA973BDF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4C6C-0180-4E94-85B5-A0C97A5DD0EA}" type="datetimeFigureOut">
              <a:rPr lang="he-IL" smtClean="0"/>
              <a:t>ט"ז/שבט/תשפ"ג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ADF8F64-6376-6EC5-A81B-E8BC570FE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8C3FE81-AA6E-8381-033C-43D0C5D0E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4988F-DFB5-4096-A510-17D94952A2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5081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BB1059-780E-3402-2D09-93155E240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01FD008-ACBA-2A3A-49E3-0C90625A33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96D3738-6CE2-8D7C-CC3E-B9B022C69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0F58671-BA0A-BDBF-0B29-BBA7A4A3A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4C6C-0180-4E94-85B5-A0C97A5DD0EA}" type="datetimeFigureOut">
              <a:rPr lang="he-IL" smtClean="0"/>
              <a:t>ט"ז/שבט/תשפ"ג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F988398-8FC4-694E-A8DB-D56D3DF6C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F2189E7-3D19-5CF3-48C2-0F6E96C70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4988F-DFB5-4096-A510-17D94952A2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09318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7DA861C-0C3D-6529-0D27-47DA0929E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21D0672-AEA5-EFAC-8F7B-5B7E721A8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27C782E-7D21-37EC-EF60-059AF9D15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0DB80371-3D20-704D-4646-B3A69AF74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DD3CB761-0230-D31E-91A3-78BD3CC32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F5C471E1-4577-4FE5-1613-F54284C8F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4C6C-0180-4E94-85B5-A0C97A5DD0EA}" type="datetimeFigureOut">
              <a:rPr lang="he-IL" smtClean="0"/>
              <a:t>ט"ז/שבט/תשפ"ג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E35207DD-226E-5E18-3E0D-B0606F6F3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1F9A6DE2-5808-0D43-A895-46F05A3EB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4988F-DFB5-4096-A510-17D94952A2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0017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DDA000E-9BB5-A23E-CECA-F877FAEB3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FFC24406-4152-3FD4-02A9-897AEE835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4C6C-0180-4E94-85B5-A0C97A5DD0EA}" type="datetimeFigureOut">
              <a:rPr lang="he-IL" smtClean="0"/>
              <a:t>ט"ז/שבט/תשפ"ג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38225ECC-C0D0-7FA3-D06D-EA69C9F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C69F1115-3C8E-79CF-1CAA-043BAD345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4988F-DFB5-4096-A510-17D94952A2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1725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290C601C-5B94-87E1-DD24-8FEAC9540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4C6C-0180-4E94-85B5-A0C97A5DD0EA}" type="datetimeFigureOut">
              <a:rPr lang="he-IL" smtClean="0"/>
              <a:t>ט"ז/שבט/תשפ"ג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588FB8A-0BEB-1CFF-3F9C-F5750DF97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0873463-60E8-CBC5-5D73-A6261DC06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4988F-DFB5-4096-A510-17D94952A2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8055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DB28124-A55E-FB39-666E-43260E162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E062B1B-B4BB-703E-A099-5EC21C5D9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5B713D6-98BB-0EFA-B65C-D9C9152C6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DEE2B47-19FD-8AAF-87F2-4A6761124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4C6C-0180-4E94-85B5-A0C97A5DD0EA}" type="datetimeFigureOut">
              <a:rPr lang="he-IL" smtClean="0"/>
              <a:t>ט"ז/שבט/תשפ"ג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C15B763-342C-D262-0D3F-30AC5B9E6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3328062-F67A-00D2-8BF6-B7405C5A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4988F-DFB5-4096-A510-17D94952A2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28947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F54F710-1420-2025-4F83-B2C7914D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F988A85E-6C95-1BBA-95D9-9BEA189908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3819619B-060B-2040-9476-4FC43BDCD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27F8BFE-3B84-4E05-A74C-8FE6F8327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4C6C-0180-4E94-85B5-A0C97A5DD0EA}" type="datetimeFigureOut">
              <a:rPr lang="he-IL" smtClean="0"/>
              <a:t>ט"ז/שבט/תשפ"ג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50B07A9-6C69-C100-9AB5-69BFE641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34EE254-B793-5195-5A46-996FF41E3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4988F-DFB5-4096-A510-17D94952A2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771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60663412-E486-0CEE-E06F-B2497BF10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6911AA4-7C36-2DF4-524F-E68BAB911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4EAC7AD-8DAA-A9F8-92D4-79CD17A19B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A4C6C-0180-4E94-85B5-A0C97A5DD0EA}" type="datetimeFigureOut">
              <a:rPr lang="he-IL" smtClean="0"/>
              <a:t>ט"ז/שבט/תשפ"ג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F5CE9C7-0AFB-E07D-7389-3A9D13456D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4E6B989-907F-F9AE-2B91-BC11BEDE6A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4988F-DFB5-4096-A510-17D94952A2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8110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8BA49EA9-C6AF-83AA-3360-67234F0BE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273366"/>
              </p:ext>
            </p:extLst>
          </p:nvPr>
        </p:nvGraphicFramePr>
        <p:xfrm>
          <a:off x="2381250" y="692150"/>
          <a:ext cx="7161944" cy="4261335"/>
        </p:xfrm>
        <a:graphic>
          <a:graphicData uri="http://schemas.openxmlformats.org/drawingml/2006/table">
            <a:tbl>
              <a:tblPr/>
              <a:tblGrid>
                <a:gridCol w="895243">
                  <a:extLst>
                    <a:ext uri="{9D8B030D-6E8A-4147-A177-3AD203B41FA5}">
                      <a16:colId xmlns:a16="http://schemas.microsoft.com/office/drawing/2014/main" val="795337318"/>
                    </a:ext>
                  </a:extLst>
                </a:gridCol>
                <a:gridCol w="895243">
                  <a:extLst>
                    <a:ext uri="{9D8B030D-6E8A-4147-A177-3AD203B41FA5}">
                      <a16:colId xmlns:a16="http://schemas.microsoft.com/office/drawing/2014/main" val="3083974659"/>
                    </a:ext>
                  </a:extLst>
                </a:gridCol>
                <a:gridCol w="895243">
                  <a:extLst>
                    <a:ext uri="{9D8B030D-6E8A-4147-A177-3AD203B41FA5}">
                      <a16:colId xmlns:a16="http://schemas.microsoft.com/office/drawing/2014/main" val="1411672549"/>
                    </a:ext>
                  </a:extLst>
                </a:gridCol>
                <a:gridCol w="895243">
                  <a:extLst>
                    <a:ext uri="{9D8B030D-6E8A-4147-A177-3AD203B41FA5}">
                      <a16:colId xmlns:a16="http://schemas.microsoft.com/office/drawing/2014/main" val="2542085561"/>
                    </a:ext>
                  </a:extLst>
                </a:gridCol>
                <a:gridCol w="895243">
                  <a:extLst>
                    <a:ext uri="{9D8B030D-6E8A-4147-A177-3AD203B41FA5}">
                      <a16:colId xmlns:a16="http://schemas.microsoft.com/office/drawing/2014/main" val="3302797312"/>
                    </a:ext>
                  </a:extLst>
                </a:gridCol>
                <a:gridCol w="895243">
                  <a:extLst>
                    <a:ext uri="{9D8B030D-6E8A-4147-A177-3AD203B41FA5}">
                      <a16:colId xmlns:a16="http://schemas.microsoft.com/office/drawing/2014/main" val="876594004"/>
                    </a:ext>
                  </a:extLst>
                </a:gridCol>
                <a:gridCol w="895243">
                  <a:extLst>
                    <a:ext uri="{9D8B030D-6E8A-4147-A177-3AD203B41FA5}">
                      <a16:colId xmlns:a16="http://schemas.microsoft.com/office/drawing/2014/main" val="4176241111"/>
                    </a:ext>
                  </a:extLst>
                </a:gridCol>
                <a:gridCol w="895243">
                  <a:extLst>
                    <a:ext uri="{9D8B030D-6E8A-4147-A177-3AD203B41FA5}">
                      <a16:colId xmlns:a16="http://schemas.microsoft.com/office/drawing/2014/main" val="2794489172"/>
                    </a:ext>
                  </a:extLst>
                </a:gridCol>
              </a:tblGrid>
              <a:tr h="184839">
                <a:tc gridSpan="3">
                  <a:txBody>
                    <a:bodyPr/>
                    <a:lstStyle/>
                    <a:p>
                      <a:pPr algn="l" rtl="0"/>
                      <a:r>
                        <a:rPr lang="en-US" sz="11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1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Hours report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rtl="0"/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MyOrgenaztion</a:t>
                      </a:r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/My-Project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11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11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829550"/>
                  </a:ext>
                </a:extLst>
              </a:tr>
              <a:tr h="184839">
                <a:tc gridSpan="4">
                  <a:txBody>
                    <a:bodyPr/>
                    <a:lstStyle/>
                    <a:p>
                      <a:pPr algn="l" rtl="0"/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For: johngrey@repo.com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11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1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7.2.23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11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11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805568"/>
                  </a:ext>
                </a:extLst>
              </a:tr>
              <a:tr h="184839">
                <a:tc gridSpan="3">
                  <a:txBody>
                    <a:bodyPr/>
                    <a:lstStyle/>
                    <a:p>
                      <a:pPr algn="l" rtl="0"/>
                      <a:r>
                        <a:rPr lang="en-US" sz="11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Total hours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he-IL" sz="11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37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11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11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11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11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0844059"/>
                  </a:ext>
                </a:extLst>
              </a:tr>
              <a:tr h="184839">
                <a:tc>
                  <a:txBody>
                    <a:bodyPr/>
                    <a:lstStyle/>
                    <a:p>
                      <a:pPr algn="l" rtl="0"/>
                      <a:endParaRPr lang="he-IL" sz="11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11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11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11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11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11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11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11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8303173"/>
                  </a:ext>
                </a:extLst>
              </a:tr>
              <a:tr h="354014">
                <a:tc>
                  <a:txBody>
                    <a:bodyPr/>
                    <a:lstStyle/>
                    <a:p>
                      <a:pPr algn="l" rtl="0"/>
                      <a:r>
                        <a:rPr lang="he-IL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-----------------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----| 2023 |---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-----------------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/>
                      <a:r>
                        <a:rPr lang="he-IL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----------------------------------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11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11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11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27569"/>
                  </a:ext>
                </a:extLst>
              </a:tr>
              <a:tr h="184839">
                <a:tc>
                  <a:txBody>
                    <a:bodyPr/>
                    <a:lstStyle/>
                    <a:p>
                      <a:pPr algn="l" rtl="0"/>
                      <a:endParaRPr lang="he-IL" sz="11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11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11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11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11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11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11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11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9827140"/>
                  </a:ext>
                </a:extLst>
              </a:tr>
              <a:tr h="184839"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January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Day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Date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Hours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Details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11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11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11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099159"/>
                  </a:ext>
                </a:extLst>
              </a:tr>
              <a:tr h="225566">
                <a:tc>
                  <a:txBody>
                    <a:bodyPr/>
                    <a:lstStyle/>
                    <a:p>
                      <a:pPr algn="l" rtl="0"/>
                      <a:endParaRPr lang="he-IL" sz="11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Wed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he-IL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25.1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he-IL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rtl="0"/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Initial commit;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6187" marR="56187" marT="28093" marB="2809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5710516"/>
                  </a:ext>
                </a:extLst>
              </a:tr>
              <a:tr h="248136">
                <a:tc>
                  <a:txBody>
                    <a:bodyPr/>
                    <a:lstStyle/>
                    <a:p>
                      <a:pPr algn="l" rtl="0"/>
                      <a:endParaRPr lang="he-IL" sz="11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Thu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he-IL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26.1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he-IL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rtl="0"/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added setup; added config;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6187" marR="56187" marT="28093" marB="2809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2812322"/>
                  </a:ext>
                </a:extLst>
              </a:tr>
              <a:tr h="184839">
                <a:tc>
                  <a:txBody>
                    <a:bodyPr/>
                    <a:lstStyle/>
                    <a:p>
                      <a:pPr algn="l" rtl="0"/>
                      <a:endParaRPr lang="he-IL" sz="11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Mon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he-IL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30.1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he-IL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/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utils_function_build_#15;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11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11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240094"/>
                  </a:ext>
                </a:extLst>
              </a:tr>
              <a:tr h="184839">
                <a:tc>
                  <a:txBody>
                    <a:bodyPr/>
                    <a:lstStyle/>
                    <a:p>
                      <a:pPr algn="l" rtl="0"/>
                      <a:endParaRPr lang="he-IL" sz="11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Tue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he-IL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31.1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he-IL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/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automation_build#16;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11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11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208123"/>
                  </a:ext>
                </a:extLst>
              </a:tr>
              <a:tr h="354014">
                <a:tc>
                  <a:txBody>
                    <a:bodyPr/>
                    <a:lstStyle/>
                    <a:p>
                      <a:pPr algn="l" rtl="0"/>
                      <a:r>
                        <a:rPr lang="he-IL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-----------------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-----------------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-----------------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-----------------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-----------------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--------------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</a:t>
                      </a:r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Total: 15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11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622552"/>
                  </a:ext>
                </a:extLst>
              </a:tr>
              <a:tr h="184839">
                <a:tc>
                  <a:txBody>
                    <a:bodyPr/>
                    <a:lstStyle/>
                    <a:p>
                      <a:pPr algn="l" rtl="0"/>
                      <a:endParaRPr lang="he-IL" sz="11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11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11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11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11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11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11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11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994567"/>
                  </a:ext>
                </a:extLst>
              </a:tr>
              <a:tr h="184839">
                <a:tc>
                  <a:txBody>
                    <a:bodyPr/>
                    <a:lstStyle/>
                    <a:p>
                      <a:pPr algn="l" rtl="0"/>
                      <a:r>
                        <a:rPr lang="he-IL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February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Day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Date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Hours</a:t>
                      </a:r>
                      <a:r>
                        <a:rPr lang="he-IL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endParaRPr lang="en-US" sz="11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Details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11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11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11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4897542"/>
                  </a:ext>
                </a:extLst>
              </a:tr>
              <a:tr h="225566">
                <a:tc>
                  <a:txBody>
                    <a:bodyPr/>
                    <a:lstStyle/>
                    <a:p>
                      <a:pPr algn="l" rtl="0"/>
                      <a:endParaRPr lang="he-IL" sz="11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Thu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he-IL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2.2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8 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rtl="0"/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object_id_converter</a:t>
                      </a:r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;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11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6187" marR="56187" marT="28093" marB="2809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48888227"/>
                  </a:ext>
                </a:extLst>
              </a:tr>
              <a:tr h="225566">
                <a:tc>
                  <a:txBody>
                    <a:bodyPr/>
                    <a:lstStyle/>
                    <a:p>
                      <a:pPr algn="l" rtl="0"/>
                      <a:endParaRPr lang="he-IL" sz="11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Fri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he-IL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3.2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 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rtl="0"/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payment_status_update_#22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11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6187" marR="56187" marT="28093" marB="2809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38245668"/>
                  </a:ext>
                </a:extLst>
              </a:tr>
              <a:tr h="225566">
                <a:tc>
                  <a:txBody>
                    <a:bodyPr/>
                    <a:lstStyle/>
                    <a:p>
                      <a:pPr algn="l" rtl="0"/>
                      <a:endParaRPr lang="he-IL" sz="11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Sat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he-IL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4.2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 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rtl="0"/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hot_bug_fix_45#;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11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6187" marR="56187" marT="28093" marB="2809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1666485"/>
                  </a:ext>
                </a:extLst>
              </a:tr>
              <a:tr h="184839">
                <a:tc>
                  <a:txBody>
                    <a:bodyPr/>
                    <a:lstStyle/>
                    <a:p>
                      <a:pPr algn="l" rtl="0"/>
                      <a:endParaRPr lang="he-IL" sz="11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Sun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he-IL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5.2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 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rtl="0"/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automation_setup</a:t>
                      </a:r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;  samall_fixes_56#;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11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913165"/>
                  </a:ext>
                </a:extLst>
              </a:tr>
              <a:tr h="184839">
                <a:tc>
                  <a:txBody>
                    <a:bodyPr/>
                    <a:lstStyle/>
                    <a:p>
                      <a:pPr algn="l" rtl="0"/>
                      <a:endParaRPr lang="he-IL" sz="11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Tue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he-IL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7.2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 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rtl="0"/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refactoring package;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11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0030429"/>
                  </a:ext>
                </a:extLst>
              </a:tr>
              <a:tr h="184839">
                <a:tc>
                  <a:txBody>
                    <a:bodyPr/>
                    <a:lstStyle/>
                    <a:p>
                      <a:pPr algn="l" rtl="0"/>
                      <a:r>
                        <a:rPr lang="he-IL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--</a:t>
                      </a:r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-----</a:t>
                      </a:r>
                      <a:r>
                        <a:rPr lang="he-IL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----------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-----------------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-----------------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-----------------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-----------------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---------------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</a:t>
                      </a:r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Total: 22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11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8633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29278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185</Words>
  <Application>Microsoft Office PowerPoint</Application>
  <PresentationFormat>מסך רחב</PresentationFormat>
  <Paragraphs>70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Tahoma</vt:lpstr>
      <vt:lpstr>ערכת נושא Office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חן פלג</dc:creator>
  <cp:lastModifiedBy>חן פלג</cp:lastModifiedBy>
  <cp:revision>2</cp:revision>
  <dcterms:created xsi:type="dcterms:W3CDTF">2023-02-07T19:05:20Z</dcterms:created>
  <dcterms:modified xsi:type="dcterms:W3CDTF">2023-02-07T19:22:23Z</dcterms:modified>
</cp:coreProperties>
</file>