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1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4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1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30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4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1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8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2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3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973A-CAE9-470B-B4B7-5C9B3EEC771A}" type="datetimeFigureOut">
              <a:rPr lang="zh-TW" altLang="en-US" smtClean="0"/>
              <a:t>2018/4/4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CC0-1AF5-4F73-8317-66F00138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延遲 3"/>
          <p:cNvSpPr/>
          <p:nvPr/>
        </p:nvSpPr>
        <p:spPr>
          <a:xfrm>
            <a:off x="9609512" y="2892828"/>
            <a:ext cx="2161309" cy="1346662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比特币的交易监督系统</a:t>
            </a:r>
            <a:endParaRPr lang="zh-TW" altLang="zh-TW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流程圖: 抽選 4"/>
          <p:cNvSpPr/>
          <p:nvPr/>
        </p:nvSpPr>
        <p:spPr>
          <a:xfrm rot="16200000" flipV="1">
            <a:off x="357449" y="3420688"/>
            <a:ext cx="822960" cy="290941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14400" y="3557844"/>
            <a:ext cx="869511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線接點 6"/>
          <p:cNvCxnSpPr/>
          <p:nvPr/>
        </p:nvCxnSpPr>
        <p:spPr>
          <a:xfrm>
            <a:off x="7454245" y="1224414"/>
            <a:ext cx="1393488" cy="232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518684" y="3565944"/>
            <a:ext cx="1952588" cy="1899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3276" y="76274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信息安全技术</a:t>
            </a:r>
            <a:endParaRPr lang="zh-TW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64963" y="546503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加密货币钱包</a:t>
            </a:r>
            <a:endParaRPr lang="zh-TW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22296" y="768582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近场通讯技术</a:t>
            </a:r>
            <a:endParaRPr lang="zh-TW" alt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485227" y="5447614"/>
            <a:ext cx="14838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</a:t>
            </a:r>
            <a:endParaRPr lang="en-US" altLang="zh-TW" sz="24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4402507" y="1230247"/>
            <a:ext cx="1472347" cy="2327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22" idx="0"/>
          </p:cNvCxnSpPr>
          <p:nvPr/>
        </p:nvCxnSpPr>
        <p:spPr>
          <a:xfrm flipH="1">
            <a:off x="2227169" y="3565944"/>
            <a:ext cx="1982410" cy="1881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11310" y="1308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认证机制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13437" y="224315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权限控管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2441" y="2457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访问控制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3562" y="374233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数据库加密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61215" y="161731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身分识别管理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0762" y="421444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个人信息去识别化安全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11170" y="1496968"/>
            <a:ext cx="2236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商品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RFID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Tag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建置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94170" y="1893359"/>
            <a:ext cx="2236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读取商品</a:t>
            </a:r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RFID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Tag</a:t>
            </a:r>
          </a:p>
        </p:txBody>
      </p:sp>
      <p:sp>
        <p:nvSpPr>
          <p:cNvPr id="41" name="矩形 40"/>
          <p:cNvSpPr/>
          <p:nvPr/>
        </p:nvSpPr>
        <p:spPr>
          <a:xfrm>
            <a:off x="2005721" y="2460992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Android Beam</a:t>
            </a:r>
            <a:r>
              <a:rPr lang="zh-TW" altLang="en-US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传输商品交易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306" y="471660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数据库连接</a:t>
            </a:r>
            <a:endParaRPr lang="en-US" altLang="zh-TW" sz="20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54745" y="495548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区块链技术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59854" y="4599970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公</a:t>
            </a:r>
            <a:r>
              <a:rPr lang="en-US" altLang="zh-TW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私钥生成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12970" y="43395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地址产出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40382" y="39669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交易技术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79416" y="369475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mtClean="0">
                <a:latin typeface="Times New Roman" panose="02020603050405020304" pitchFamily="18" charset="0"/>
                <a:ea typeface="SimSun" panose="02010600030101010101" pitchFamily="2" charset="-122"/>
              </a:rPr>
              <a:t>货币发行技术</a:t>
            </a:r>
            <a:endParaRPr lang="zh-TW" alt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511170" y="1888512"/>
            <a:ext cx="2353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789164" y="2845539"/>
            <a:ext cx="3651353" cy="4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5053596" y="2257636"/>
            <a:ext cx="2100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6363276" y="1714127"/>
            <a:ext cx="1401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6732069" y="2612393"/>
            <a:ext cx="1551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962600" y="2010051"/>
            <a:ext cx="1879064" cy="13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8375034" y="2833168"/>
            <a:ext cx="1685277" cy="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594222" y="4142409"/>
            <a:ext cx="168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551513" y="5133717"/>
            <a:ext cx="1846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450762" y="4624223"/>
            <a:ext cx="2627062" cy="2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5630508" y="4336883"/>
            <a:ext cx="1049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4686723" y="4993810"/>
            <a:ext cx="13157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672924" y="5313753"/>
            <a:ext cx="2050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244938" y="4722622"/>
            <a:ext cx="1478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932461" y="4088600"/>
            <a:ext cx="1969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延遲 5"/>
          <p:cNvSpPr/>
          <p:nvPr/>
        </p:nvSpPr>
        <p:spPr>
          <a:xfrm>
            <a:off x="9609512" y="2892828"/>
            <a:ext cx="2161309" cy="1346662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流程圖: 抽選 6"/>
          <p:cNvSpPr/>
          <p:nvPr/>
        </p:nvSpPr>
        <p:spPr>
          <a:xfrm rot="16200000" flipV="1">
            <a:off x="357449" y="3420688"/>
            <a:ext cx="822960" cy="29094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914400" y="3557844"/>
            <a:ext cx="869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026754" y="805322"/>
            <a:ext cx="1745673" cy="2743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696715" y="88844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02.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無線網路技術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03299" y="287365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25.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加解密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74678" y="1291615"/>
            <a:ext cx="1120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權限控管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40696" y="16926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17.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認證機制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65200" y="249027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身分識別管理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27473" y="209364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19.</a:t>
            </a:r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存取控制</a:t>
            </a:r>
            <a:endParaRPr lang="en-US" altLang="zh-TW" sz="1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3461403">
            <a:off x="7191734" y="209250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已具備技術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390520" y="3548520"/>
            <a:ext cx="2830502" cy="3108962"/>
            <a:chOff x="4526262" y="3566158"/>
            <a:chExt cx="2830502" cy="3108962"/>
          </a:xfrm>
        </p:grpSpPr>
        <p:sp>
          <p:nvSpPr>
            <p:cNvPr id="22" name="文字方塊 21"/>
            <p:cNvSpPr txBox="1"/>
            <p:nvPr/>
          </p:nvSpPr>
          <p:spPr>
            <a:xfrm>
              <a:off x="5696715" y="3775025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9.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資料檔案加密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65349" y="4161857"/>
              <a:ext cx="1351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10.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數據庫加密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78420" y="4553486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15.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網頁安全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58104" y="487404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21.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密碼防護安全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526262" y="5220437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46.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個資去識別化安全</a:t>
              </a:r>
              <a:endPara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 flipH="1">
              <a:off x="6118167" y="3566158"/>
              <a:ext cx="1238597" cy="3108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 rot="6714141">
              <a:off x="5629475" y="5122571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未來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或需要技術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共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5</a:t>
              </a:r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項</a:t>
              </a:r>
              <a:r>
                <a: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173</Words>
  <Application>Microsoft Office PowerPoint</Application>
  <PresentationFormat>寬螢幕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jambo</dc:creator>
  <cp:lastModifiedBy>Windows 使用者</cp:lastModifiedBy>
  <cp:revision>17</cp:revision>
  <dcterms:created xsi:type="dcterms:W3CDTF">2017-07-04T09:16:48Z</dcterms:created>
  <dcterms:modified xsi:type="dcterms:W3CDTF">2018-04-03T18:50:04Z</dcterms:modified>
</cp:coreProperties>
</file>