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973A-CAE9-470B-B4B7-5C9B3EEC771A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BCC0-1AF5-4F73-8317-66F00138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16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973A-CAE9-470B-B4B7-5C9B3EEC771A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BCC0-1AF5-4F73-8317-66F00138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46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973A-CAE9-470B-B4B7-5C9B3EEC771A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BCC0-1AF5-4F73-8317-66F00138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11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973A-CAE9-470B-B4B7-5C9B3EEC771A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BCC0-1AF5-4F73-8317-66F00138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30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973A-CAE9-470B-B4B7-5C9B3EEC771A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BCC0-1AF5-4F73-8317-66F00138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94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973A-CAE9-470B-B4B7-5C9B3EEC771A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BCC0-1AF5-4F73-8317-66F00138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61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973A-CAE9-470B-B4B7-5C9B3EEC771A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BCC0-1AF5-4F73-8317-66F00138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51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973A-CAE9-470B-B4B7-5C9B3EEC771A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BCC0-1AF5-4F73-8317-66F00138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84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973A-CAE9-470B-B4B7-5C9B3EEC771A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BCC0-1AF5-4F73-8317-66F00138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38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973A-CAE9-470B-B4B7-5C9B3EEC771A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BCC0-1AF5-4F73-8317-66F00138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29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973A-CAE9-470B-B4B7-5C9B3EEC771A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BCC0-1AF5-4F73-8317-66F00138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37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D973A-CAE9-470B-B4B7-5C9B3EEC771A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DBCC0-1AF5-4F73-8317-66F00138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47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延遲 3"/>
          <p:cNvSpPr/>
          <p:nvPr/>
        </p:nvSpPr>
        <p:spPr>
          <a:xfrm>
            <a:off x="9609512" y="2892828"/>
            <a:ext cx="2161309" cy="1346662"/>
          </a:xfrm>
          <a:prstGeom prst="flowChartDelay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区</a:t>
            </a:r>
            <a:r>
              <a:rPr lang="zh-CN" altLang="en-US" sz="2800" dirty="0">
                <a:latin typeface="Times New Roman" panose="02020603050405020304" pitchFamily="18" charset="0"/>
                <a:ea typeface="SimSun" panose="02010600030101010101" pitchFamily="2" charset="-122"/>
              </a:rPr>
              <a:t>块链的实名交易监督系统</a:t>
            </a:r>
            <a:endParaRPr lang="zh-TW" altLang="zh-TW" sz="2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流程圖: 抽選 4"/>
          <p:cNvSpPr/>
          <p:nvPr/>
        </p:nvSpPr>
        <p:spPr>
          <a:xfrm rot="16200000" flipV="1">
            <a:off x="357449" y="3420688"/>
            <a:ext cx="822960" cy="290941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914400" y="3557844"/>
            <a:ext cx="8695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>
            <a:stCxn id="17" idx="2"/>
          </p:cNvCxnSpPr>
          <p:nvPr/>
        </p:nvCxnSpPr>
        <p:spPr>
          <a:xfrm>
            <a:off x="7532827" y="1285969"/>
            <a:ext cx="1239600" cy="2262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H="1">
            <a:off x="5518684" y="3565944"/>
            <a:ext cx="1952588" cy="1899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363276" y="762749"/>
            <a:ext cx="233910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800" smtClean="0">
                <a:latin typeface="Times New Roman" panose="02020603050405020304" pitchFamily="18" charset="0"/>
                <a:ea typeface="SimSun" panose="02010600030101010101" pitchFamily="2" charset="-122"/>
              </a:rPr>
              <a:t>信息安全</a:t>
            </a:r>
            <a:r>
              <a:rPr lang="zh-TW" altLang="en-US" sz="2800" smtClean="0">
                <a:latin typeface="Times New Roman" panose="02020603050405020304" pitchFamily="18" charset="0"/>
                <a:ea typeface="SimSun" panose="02010600030101010101" pitchFamily="2" charset="-122"/>
              </a:rPr>
              <a:t>技术</a:t>
            </a:r>
            <a:endParaRPr lang="zh-TW" altLang="en-US" sz="2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864963" y="5465039"/>
            <a:ext cx="233910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800" smtClean="0">
                <a:latin typeface="Times New Roman" panose="02020603050405020304" pitchFamily="18" charset="0"/>
                <a:ea typeface="SimSun" panose="02010600030101010101" pitchFamily="2" charset="-122"/>
              </a:rPr>
              <a:t>加密货币钱包</a:t>
            </a:r>
            <a:endParaRPr lang="zh-TW" altLang="en-US" sz="2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322296" y="768582"/>
            <a:ext cx="233910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800" smtClean="0">
                <a:latin typeface="Times New Roman" panose="02020603050405020304" pitchFamily="18" charset="0"/>
                <a:ea typeface="SimSun" panose="02010600030101010101" pitchFamily="2" charset="-122"/>
              </a:rPr>
              <a:t>近场通讯技术</a:t>
            </a:r>
            <a:endParaRPr lang="zh-TW" altLang="en-US" sz="2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485227" y="5447614"/>
            <a:ext cx="14838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smtClean="0">
                <a:latin typeface="Times New Roman" panose="02020603050405020304" pitchFamily="18" charset="0"/>
                <a:ea typeface="SimSun" panose="02010600030101010101" pitchFamily="2" charset="-122"/>
              </a:rPr>
              <a:t>数据库</a:t>
            </a:r>
            <a:endParaRPr lang="en-US" altLang="zh-TW" sz="2800" dirty="0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cxnSp>
        <p:nvCxnSpPr>
          <p:cNvPr id="26" name="直線接點 25"/>
          <p:cNvCxnSpPr>
            <a:stCxn id="21" idx="2"/>
          </p:cNvCxnSpPr>
          <p:nvPr/>
        </p:nvCxnSpPr>
        <p:spPr>
          <a:xfrm>
            <a:off x="4491847" y="1291802"/>
            <a:ext cx="1318459" cy="2266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endCxn id="22" idx="0"/>
          </p:cNvCxnSpPr>
          <p:nvPr/>
        </p:nvCxnSpPr>
        <p:spPr>
          <a:xfrm flipH="1">
            <a:off x="2227169" y="3565944"/>
            <a:ext cx="1982410" cy="1881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6411310" y="130895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认证机制</a:t>
            </a:r>
            <a:endParaRPr lang="zh-TW" alt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813437" y="224315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权限控管</a:t>
            </a:r>
            <a:endParaRPr lang="zh-TW" alt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512441" y="245753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访问控制</a:t>
            </a:r>
            <a:endParaRPr lang="en-US" altLang="zh-TW" sz="2000" dirty="0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863562" y="3742336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数据库加密</a:t>
            </a:r>
            <a:endParaRPr lang="en-US" altLang="zh-TW" sz="2000" dirty="0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61215" y="1617312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身分识别管理</a:t>
            </a:r>
            <a:endParaRPr lang="zh-TW" alt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50762" y="4214440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个人信息</a:t>
            </a:r>
            <a:r>
              <a:rPr lang="zh-TW" altLang="en-US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去识别化安全</a:t>
            </a:r>
            <a:endParaRPr lang="zh-TW" alt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511170" y="1496968"/>
            <a:ext cx="22364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商品</a:t>
            </a:r>
            <a:r>
              <a:rPr lang="en-US" altLang="zh-TW" sz="2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RFID</a:t>
            </a:r>
            <a:r>
              <a:rPr lang="zh-TW" altLang="en-US" sz="2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Tag</a:t>
            </a:r>
            <a:r>
              <a:rPr lang="zh-TW" altLang="en-US" sz="2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建置</a:t>
            </a:r>
            <a:endParaRPr lang="en-US" altLang="zh-TW" sz="2000" dirty="0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994170" y="1893359"/>
            <a:ext cx="22364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读取商品</a:t>
            </a:r>
            <a:r>
              <a:rPr lang="en-US" altLang="zh-TW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RFID</a:t>
            </a:r>
            <a:r>
              <a:rPr lang="zh-TW" altLang="en-US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Tag</a:t>
            </a:r>
          </a:p>
        </p:txBody>
      </p:sp>
      <p:sp>
        <p:nvSpPr>
          <p:cNvPr id="41" name="矩形 40"/>
          <p:cNvSpPr/>
          <p:nvPr/>
        </p:nvSpPr>
        <p:spPr>
          <a:xfrm>
            <a:off x="2005721" y="2460992"/>
            <a:ext cx="323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Android </a:t>
            </a:r>
            <a:r>
              <a:rPr lang="en-US" altLang="zh-TW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Beam</a:t>
            </a:r>
            <a:r>
              <a:rPr lang="zh-TW" altLang="en-US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传输商品交易</a:t>
            </a:r>
            <a:endParaRPr lang="en-US" altLang="zh-TW" sz="2000" dirty="0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846306" y="471660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数据库连接</a:t>
            </a:r>
            <a:endParaRPr lang="en-US" altLang="zh-TW" sz="2000" dirty="0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54745" y="4955486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区块链技术</a:t>
            </a:r>
            <a:endParaRPr lang="zh-TW" alt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559854" y="4599970"/>
            <a:ext cx="15376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公</a:t>
            </a:r>
            <a:r>
              <a:rPr lang="en-US" altLang="zh-TW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/</a:t>
            </a:r>
            <a:r>
              <a:rPr lang="zh-TW" altLang="en-US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私钥生成</a:t>
            </a:r>
            <a:endParaRPr lang="zh-TW" alt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512970" y="433951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地址产出</a:t>
            </a:r>
            <a:endParaRPr lang="zh-TW" alt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540382" y="396698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交易技术</a:t>
            </a:r>
            <a:endParaRPr lang="zh-TW" alt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179416" y="3694756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货币发行技术</a:t>
            </a:r>
            <a:endParaRPr lang="zh-TW" alt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cxnSp>
        <p:nvCxnSpPr>
          <p:cNvPr id="58" name="直線接點 57"/>
          <p:cNvCxnSpPr/>
          <p:nvPr/>
        </p:nvCxnSpPr>
        <p:spPr>
          <a:xfrm>
            <a:off x="2511170" y="1888512"/>
            <a:ext cx="2353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1789164" y="2845539"/>
            <a:ext cx="3651353" cy="42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5053596" y="2257636"/>
            <a:ext cx="21001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6363276" y="1714127"/>
            <a:ext cx="14014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6732069" y="2612393"/>
            <a:ext cx="15513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V="1">
            <a:off x="7962600" y="2010051"/>
            <a:ext cx="1879064" cy="13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 flipV="1">
            <a:off x="8375034" y="2833168"/>
            <a:ext cx="1685277" cy="9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3594222" y="4142409"/>
            <a:ext cx="1688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2551513" y="5133717"/>
            <a:ext cx="1846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450762" y="4624223"/>
            <a:ext cx="2627062" cy="2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>
            <a:off x="5630508" y="4336883"/>
            <a:ext cx="10493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4686723" y="4993810"/>
            <a:ext cx="131570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>
            <a:off x="5672924" y="5313753"/>
            <a:ext cx="20506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>
            <a:off x="6244938" y="4722622"/>
            <a:ext cx="1478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>
            <a:off x="6932461" y="4088600"/>
            <a:ext cx="19696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75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圖: 延遲 5"/>
          <p:cNvSpPr/>
          <p:nvPr/>
        </p:nvSpPr>
        <p:spPr>
          <a:xfrm>
            <a:off x="9609512" y="2892828"/>
            <a:ext cx="2161309" cy="1346662"/>
          </a:xfrm>
          <a:prstGeom prst="flowChartDelay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流程圖: 抽選 6"/>
          <p:cNvSpPr/>
          <p:nvPr/>
        </p:nvSpPr>
        <p:spPr>
          <a:xfrm rot="16200000" flipV="1">
            <a:off x="357449" y="3420688"/>
            <a:ext cx="822960" cy="290941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914400" y="3557844"/>
            <a:ext cx="8695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026754" y="805322"/>
            <a:ext cx="1745673" cy="2743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696715" y="888449"/>
            <a:ext cx="1531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02.</a:t>
            </a:r>
            <a:r>
              <a:rPr lang="zh-TW" altLang="en-US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無線網路技術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403299" y="2873654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25.</a:t>
            </a:r>
            <a:r>
              <a:rPr lang="zh-TW" altLang="en-US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加解密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174678" y="1291615"/>
            <a:ext cx="1120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11.</a:t>
            </a:r>
            <a:r>
              <a:rPr lang="zh-TW" altLang="en-US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權限控管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440696" y="1692632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17.</a:t>
            </a:r>
            <a:r>
              <a:rPr lang="zh-TW" altLang="en-US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認證機制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665200" y="2490275"/>
            <a:ext cx="1531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20.</a:t>
            </a:r>
            <a:r>
              <a:rPr lang="zh-TW" altLang="en-US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身分識別管理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727473" y="2093649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19.</a:t>
            </a:r>
            <a:r>
              <a:rPr lang="zh-TW" altLang="en-US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存取控制</a:t>
            </a:r>
            <a:endParaRPr lang="en-US" altLang="zh-TW" sz="14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 rot="3461403">
            <a:off x="7191734" y="2092503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已具備技術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共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項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5390520" y="3548520"/>
            <a:ext cx="2830502" cy="3108962"/>
            <a:chOff x="4526262" y="3566158"/>
            <a:chExt cx="2830502" cy="3108962"/>
          </a:xfrm>
        </p:grpSpPr>
        <p:sp>
          <p:nvSpPr>
            <p:cNvPr id="22" name="文字方塊 21"/>
            <p:cNvSpPr txBox="1"/>
            <p:nvPr/>
          </p:nvSpPr>
          <p:spPr>
            <a:xfrm>
              <a:off x="5696715" y="3775025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9.</a:t>
              </a:r>
              <a:r>
                <a:rPr lang="zh-TW" altLang="en-US" sz="14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資料檔案加密</a:t>
              </a:r>
              <a:endPara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5565349" y="4161857"/>
              <a:ext cx="13516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10</a:t>
              </a:r>
              <a:r>
                <a:rPr lang="en-US" altLang="zh-TW" sz="14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.</a:t>
              </a:r>
              <a:r>
                <a:rPr lang="zh-TW" altLang="en-US" sz="14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數據庫加</a:t>
              </a:r>
              <a:r>
                <a:rPr lang="zh-TW" altLang="en-US" sz="14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密</a:t>
              </a:r>
              <a:endPara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478420" y="4553486"/>
              <a:ext cx="1172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15.</a:t>
              </a:r>
              <a:r>
                <a:rPr lang="zh-TW" altLang="en-US" sz="14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網頁安全</a:t>
              </a:r>
              <a:endPara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958104" y="4874049"/>
              <a:ext cx="1531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21.</a:t>
              </a:r>
              <a:r>
                <a:rPr lang="zh-TW" altLang="en-US" sz="14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密碼防護安全</a:t>
              </a:r>
              <a:endPara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526262" y="5220437"/>
              <a:ext cx="18902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46.</a:t>
              </a:r>
              <a:r>
                <a:rPr lang="zh-TW" altLang="en-US" sz="14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個資去識別化安全</a:t>
              </a:r>
              <a:endPara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29" name="直線接點 28"/>
            <p:cNvCxnSpPr/>
            <p:nvPr/>
          </p:nvCxnSpPr>
          <p:spPr>
            <a:xfrm flipH="1">
              <a:off x="6118167" y="3566158"/>
              <a:ext cx="1238597" cy="31089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 rot="6714141">
              <a:off x="5629475" y="5122571"/>
              <a:ext cx="2610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未來</a:t>
              </a:r>
              <a:r>
                <a: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/</a:t>
              </a:r>
              <a:r>
                <a:rPr lang="zh-TW" altLang="en-US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或需要技術</a:t>
              </a:r>
              <a:r>
                <a: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(</a:t>
              </a:r>
              <a:r>
                <a:rPr lang="zh-TW" altLang="en-US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共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5</a:t>
              </a:r>
              <a:r>
                <a:rPr lang="zh-TW" altLang="en-US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項</a:t>
              </a:r>
              <a:r>
                <a: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)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784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175</Words>
  <Application>Microsoft Office PowerPoint</Application>
  <PresentationFormat>寬螢幕</PresentationFormat>
  <Paragraphs>33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0" baseType="lpstr">
      <vt:lpstr>SimSun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jambo</dc:creator>
  <cp:lastModifiedBy>Windows 使用者</cp:lastModifiedBy>
  <cp:revision>15</cp:revision>
  <dcterms:created xsi:type="dcterms:W3CDTF">2017-07-04T09:16:48Z</dcterms:created>
  <dcterms:modified xsi:type="dcterms:W3CDTF">2018-03-16T08:22:07Z</dcterms:modified>
</cp:coreProperties>
</file>