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sldIdLst>
    <p:sldId id="286" r:id="rId4"/>
    <p:sldId id="257" r:id="rId6"/>
    <p:sldId id="287" r:id="rId7"/>
    <p:sldId id="262" r:id="rId8"/>
    <p:sldId id="261" r:id="rId9"/>
    <p:sldId id="271" r:id="rId10"/>
    <p:sldId id="263" r:id="rId11"/>
    <p:sldId id="259" r:id="rId12"/>
    <p:sldId id="260" r:id="rId13"/>
    <p:sldId id="264" r:id="rId14"/>
    <p:sldId id="268" r:id="rId15"/>
    <p:sldId id="276" r:id="rId16"/>
    <p:sldId id="288" r:id="rId17"/>
    <p:sldId id="277" r:id="rId18"/>
    <p:sldId id="265" r:id="rId19"/>
    <p:sldId id="266" r:id="rId20"/>
    <p:sldId id="278" r:id="rId21"/>
    <p:sldId id="289" r:id="rId22"/>
    <p:sldId id="279" r:id="rId23"/>
    <p:sldId id="280" r:id="rId24"/>
    <p:sldId id="283" r:id="rId25"/>
    <p:sldId id="281" r:id="rId26"/>
    <p:sldId id="282" r:id="rId27"/>
    <p:sldId id="290" r:id="rId28"/>
    <p:sldId id="29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E8CE"/>
    <a:srgbClr val="02ADA7"/>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6" autoAdjust="0"/>
    <p:restoredTop sz="94660"/>
  </p:normalViewPr>
  <p:slideViewPr>
    <p:cSldViewPr snapToGrid="0" showGuides="1">
      <p:cViewPr varScale="1">
        <p:scale>
          <a:sx n="81" d="100"/>
          <a:sy n="81" d="100"/>
        </p:scale>
        <p:origin x="1008" y="102"/>
      </p:cViewPr>
      <p:guideLst>
        <p:guide orient="horz" pos="2142"/>
        <p:guide pos="3386"/>
        <p:guide pos="3820"/>
        <p:guide pos="4296"/>
        <p:guide pos="699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38100" cap="flat" cmpd="dbl" algn="ctr">
              <a:solidFill>
                <a:schemeClr val="bg2">
                  <a:lumMod val="50000"/>
                </a:schemeClr>
              </a:solidFill>
              <a:miter lim="800000"/>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38100" cap="flat" cmpd="dbl" algn="ctr">
              <a:solidFill>
                <a:schemeClr val="bg2">
                  <a:lumMod val="90000"/>
                </a:schemeClr>
              </a:solidFill>
              <a:miter lim="800000"/>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系列 3</c:v>
                </c:pt>
              </c:strCache>
            </c:strRef>
          </c:tx>
          <c:spPr>
            <a:ln w="38100" cap="flat" cmpd="dbl" algn="ctr">
              <a:solidFill>
                <a:schemeClr val="bg2">
                  <a:lumMod val="75000"/>
                </a:schemeClr>
              </a:solidFill>
              <a:miter lim="800000"/>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0"/>
        <c:smooth val="0"/>
        <c:axId val="712697840"/>
        <c:axId val="712699520"/>
      </c:lineChart>
      <c:catAx>
        <c:axId val="712697840"/>
        <c:scaling>
          <c:orientation val="minMax"/>
        </c:scaling>
        <c:delete val="0"/>
        <c:axPos val="b"/>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crossAx val="712699520"/>
        <c:crosses val="autoZero"/>
        <c:auto val="1"/>
        <c:lblAlgn val="ctr"/>
        <c:lblOffset val="100"/>
        <c:noMultiLvlLbl val="0"/>
      </c:catAx>
      <c:valAx>
        <c:axId val="712699520"/>
        <c:scaling>
          <c:orientation val="minMax"/>
        </c:scaling>
        <c:delete val="0"/>
        <c:axPos val="l"/>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p>
        </c:txPr>
        <c:crossAx val="71269784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solidFill>
              <a:srgbClr val="6699A1"/>
            </a:solidFill>
          </c:spPr>
          <c:explosion val="0"/>
          <c:dPt>
            <c:idx val="0"/>
            <c:bubble3D val="0"/>
            <c:spPr>
              <a:solidFill>
                <a:schemeClr val="bg2">
                  <a:lumMod val="75000"/>
                </a:schemeClr>
              </a:solidFill>
              <a:ln>
                <a:noFill/>
              </a:ln>
              <a:effectLst/>
            </c:spPr>
          </c:dPt>
          <c:dPt>
            <c:idx val="1"/>
            <c:bubble3D val="0"/>
            <c:spPr>
              <a:solidFill>
                <a:srgbClr val="42E8CE"/>
              </a:solidFill>
              <a:ln>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8.2</c:v>
                </c:pt>
                <c:pt idx="1">
                  <c:v>3.2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c:explosion val="0"/>
          <c:dPt>
            <c:idx val="0"/>
            <c:bubble3D val="0"/>
            <c:spPr>
              <a:solidFill>
                <a:schemeClr val="bg2">
                  <a:lumMod val="75000"/>
                </a:schemeClr>
              </a:solidFill>
              <a:ln>
                <a:noFill/>
              </a:ln>
              <a:effectLst/>
            </c:spPr>
          </c:dPt>
          <c:dPt>
            <c:idx val="1"/>
            <c:bubble3D val="0"/>
            <c:spPr>
              <a:solidFill>
                <a:srgbClr val="42E8CE"/>
              </a:solidFill>
              <a:ln>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50</c:v>
                </c:pt>
                <c:pt idx="1">
                  <c:v>50</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solidFill>
              <a:srgbClr val="A5DEE4"/>
            </a:solidFill>
          </c:spPr>
          <c:explosion val="0"/>
          <c:dPt>
            <c:idx val="0"/>
            <c:bubble3D val="0"/>
            <c:spPr>
              <a:solidFill>
                <a:schemeClr val="bg2">
                  <a:lumMod val="75000"/>
                </a:schemeClr>
              </a:solidFill>
              <a:ln>
                <a:noFill/>
              </a:ln>
              <a:effectLst/>
            </c:spPr>
          </c:dPt>
          <c:dPt>
            <c:idx val="1"/>
            <c:bubble3D val="0"/>
            <c:spPr>
              <a:solidFill>
                <a:srgbClr val="42E8CE"/>
              </a:solidFill>
              <a:ln>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65</c:v>
                </c:pt>
                <c:pt idx="1">
                  <c:v>35</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1195"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5"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CB3082E6-DC43-477D-88D0-057B52E28271}"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30105B57-AC97-423B-B243-283EEFDA9C7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EC9482-03FF-4C27-B6AC-C7182F71495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105B57-AC97-423B-B243-283EEFDA9C7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EC9482-03FF-4C27-B6AC-C7182F71495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charset="0"/>
                <a:ea typeface="宋体" panose="02010600030101010101" pitchFamily="2" charset="-122"/>
              </a:rPr>
            </a:fld>
            <a:endParaRPr lang="zh-CN" altLang="en-US" smtClean="0">
              <a:solidFill>
                <a:prstClr val="black"/>
              </a:solidFill>
              <a:latin typeface="Calibri" panose="020F05020202040302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b="9944"/>
          <a:stretch>
            <a:fillRect/>
          </a:stretch>
        </p:blipFill>
        <p:spPr>
          <a:xfrm>
            <a:off x="0" y="-1"/>
            <a:ext cx="12192000" cy="6858001"/>
          </a:xfrm>
          <a:prstGeom prst="rect">
            <a:avLst/>
          </a:prstGeom>
        </p:spPr>
      </p:pic>
      <p:sp>
        <p:nvSpPr>
          <p:cNvPr id="7" name="矩形 6"/>
          <p:cNvSpPr/>
          <p:nvPr userDrawn="1"/>
        </p:nvSpPr>
        <p:spPr>
          <a:xfrm>
            <a:off x="0" y="744644"/>
            <a:ext cx="12192000" cy="6113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1"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034EA90-82C3-44DB-BF90-4715BF3C80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E5AEEF-0CAF-418D-B607-A44C6C9A8A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2" Type="http://schemas.openxmlformats.org/officeDocument/2006/relationships/theme" Target="../theme/theme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1034EA90-82C3-44DB-BF90-4715BF3C80A2}"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32E5AEEF-0CAF-418D-B607-A44C6C9A8AD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0" Type="http://schemas.openxmlformats.org/officeDocument/2006/relationships/slideLayout" Target="../slideLayouts/slideLayout2.xml"/><Relationship Id="rId1" Type="http://schemas.openxmlformats.org/officeDocument/2006/relationships/image" Target="../media/image22.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1.png"/><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image" Target="../media/image3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0" Type="http://schemas.openxmlformats.org/officeDocument/2006/relationships/notesSlide" Target="../notesSlides/notesSlide4.xml"/><Relationship Id="rId1" Type="http://schemas.openxmlformats.org/officeDocument/2006/relationships/hyperlink" Target="http://www.ypppt.com/moban/"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矩形 16"/>
          <p:cNvSpPr/>
          <p:nvPr/>
        </p:nvSpPr>
        <p:spPr>
          <a:xfrm rot="2490605">
            <a:off x="-3019103" y="-182992"/>
            <a:ext cx="8138486" cy="7414108"/>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19185197">
            <a:off x="-2206896" y="-867692"/>
            <a:ext cx="7183540" cy="7515612"/>
          </a:xfrm>
          <a:prstGeom prst="triangle">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文本框 2"/>
          <p:cNvSpPr txBox="1"/>
          <p:nvPr/>
        </p:nvSpPr>
        <p:spPr>
          <a:xfrm>
            <a:off x="2044401" y="3304939"/>
            <a:ext cx="6050280" cy="1106805"/>
          </a:xfrm>
          <a:prstGeom prst="rect">
            <a:avLst/>
          </a:prstGeom>
          <a:noFill/>
        </p:spPr>
        <p:txBody>
          <a:bodyPr wrap="none" rtlCol="0">
            <a:spAutoFit/>
            <a:scene3d>
              <a:camera prst="orthographicFront"/>
              <a:lightRig rig="threePt" dir="t"/>
            </a:scene3d>
            <a:sp3d contourW="25400"/>
          </a:bodyPr>
          <a:lstStyle/>
          <a:p>
            <a:r>
              <a:rPr lang="zh-CN" sz="6600" dirty="0">
                <a:solidFill>
                  <a:schemeClr val="bg1"/>
                </a:solidFill>
                <a:ea typeface="微软雅黑" panose="020B0503020204020204" pitchFamily="34" charset="-122"/>
              </a:rPr>
              <a:t>微服务架构设计</a:t>
            </a:r>
            <a:endParaRPr lang="zh-CN" sz="6600" dirty="0">
              <a:solidFill>
                <a:schemeClr val="bg1"/>
              </a:solidFill>
              <a:ea typeface="微软雅黑" panose="020B0503020204020204" pitchFamily="34" charset="-122"/>
            </a:endParaRPr>
          </a:p>
        </p:txBody>
      </p:sp>
      <p:sp>
        <p:nvSpPr>
          <p:cNvPr id="4" name="文本框 3"/>
          <p:cNvSpPr txBox="1"/>
          <p:nvPr/>
        </p:nvSpPr>
        <p:spPr>
          <a:xfrm rot="16200000">
            <a:off x="8396638" y="2929322"/>
            <a:ext cx="6630341" cy="369332"/>
          </a:xfrm>
          <a:prstGeom prst="rect">
            <a:avLst/>
          </a:prstGeom>
          <a:noFill/>
        </p:spPr>
        <p:txBody>
          <a:bodyPr wrap="none" rtlCol="0">
            <a:spAutoFit/>
          </a:bodyPr>
          <a:lstStyle/>
          <a:p>
            <a:r>
              <a:rPr lang="en-US" altLang="zh-CN" spc="600" dirty="0">
                <a:solidFill>
                  <a:schemeClr val="bg1">
                    <a:alpha val="67000"/>
                  </a:schemeClr>
                </a:solidFill>
                <a:latin typeface="等线" panose="02010600030101010101" pitchFamily="2" charset="-122"/>
                <a:ea typeface="等线" panose="02010600030101010101" pitchFamily="2" charset="-122"/>
              </a:rPr>
              <a:t>ADD YOUR TEXT HERE ADD YOUR TEXT</a:t>
            </a:r>
            <a:endParaRPr lang="en-US" altLang="zh-CN" spc="600" dirty="0">
              <a:solidFill>
                <a:schemeClr val="bg1">
                  <a:alpha val="67000"/>
                </a:schemeClr>
              </a:solidFill>
              <a:latin typeface="等线" panose="02010600030101010101" pitchFamily="2" charset="-122"/>
              <a:ea typeface="等线" panose="02010600030101010101" pitchFamily="2" charset="-122"/>
            </a:endParaRPr>
          </a:p>
        </p:txBody>
      </p:sp>
      <p:cxnSp>
        <p:nvCxnSpPr>
          <p:cNvPr id="5" name="直接连接符 4"/>
          <p:cNvCxnSpPr/>
          <p:nvPr/>
        </p:nvCxnSpPr>
        <p:spPr>
          <a:xfrm>
            <a:off x="-12699" y="4879270"/>
            <a:ext cx="9976732" cy="0"/>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841500" y="3113989"/>
            <a:ext cx="0" cy="3744011"/>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044401" y="5054595"/>
            <a:ext cx="2705100" cy="398780"/>
          </a:xfrm>
          <a:prstGeom prst="rect">
            <a:avLst/>
          </a:prstGeom>
          <a:noFill/>
        </p:spPr>
        <p:txBody>
          <a:bodyPr wrap="none" rtlCol="0">
            <a:spAutoFit/>
          </a:bodyPr>
          <a:lstStyle/>
          <a:p>
            <a:r>
              <a:rPr lang="en-US" altLang="zh-CN" sz="2000" spc="600" dirty="0" smtClean="0">
                <a:solidFill>
                  <a:schemeClr val="bg1"/>
                </a:solidFill>
                <a:ea typeface="微软雅黑" panose="020B0503020204020204" pitchFamily="34" charset="-122"/>
              </a:rPr>
              <a:t>2019 </a:t>
            </a:r>
            <a:r>
              <a:rPr lang="en-US" altLang="zh-CN" sz="2000" spc="600" dirty="0">
                <a:solidFill>
                  <a:schemeClr val="bg1"/>
                </a:solidFill>
                <a:ea typeface="微软雅黑" panose="020B0503020204020204" pitchFamily="34" charset="-122"/>
              </a:rPr>
              <a:t>/ 01 / 15</a:t>
            </a:r>
            <a:endParaRPr lang="en-US" altLang="zh-CN" sz="2000" spc="600" dirty="0">
              <a:solidFill>
                <a:schemeClr val="bg1"/>
              </a:solidFill>
              <a:ea typeface="微软雅黑" panose="020B0503020204020204" pitchFamily="34" charset="-122"/>
            </a:endParaRPr>
          </a:p>
        </p:txBody>
      </p:sp>
      <p:sp>
        <p:nvSpPr>
          <p:cNvPr id="8" name="矩形 7"/>
          <p:cNvSpPr/>
          <p:nvPr/>
        </p:nvSpPr>
        <p:spPr>
          <a:xfrm>
            <a:off x="2044400" y="4395626"/>
            <a:ext cx="5952117" cy="338554"/>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600" u="none" strike="noStrike" kern="1200" cap="none" spc="0" normalizeH="0" baseline="0" noProof="0" dirty="0">
                <a:ln>
                  <a:noFill/>
                </a:ln>
                <a:solidFill>
                  <a:schemeClr val="bg1"/>
                </a:solidFill>
                <a:effectLst/>
                <a:uLnTx/>
                <a:uFillTx/>
                <a:ea typeface="等线" panose="02010600030101010101" pitchFamily="2" charset="-122"/>
                <a:cs typeface="+mn-cs"/>
              </a:rPr>
              <a:t>ADD YOUR TEXT HERE ADD YOUR TEXT</a:t>
            </a:r>
            <a:endParaRPr kumimoji="0" lang="zh-CN" altLang="en-US" sz="1600" u="none" strike="noStrike" kern="1200" cap="none" spc="0" normalizeH="0" baseline="0" noProof="0" dirty="0">
              <a:ln>
                <a:noFill/>
              </a:ln>
              <a:solidFill>
                <a:schemeClr val="bg1"/>
              </a:solidFill>
              <a:effectLst/>
              <a:uLnTx/>
              <a:uFillTx/>
              <a:ea typeface="等线" panose="02010600030101010101" pitchFamily="2" charset="-122"/>
              <a:cs typeface="+mn-cs"/>
            </a:endParaRPr>
          </a:p>
        </p:txBody>
      </p:sp>
      <p:sp>
        <p:nvSpPr>
          <p:cNvPr id="16" name="标题 1"/>
          <p:cNvSpPr txBox="1"/>
          <p:nvPr/>
        </p:nvSpPr>
        <p:spPr>
          <a:xfrm>
            <a:off x="7432938" y="566184"/>
            <a:ext cx="3215470" cy="12037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0000" dirty="0">
                <a:solidFill>
                  <a:schemeClr val="bg1">
                    <a:alpha val="50000"/>
                  </a:schemeClr>
                </a:solidFill>
                <a:latin typeface="Shunpu" panose="02000609000000000000" pitchFamily="49" charset="-128"/>
                <a:ea typeface="Shunpu" panose="02000609000000000000" pitchFamily="49" charset="-128"/>
              </a:rPr>
              <a:t>2019</a:t>
            </a:r>
            <a:endParaRPr lang="zh-CN" altLang="en-US" sz="10000" dirty="0">
              <a:solidFill>
                <a:schemeClr val="bg1">
                  <a:alpha val="50000"/>
                </a:schemeClr>
              </a:solidFill>
              <a:latin typeface="Shunpu" panose="02000609000000000000" pitchFamily="49" charset="-128"/>
              <a:ea typeface="Shunpu" panose="02000609000000000000" pitchFamily="49" charset="-128"/>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000"/>
                            </p:stCondLst>
                            <p:childTnLst>
                              <p:par>
                                <p:cTn id="28" presetID="22" presetClass="entr" presetSubtype="4"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2500"/>
                            </p:stCondLst>
                            <p:childTnLst>
                              <p:par>
                                <p:cTn id="35" presetID="2" presetClass="entr" presetSubtype="9"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0-#ppt_h/2"/>
                                          </p:val>
                                        </p:tav>
                                        <p:tav tm="100000">
                                          <p:val>
                                            <p:strVal val="#ppt_y"/>
                                          </p:val>
                                        </p:tav>
                                      </p:tavLst>
                                    </p:anim>
                                  </p:childTnLst>
                                </p:cTn>
                              </p:par>
                              <p:par>
                                <p:cTn id="39" presetID="2" presetClass="entr" presetSubtype="12"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 grpId="0"/>
      <p:bldP spid="4" grpId="0"/>
      <p:bldP spid="7" grpId="0"/>
      <p:bldP spid="8"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9" name="矩形 8"/>
          <p:cNvSpPr/>
          <p:nvPr/>
        </p:nvSpPr>
        <p:spPr>
          <a:xfrm>
            <a:off x="457200" y="1206500"/>
            <a:ext cx="11252200" cy="5194300"/>
          </a:xfrm>
          <a:prstGeom prst="rect">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0" name="矩形 9"/>
          <p:cNvSpPr/>
          <p:nvPr/>
        </p:nvSpPr>
        <p:spPr>
          <a:xfrm>
            <a:off x="4890460" y="882171"/>
            <a:ext cx="2411079" cy="648657"/>
          </a:xfrm>
          <a:prstGeom prst="rect">
            <a:avLst/>
          </a:prstGeom>
          <a:solidFill>
            <a:srgbClr val="42E8C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bg2">
                    <a:lumMod val="25000"/>
                  </a:schemeClr>
                </a:solidFill>
                <a:latin typeface="微软雅黑" panose="020B0503020204020204" pitchFamily="34" charset="-122"/>
                <a:ea typeface="微软雅黑" panose="020B0503020204020204" pitchFamily="34" charset="-122"/>
              </a:rPr>
              <a:t>产品运行</a:t>
            </a:r>
            <a:endParaRPr lang="zh-CN" altLang="en-US" sz="36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email"/>
          <a:stretch>
            <a:fillRect/>
          </a:stretch>
        </p:blipFill>
        <p:spPr>
          <a:xfrm>
            <a:off x="1869225" y="4032486"/>
            <a:ext cx="485138" cy="485138"/>
          </a:xfrm>
          <a:prstGeom prst="rect">
            <a:avLst/>
          </a:prstGeom>
        </p:spPr>
      </p:pic>
      <p:pic>
        <p:nvPicPr>
          <p:cNvPr id="13" name="图片 12"/>
          <p:cNvPicPr>
            <a:picLocks noChangeAspect="1"/>
          </p:cNvPicPr>
          <p:nvPr/>
        </p:nvPicPr>
        <p:blipFill>
          <a:blip r:embed="rId3" cstate="email"/>
          <a:stretch>
            <a:fillRect/>
          </a:stretch>
        </p:blipFill>
        <p:spPr>
          <a:xfrm>
            <a:off x="7154408" y="4032486"/>
            <a:ext cx="484814" cy="485138"/>
          </a:xfrm>
          <a:prstGeom prst="rect">
            <a:avLst/>
          </a:prstGeom>
        </p:spPr>
      </p:pic>
      <p:pic>
        <p:nvPicPr>
          <p:cNvPr id="15" name="图片 14"/>
          <p:cNvPicPr>
            <a:picLocks noChangeAspect="1"/>
          </p:cNvPicPr>
          <p:nvPr/>
        </p:nvPicPr>
        <p:blipFill>
          <a:blip r:embed="rId4" cstate="email"/>
          <a:stretch>
            <a:fillRect/>
          </a:stretch>
        </p:blipFill>
        <p:spPr>
          <a:xfrm>
            <a:off x="4560059" y="4032486"/>
            <a:ext cx="439453" cy="485139"/>
          </a:xfrm>
          <a:prstGeom prst="rect">
            <a:avLst/>
          </a:prstGeom>
        </p:spPr>
      </p:pic>
      <p:pic>
        <p:nvPicPr>
          <p:cNvPr id="16" name="图片 15"/>
          <p:cNvPicPr>
            <a:picLocks noChangeAspect="1"/>
          </p:cNvPicPr>
          <p:nvPr/>
        </p:nvPicPr>
        <p:blipFill>
          <a:blip r:embed="rId5" cstate="email"/>
          <a:stretch>
            <a:fillRect/>
          </a:stretch>
        </p:blipFill>
        <p:spPr>
          <a:xfrm>
            <a:off x="9819517" y="4032486"/>
            <a:ext cx="506534" cy="485138"/>
          </a:xfrm>
          <a:prstGeom prst="rect">
            <a:avLst/>
          </a:prstGeom>
        </p:spPr>
      </p:pic>
      <p:pic>
        <p:nvPicPr>
          <p:cNvPr id="12" name="图片 11"/>
          <p:cNvPicPr>
            <a:picLocks noChangeAspect="1"/>
          </p:cNvPicPr>
          <p:nvPr/>
        </p:nvPicPr>
        <p:blipFill>
          <a:blip r:embed="rId6" cstate="email"/>
          <a:stretch>
            <a:fillRect/>
          </a:stretch>
        </p:blipFill>
        <p:spPr>
          <a:xfrm>
            <a:off x="4558796" y="2234168"/>
            <a:ext cx="375909" cy="485138"/>
          </a:xfrm>
          <a:prstGeom prst="rect">
            <a:avLst/>
          </a:prstGeom>
        </p:spPr>
      </p:pic>
      <p:pic>
        <p:nvPicPr>
          <p:cNvPr id="14" name="图片 13"/>
          <p:cNvPicPr>
            <a:picLocks noChangeAspect="1"/>
          </p:cNvPicPr>
          <p:nvPr/>
        </p:nvPicPr>
        <p:blipFill>
          <a:blip r:embed="rId7" cstate="email"/>
          <a:stretch>
            <a:fillRect/>
          </a:stretch>
        </p:blipFill>
        <p:spPr>
          <a:xfrm>
            <a:off x="1869225" y="2234166"/>
            <a:ext cx="383787" cy="485139"/>
          </a:xfrm>
          <a:prstGeom prst="rect">
            <a:avLst/>
          </a:prstGeom>
        </p:spPr>
      </p:pic>
      <p:pic>
        <p:nvPicPr>
          <p:cNvPr id="17" name="图片 16"/>
          <p:cNvPicPr>
            <a:picLocks noChangeAspect="1"/>
          </p:cNvPicPr>
          <p:nvPr/>
        </p:nvPicPr>
        <p:blipFill>
          <a:blip r:embed="rId8" cstate="email"/>
          <a:stretch>
            <a:fillRect/>
          </a:stretch>
        </p:blipFill>
        <p:spPr>
          <a:xfrm>
            <a:off x="9840912" y="2234166"/>
            <a:ext cx="485139" cy="485139"/>
          </a:xfrm>
          <a:prstGeom prst="rect">
            <a:avLst/>
          </a:prstGeom>
        </p:spPr>
      </p:pic>
      <p:pic>
        <p:nvPicPr>
          <p:cNvPr id="18" name="图片 17"/>
          <p:cNvPicPr>
            <a:picLocks noChangeAspect="1"/>
          </p:cNvPicPr>
          <p:nvPr/>
        </p:nvPicPr>
        <p:blipFill>
          <a:blip r:embed="rId9" cstate="email"/>
          <a:stretch>
            <a:fillRect/>
          </a:stretch>
        </p:blipFill>
        <p:spPr>
          <a:xfrm>
            <a:off x="7176989" y="2234166"/>
            <a:ext cx="485139" cy="485139"/>
          </a:xfrm>
          <a:prstGeom prst="rect">
            <a:avLst/>
          </a:prstGeom>
        </p:spPr>
      </p:pic>
      <p:grpSp>
        <p:nvGrpSpPr>
          <p:cNvPr id="2" name="组合 1"/>
          <p:cNvGrpSpPr/>
          <p:nvPr/>
        </p:nvGrpSpPr>
        <p:grpSpPr>
          <a:xfrm>
            <a:off x="821009" y="2839868"/>
            <a:ext cx="2480218" cy="870959"/>
            <a:chOff x="821009" y="2839868"/>
            <a:chExt cx="2480218" cy="870959"/>
          </a:xfrm>
        </p:grpSpPr>
        <p:sp>
          <p:nvSpPr>
            <p:cNvPr id="20" name="文本框 19"/>
            <p:cNvSpPr txBox="1"/>
            <p:nvPr/>
          </p:nvSpPr>
          <p:spPr>
            <a:xfrm>
              <a:off x="930818" y="2839868"/>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21009" y="3133746"/>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502077" y="2839868"/>
            <a:ext cx="2480218" cy="870959"/>
            <a:chOff x="3502077" y="2839868"/>
            <a:chExt cx="2480218" cy="870959"/>
          </a:xfrm>
        </p:grpSpPr>
        <p:sp>
          <p:nvSpPr>
            <p:cNvPr id="22" name="文本框 21"/>
            <p:cNvSpPr txBox="1"/>
            <p:nvPr/>
          </p:nvSpPr>
          <p:spPr>
            <a:xfrm>
              <a:off x="3611886" y="2839868"/>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502077" y="3133746"/>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183145" y="2839868"/>
            <a:ext cx="2480218" cy="870959"/>
            <a:chOff x="6183145" y="2839868"/>
            <a:chExt cx="2480218" cy="870959"/>
          </a:xfrm>
        </p:grpSpPr>
        <p:sp>
          <p:nvSpPr>
            <p:cNvPr id="24" name="文本框 23"/>
            <p:cNvSpPr txBox="1"/>
            <p:nvPr/>
          </p:nvSpPr>
          <p:spPr>
            <a:xfrm>
              <a:off x="6292954" y="2839868"/>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183145" y="3133746"/>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8864213" y="2839868"/>
            <a:ext cx="2480218" cy="870959"/>
            <a:chOff x="8864213" y="2839868"/>
            <a:chExt cx="2480218" cy="870959"/>
          </a:xfrm>
        </p:grpSpPr>
        <p:sp>
          <p:nvSpPr>
            <p:cNvPr id="26" name="文本框 25"/>
            <p:cNvSpPr txBox="1"/>
            <p:nvPr/>
          </p:nvSpPr>
          <p:spPr>
            <a:xfrm>
              <a:off x="8974022" y="2839868"/>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864213" y="3133746"/>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821009" y="4659722"/>
            <a:ext cx="2480218" cy="870959"/>
            <a:chOff x="821009" y="4659722"/>
            <a:chExt cx="2480218" cy="870959"/>
          </a:xfrm>
        </p:grpSpPr>
        <p:sp>
          <p:nvSpPr>
            <p:cNvPr id="28" name="文本框 27"/>
            <p:cNvSpPr txBox="1"/>
            <p:nvPr/>
          </p:nvSpPr>
          <p:spPr>
            <a:xfrm>
              <a:off x="930818" y="4659722"/>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21009" y="4953600"/>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3502077" y="4659722"/>
            <a:ext cx="2480218" cy="870959"/>
            <a:chOff x="3502077" y="4659722"/>
            <a:chExt cx="2480218" cy="870959"/>
          </a:xfrm>
        </p:grpSpPr>
        <p:sp>
          <p:nvSpPr>
            <p:cNvPr id="30" name="文本框 29"/>
            <p:cNvSpPr txBox="1"/>
            <p:nvPr/>
          </p:nvSpPr>
          <p:spPr>
            <a:xfrm>
              <a:off x="3611886" y="4659722"/>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3502077" y="4953600"/>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6183145" y="4659722"/>
            <a:ext cx="2480218" cy="870959"/>
            <a:chOff x="6183145" y="4659722"/>
            <a:chExt cx="2480218" cy="870959"/>
          </a:xfrm>
        </p:grpSpPr>
        <p:sp>
          <p:nvSpPr>
            <p:cNvPr id="32" name="文本框 31"/>
            <p:cNvSpPr txBox="1"/>
            <p:nvPr/>
          </p:nvSpPr>
          <p:spPr>
            <a:xfrm>
              <a:off x="6292954" y="4659722"/>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183145" y="4953600"/>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8864213" y="4659722"/>
            <a:ext cx="2480218" cy="870959"/>
            <a:chOff x="8864213" y="4659722"/>
            <a:chExt cx="2480218" cy="870959"/>
          </a:xfrm>
        </p:grpSpPr>
        <p:sp>
          <p:nvSpPr>
            <p:cNvPr id="34" name="文本框 33"/>
            <p:cNvSpPr txBox="1"/>
            <p:nvPr/>
          </p:nvSpPr>
          <p:spPr>
            <a:xfrm>
              <a:off x="8974022" y="4659722"/>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8864213" y="4953600"/>
              <a:ext cx="2480218" cy="577081"/>
            </a:xfrm>
            <a:prstGeom prst="rect">
              <a:avLst/>
            </a:prstGeom>
            <a:noFill/>
          </p:spPr>
          <p:txBody>
            <a:bodyPr wrap="square" rtlCol="0">
              <a:spAutoFit/>
            </a:bodyPr>
            <a:lstStyle/>
            <a:p>
              <a:pPr algn="ct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fltVal val="0"/>
                                          </p:val>
                                        </p:tav>
                                        <p:tav tm="100000">
                                          <p:val>
                                            <p:strVal val="#ppt_h"/>
                                          </p:val>
                                        </p:tav>
                                      </p:tavLst>
                                    </p:anim>
                                    <p:animEffect transition="in" filter="fade">
                                      <p:cBhvr>
                                        <p:cTn id="9" dur="750"/>
                                        <p:tgtEl>
                                          <p:spTgt spid="10"/>
                                        </p:tgtEl>
                                      </p:cBhvr>
                                    </p:animEffect>
                                    <p:anim calcmode="lin" valueType="num">
                                      <p:cBhvr>
                                        <p:cTn id="10" dur="750" fill="hold"/>
                                        <p:tgtEl>
                                          <p:spTgt spid="10"/>
                                        </p:tgtEl>
                                        <p:attrNameLst>
                                          <p:attrName>ppt_x</p:attrName>
                                        </p:attrNameLst>
                                      </p:cBhvr>
                                      <p:tavLst>
                                        <p:tav tm="0">
                                          <p:val>
                                            <p:fltVal val="0.5"/>
                                          </p:val>
                                        </p:tav>
                                        <p:tav tm="100000">
                                          <p:val>
                                            <p:strVal val="#ppt_x"/>
                                          </p:val>
                                        </p:tav>
                                      </p:tavLst>
                                    </p:anim>
                                    <p:anim calcmode="lin" valueType="num">
                                      <p:cBhvr>
                                        <p:cTn id="11" dur="750" fill="hold"/>
                                        <p:tgtEl>
                                          <p:spTgt spid="10"/>
                                        </p:tgtEl>
                                        <p:attrNameLst>
                                          <p:attrName>ppt_y</p:attrName>
                                        </p:attrNameLst>
                                      </p:cBhvr>
                                      <p:tavLst>
                                        <p:tav tm="0">
                                          <p:val>
                                            <p:fltVal val="0.5"/>
                                          </p:val>
                                        </p:tav>
                                        <p:tav tm="100000">
                                          <p:val>
                                            <p:strVal val="#ppt_y"/>
                                          </p:val>
                                        </p:tav>
                                      </p:tavLst>
                                    </p:anim>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750"/>
                                        <p:tgtEl>
                                          <p:spTgt spid="9"/>
                                        </p:tgtEl>
                                      </p:cBhvr>
                                    </p:animEffect>
                                  </p:childTnLst>
                                </p:cTn>
                              </p:par>
                            </p:childTnLst>
                          </p:cTn>
                        </p:par>
                        <p:par>
                          <p:cTn id="16" fill="hold">
                            <p:stCondLst>
                              <p:cond delay="2000"/>
                            </p:stCondLst>
                            <p:childTnLst>
                              <p:par>
                                <p:cTn id="17" presetID="45"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500"/>
                                        <p:tgtEl>
                                          <p:spTgt spid="14"/>
                                        </p:tgtEl>
                                      </p:cBhvr>
                                    </p:animEffect>
                                    <p:anim calcmode="lin" valueType="num">
                                      <p:cBhvr>
                                        <p:cTn id="20" dur="1500" fill="hold"/>
                                        <p:tgtEl>
                                          <p:spTgt spid="14"/>
                                        </p:tgtEl>
                                        <p:attrNameLst>
                                          <p:attrName>ppt_w</p:attrName>
                                        </p:attrNameLst>
                                      </p:cBhvr>
                                      <p:tavLst>
                                        <p:tav tm="0" fmla="#ppt_w*sin(2.5*pi*$)">
                                          <p:val>
                                            <p:fltVal val="0"/>
                                          </p:val>
                                        </p:tav>
                                        <p:tav tm="100000">
                                          <p:val>
                                            <p:fltVal val="1"/>
                                          </p:val>
                                        </p:tav>
                                      </p:tavLst>
                                    </p:anim>
                                    <p:anim calcmode="lin" valueType="num">
                                      <p:cBhvr>
                                        <p:cTn id="21" dur="1500" fill="hold"/>
                                        <p:tgtEl>
                                          <p:spTgt spid="14"/>
                                        </p:tgtEl>
                                        <p:attrNameLst>
                                          <p:attrName>ppt_h</p:attrName>
                                        </p:attrNameLst>
                                      </p:cBhvr>
                                      <p:tavLst>
                                        <p:tav tm="0">
                                          <p:val>
                                            <p:strVal val="#ppt_h"/>
                                          </p:val>
                                        </p:tav>
                                        <p:tav tm="100000">
                                          <p:val>
                                            <p:strVal val="#ppt_h"/>
                                          </p:val>
                                        </p:tav>
                                      </p:tavLst>
                                    </p:anim>
                                  </p:childTnLst>
                                </p:cTn>
                              </p:par>
                              <p:par>
                                <p:cTn id="22" presetID="22" presetClass="entr" presetSubtype="1" fill="hold" nodeType="withEffect">
                                  <p:stCondLst>
                                    <p:cond delay="25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1250"/>
                                        <p:tgtEl>
                                          <p:spTgt spid="2"/>
                                        </p:tgtEl>
                                      </p:cBhvr>
                                    </p:animEffect>
                                  </p:childTnLst>
                                </p:cTn>
                              </p:par>
                            </p:childTnLst>
                          </p:cTn>
                        </p:par>
                        <p:par>
                          <p:cTn id="25" fill="hold">
                            <p:stCondLst>
                              <p:cond delay="3500"/>
                            </p:stCondLst>
                            <p:childTnLst>
                              <p:par>
                                <p:cTn id="26" presetID="45"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500"/>
                                        <p:tgtEl>
                                          <p:spTgt spid="12"/>
                                        </p:tgtEl>
                                      </p:cBhvr>
                                    </p:animEffect>
                                    <p:anim calcmode="lin" valueType="num">
                                      <p:cBhvr>
                                        <p:cTn id="29" dur="1500" fill="hold"/>
                                        <p:tgtEl>
                                          <p:spTgt spid="12"/>
                                        </p:tgtEl>
                                        <p:attrNameLst>
                                          <p:attrName>ppt_w</p:attrName>
                                        </p:attrNameLst>
                                      </p:cBhvr>
                                      <p:tavLst>
                                        <p:tav tm="0" fmla="#ppt_w*sin(2.5*pi*$)">
                                          <p:val>
                                            <p:fltVal val="0"/>
                                          </p:val>
                                        </p:tav>
                                        <p:tav tm="100000">
                                          <p:val>
                                            <p:fltVal val="1"/>
                                          </p:val>
                                        </p:tav>
                                      </p:tavLst>
                                    </p:anim>
                                    <p:anim calcmode="lin" valueType="num">
                                      <p:cBhvr>
                                        <p:cTn id="30" dur="1500" fill="hold"/>
                                        <p:tgtEl>
                                          <p:spTgt spid="12"/>
                                        </p:tgtEl>
                                        <p:attrNameLst>
                                          <p:attrName>ppt_h</p:attrName>
                                        </p:attrNameLst>
                                      </p:cBhvr>
                                      <p:tavLst>
                                        <p:tav tm="0">
                                          <p:val>
                                            <p:strVal val="#ppt_h"/>
                                          </p:val>
                                        </p:tav>
                                        <p:tav tm="100000">
                                          <p:val>
                                            <p:strVal val="#ppt_h"/>
                                          </p:val>
                                        </p:tav>
                                      </p:tavLst>
                                    </p:anim>
                                  </p:childTnLst>
                                </p:cTn>
                              </p:par>
                              <p:par>
                                <p:cTn id="31" presetID="22" presetClass="entr" presetSubtype="1" fill="hold" nodeType="withEffect">
                                  <p:stCondLst>
                                    <p:cond delay="25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250"/>
                                        <p:tgtEl>
                                          <p:spTgt spid="3"/>
                                        </p:tgtEl>
                                      </p:cBhvr>
                                    </p:animEffect>
                                  </p:childTnLst>
                                </p:cTn>
                              </p:par>
                            </p:childTnLst>
                          </p:cTn>
                        </p:par>
                        <p:par>
                          <p:cTn id="34" fill="hold">
                            <p:stCondLst>
                              <p:cond delay="5000"/>
                            </p:stCondLst>
                            <p:childTnLst>
                              <p:par>
                                <p:cTn id="35" presetID="45"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500"/>
                                        <p:tgtEl>
                                          <p:spTgt spid="18"/>
                                        </p:tgtEl>
                                      </p:cBhvr>
                                    </p:animEffect>
                                    <p:anim calcmode="lin" valueType="num">
                                      <p:cBhvr>
                                        <p:cTn id="38" dur="1500" fill="hold"/>
                                        <p:tgtEl>
                                          <p:spTgt spid="18"/>
                                        </p:tgtEl>
                                        <p:attrNameLst>
                                          <p:attrName>ppt_w</p:attrName>
                                        </p:attrNameLst>
                                      </p:cBhvr>
                                      <p:tavLst>
                                        <p:tav tm="0" fmla="#ppt_w*sin(2.5*pi*$)">
                                          <p:val>
                                            <p:fltVal val="0"/>
                                          </p:val>
                                        </p:tav>
                                        <p:tav tm="100000">
                                          <p:val>
                                            <p:fltVal val="1"/>
                                          </p:val>
                                        </p:tav>
                                      </p:tavLst>
                                    </p:anim>
                                    <p:anim calcmode="lin" valueType="num">
                                      <p:cBhvr>
                                        <p:cTn id="39" dur="1500" fill="hold"/>
                                        <p:tgtEl>
                                          <p:spTgt spid="18"/>
                                        </p:tgtEl>
                                        <p:attrNameLst>
                                          <p:attrName>ppt_h</p:attrName>
                                        </p:attrNameLst>
                                      </p:cBhvr>
                                      <p:tavLst>
                                        <p:tav tm="0">
                                          <p:val>
                                            <p:strVal val="#ppt_h"/>
                                          </p:val>
                                        </p:tav>
                                        <p:tav tm="100000">
                                          <p:val>
                                            <p:strVal val="#ppt_h"/>
                                          </p:val>
                                        </p:tav>
                                      </p:tavLst>
                                    </p:anim>
                                  </p:childTnLst>
                                </p:cTn>
                              </p:par>
                              <p:par>
                                <p:cTn id="40" presetID="22" presetClass="entr" presetSubtype="1" fill="hold" nodeType="withEffect">
                                  <p:stCondLst>
                                    <p:cond delay="25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1250"/>
                                        <p:tgtEl>
                                          <p:spTgt spid="5"/>
                                        </p:tgtEl>
                                      </p:cBhvr>
                                    </p:animEffect>
                                  </p:childTnLst>
                                </p:cTn>
                              </p:par>
                            </p:childTnLst>
                          </p:cTn>
                        </p:par>
                        <p:par>
                          <p:cTn id="43" fill="hold">
                            <p:stCondLst>
                              <p:cond delay="6500"/>
                            </p:stCondLst>
                            <p:childTnLst>
                              <p:par>
                                <p:cTn id="44" presetID="45" presetClass="entr" presetSubtype="0"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500"/>
                                        <p:tgtEl>
                                          <p:spTgt spid="17"/>
                                        </p:tgtEl>
                                      </p:cBhvr>
                                    </p:animEffect>
                                    <p:anim calcmode="lin" valueType="num">
                                      <p:cBhvr>
                                        <p:cTn id="47" dur="1500" fill="hold"/>
                                        <p:tgtEl>
                                          <p:spTgt spid="17"/>
                                        </p:tgtEl>
                                        <p:attrNameLst>
                                          <p:attrName>ppt_w</p:attrName>
                                        </p:attrNameLst>
                                      </p:cBhvr>
                                      <p:tavLst>
                                        <p:tav tm="0" fmla="#ppt_w*sin(2.5*pi*$)">
                                          <p:val>
                                            <p:fltVal val="0"/>
                                          </p:val>
                                        </p:tav>
                                        <p:tav tm="100000">
                                          <p:val>
                                            <p:fltVal val="1"/>
                                          </p:val>
                                        </p:tav>
                                      </p:tavLst>
                                    </p:anim>
                                    <p:anim calcmode="lin" valueType="num">
                                      <p:cBhvr>
                                        <p:cTn id="48" dur="1500" fill="hold"/>
                                        <p:tgtEl>
                                          <p:spTgt spid="17"/>
                                        </p:tgtEl>
                                        <p:attrNameLst>
                                          <p:attrName>ppt_h</p:attrName>
                                        </p:attrNameLst>
                                      </p:cBhvr>
                                      <p:tavLst>
                                        <p:tav tm="0">
                                          <p:val>
                                            <p:strVal val="#ppt_h"/>
                                          </p:val>
                                        </p:tav>
                                        <p:tav tm="100000">
                                          <p:val>
                                            <p:strVal val="#ppt_h"/>
                                          </p:val>
                                        </p:tav>
                                      </p:tavLst>
                                    </p:anim>
                                  </p:childTnLst>
                                </p:cTn>
                              </p:par>
                              <p:par>
                                <p:cTn id="49" presetID="22" presetClass="entr" presetSubtype="1" fill="hold" nodeType="withEffect">
                                  <p:stCondLst>
                                    <p:cond delay="250"/>
                                  </p:stCondLst>
                                  <p:childTnLst>
                                    <p:set>
                                      <p:cBhvr>
                                        <p:cTn id="50" dur="1" fill="hold">
                                          <p:stCondLst>
                                            <p:cond delay="0"/>
                                          </p:stCondLst>
                                        </p:cTn>
                                        <p:tgtEl>
                                          <p:spTgt spid="6"/>
                                        </p:tgtEl>
                                        <p:attrNameLst>
                                          <p:attrName>style.visibility</p:attrName>
                                        </p:attrNameLst>
                                      </p:cBhvr>
                                      <p:to>
                                        <p:strVal val="visible"/>
                                      </p:to>
                                    </p:set>
                                    <p:animEffect transition="in" filter="wipe(up)">
                                      <p:cBhvr>
                                        <p:cTn id="51" dur="1250"/>
                                        <p:tgtEl>
                                          <p:spTgt spid="6"/>
                                        </p:tgtEl>
                                      </p:cBhvr>
                                    </p:animEffect>
                                  </p:childTnLst>
                                </p:cTn>
                              </p:par>
                            </p:childTnLst>
                          </p:cTn>
                        </p:par>
                        <p:par>
                          <p:cTn id="52" fill="hold">
                            <p:stCondLst>
                              <p:cond delay="8000"/>
                            </p:stCondLst>
                            <p:childTnLst>
                              <p:par>
                                <p:cTn id="53" presetID="45" presetClass="entr" presetSubtype="0"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500"/>
                                        <p:tgtEl>
                                          <p:spTgt spid="11"/>
                                        </p:tgtEl>
                                      </p:cBhvr>
                                    </p:animEffect>
                                    <p:anim calcmode="lin" valueType="num">
                                      <p:cBhvr>
                                        <p:cTn id="56" dur="1500" fill="hold"/>
                                        <p:tgtEl>
                                          <p:spTgt spid="11"/>
                                        </p:tgtEl>
                                        <p:attrNameLst>
                                          <p:attrName>ppt_w</p:attrName>
                                        </p:attrNameLst>
                                      </p:cBhvr>
                                      <p:tavLst>
                                        <p:tav tm="0" fmla="#ppt_w*sin(2.5*pi*$)">
                                          <p:val>
                                            <p:fltVal val="0"/>
                                          </p:val>
                                        </p:tav>
                                        <p:tav tm="100000">
                                          <p:val>
                                            <p:fltVal val="1"/>
                                          </p:val>
                                        </p:tav>
                                      </p:tavLst>
                                    </p:anim>
                                    <p:anim calcmode="lin" valueType="num">
                                      <p:cBhvr>
                                        <p:cTn id="57" dur="1500" fill="hold"/>
                                        <p:tgtEl>
                                          <p:spTgt spid="11"/>
                                        </p:tgtEl>
                                        <p:attrNameLst>
                                          <p:attrName>ppt_h</p:attrName>
                                        </p:attrNameLst>
                                      </p:cBhvr>
                                      <p:tavLst>
                                        <p:tav tm="0">
                                          <p:val>
                                            <p:strVal val="#ppt_h"/>
                                          </p:val>
                                        </p:tav>
                                        <p:tav tm="100000">
                                          <p:val>
                                            <p:strVal val="#ppt_h"/>
                                          </p:val>
                                        </p:tav>
                                      </p:tavLst>
                                    </p:anim>
                                  </p:childTnLst>
                                </p:cTn>
                              </p:par>
                              <p:par>
                                <p:cTn id="58" presetID="22" presetClass="entr" presetSubtype="1" fill="hold" nodeType="withEffect">
                                  <p:stCondLst>
                                    <p:cond delay="250"/>
                                  </p:stCondLst>
                                  <p:childTnLst>
                                    <p:set>
                                      <p:cBhvr>
                                        <p:cTn id="59" dur="1" fill="hold">
                                          <p:stCondLst>
                                            <p:cond delay="0"/>
                                          </p:stCondLst>
                                        </p:cTn>
                                        <p:tgtEl>
                                          <p:spTgt spid="37"/>
                                        </p:tgtEl>
                                        <p:attrNameLst>
                                          <p:attrName>style.visibility</p:attrName>
                                        </p:attrNameLst>
                                      </p:cBhvr>
                                      <p:to>
                                        <p:strVal val="visible"/>
                                      </p:to>
                                    </p:set>
                                    <p:animEffect transition="in" filter="wipe(up)">
                                      <p:cBhvr>
                                        <p:cTn id="60" dur="1250"/>
                                        <p:tgtEl>
                                          <p:spTgt spid="37"/>
                                        </p:tgtEl>
                                      </p:cBhvr>
                                    </p:animEffect>
                                  </p:childTnLst>
                                </p:cTn>
                              </p:par>
                            </p:childTnLst>
                          </p:cTn>
                        </p:par>
                        <p:par>
                          <p:cTn id="61" fill="hold">
                            <p:stCondLst>
                              <p:cond delay="9500"/>
                            </p:stCondLst>
                            <p:childTnLst>
                              <p:par>
                                <p:cTn id="62" presetID="45" presetClass="entr" presetSubtype="0" fill="hold"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500"/>
                                        <p:tgtEl>
                                          <p:spTgt spid="15"/>
                                        </p:tgtEl>
                                      </p:cBhvr>
                                    </p:animEffect>
                                    <p:anim calcmode="lin" valueType="num">
                                      <p:cBhvr>
                                        <p:cTn id="65" dur="1500" fill="hold"/>
                                        <p:tgtEl>
                                          <p:spTgt spid="15"/>
                                        </p:tgtEl>
                                        <p:attrNameLst>
                                          <p:attrName>ppt_w</p:attrName>
                                        </p:attrNameLst>
                                      </p:cBhvr>
                                      <p:tavLst>
                                        <p:tav tm="0" fmla="#ppt_w*sin(2.5*pi*$)">
                                          <p:val>
                                            <p:fltVal val="0"/>
                                          </p:val>
                                        </p:tav>
                                        <p:tav tm="100000">
                                          <p:val>
                                            <p:fltVal val="1"/>
                                          </p:val>
                                        </p:tav>
                                      </p:tavLst>
                                    </p:anim>
                                    <p:anim calcmode="lin" valueType="num">
                                      <p:cBhvr>
                                        <p:cTn id="66" dur="1500" fill="hold"/>
                                        <p:tgtEl>
                                          <p:spTgt spid="15"/>
                                        </p:tgtEl>
                                        <p:attrNameLst>
                                          <p:attrName>ppt_h</p:attrName>
                                        </p:attrNameLst>
                                      </p:cBhvr>
                                      <p:tavLst>
                                        <p:tav tm="0">
                                          <p:val>
                                            <p:strVal val="#ppt_h"/>
                                          </p:val>
                                        </p:tav>
                                        <p:tav tm="100000">
                                          <p:val>
                                            <p:strVal val="#ppt_h"/>
                                          </p:val>
                                        </p:tav>
                                      </p:tavLst>
                                    </p:anim>
                                  </p:childTnLst>
                                </p:cTn>
                              </p:par>
                              <p:par>
                                <p:cTn id="67" presetID="22" presetClass="entr" presetSubtype="1" fill="hold" nodeType="withEffect">
                                  <p:stCondLst>
                                    <p:cond delay="250"/>
                                  </p:stCondLst>
                                  <p:childTnLst>
                                    <p:set>
                                      <p:cBhvr>
                                        <p:cTn id="68" dur="1" fill="hold">
                                          <p:stCondLst>
                                            <p:cond delay="0"/>
                                          </p:stCondLst>
                                        </p:cTn>
                                        <p:tgtEl>
                                          <p:spTgt spid="36"/>
                                        </p:tgtEl>
                                        <p:attrNameLst>
                                          <p:attrName>style.visibility</p:attrName>
                                        </p:attrNameLst>
                                      </p:cBhvr>
                                      <p:to>
                                        <p:strVal val="visible"/>
                                      </p:to>
                                    </p:set>
                                    <p:animEffect transition="in" filter="wipe(up)">
                                      <p:cBhvr>
                                        <p:cTn id="69" dur="1250"/>
                                        <p:tgtEl>
                                          <p:spTgt spid="36"/>
                                        </p:tgtEl>
                                      </p:cBhvr>
                                    </p:animEffect>
                                  </p:childTnLst>
                                </p:cTn>
                              </p:par>
                            </p:childTnLst>
                          </p:cTn>
                        </p:par>
                        <p:par>
                          <p:cTn id="70" fill="hold">
                            <p:stCondLst>
                              <p:cond delay="11000"/>
                            </p:stCondLst>
                            <p:childTnLst>
                              <p:par>
                                <p:cTn id="71" presetID="45" presetClass="entr" presetSubtype="0" fill="hold"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1500"/>
                                        <p:tgtEl>
                                          <p:spTgt spid="13"/>
                                        </p:tgtEl>
                                      </p:cBhvr>
                                    </p:animEffect>
                                    <p:anim calcmode="lin" valueType="num">
                                      <p:cBhvr>
                                        <p:cTn id="74" dur="1500" fill="hold"/>
                                        <p:tgtEl>
                                          <p:spTgt spid="13"/>
                                        </p:tgtEl>
                                        <p:attrNameLst>
                                          <p:attrName>ppt_w</p:attrName>
                                        </p:attrNameLst>
                                      </p:cBhvr>
                                      <p:tavLst>
                                        <p:tav tm="0" fmla="#ppt_w*sin(2.5*pi*$)">
                                          <p:val>
                                            <p:fltVal val="0"/>
                                          </p:val>
                                        </p:tav>
                                        <p:tav tm="100000">
                                          <p:val>
                                            <p:fltVal val="1"/>
                                          </p:val>
                                        </p:tav>
                                      </p:tavLst>
                                    </p:anim>
                                    <p:anim calcmode="lin" valueType="num">
                                      <p:cBhvr>
                                        <p:cTn id="75" dur="1500" fill="hold"/>
                                        <p:tgtEl>
                                          <p:spTgt spid="13"/>
                                        </p:tgtEl>
                                        <p:attrNameLst>
                                          <p:attrName>ppt_h</p:attrName>
                                        </p:attrNameLst>
                                      </p:cBhvr>
                                      <p:tavLst>
                                        <p:tav tm="0">
                                          <p:val>
                                            <p:strVal val="#ppt_h"/>
                                          </p:val>
                                        </p:tav>
                                        <p:tav tm="100000">
                                          <p:val>
                                            <p:strVal val="#ppt_h"/>
                                          </p:val>
                                        </p:tav>
                                      </p:tavLst>
                                    </p:anim>
                                  </p:childTnLst>
                                </p:cTn>
                              </p:par>
                              <p:par>
                                <p:cTn id="76" presetID="22" presetClass="entr" presetSubtype="1" fill="hold" nodeType="withEffect">
                                  <p:stCondLst>
                                    <p:cond delay="250"/>
                                  </p:stCondLst>
                                  <p:childTnLst>
                                    <p:set>
                                      <p:cBhvr>
                                        <p:cTn id="77" dur="1" fill="hold">
                                          <p:stCondLst>
                                            <p:cond delay="0"/>
                                          </p:stCondLst>
                                        </p:cTn>
                                        <p:tgtEl>
                                          <p:spTgt spid="19"/>
                                        </p:tgtEl>
                                        <p:attrNameLst>
                                          <p:attrName>style.visibility</p:attrName>
                                        </p:attrNameLst>
                                      </p:cBhvr>
                                      <p:to>
                                        <p:strVal val="visible"/>
                                      </p:to>
                                    </p:set>
                                    <p:animEffect transition="in" filter="wipe(up)">
                                      <p:cBhvr>
                                        <p:cTn id="78" dur="1250"/>
                                        <p:tgtEl>
                                          <p:spTgt spid="19"/>
                                        </p:tgtEl>
                                      </p:cBhvr>
                                    </p:animEffect>
                                  </p:childTnLst>
                                </p:cTn>
                              </p:par>
                            </p:childTnLst>
                          </p:cTn>
                        </p:par>
                        <p:par>
                          <p:cTn id="79" fill="hold">
                            <p:stCondLst>
                              <p:cond delay="12500"/>
                            </p:stCondLst>
                            <p:childTnLst>
                              <p:par>
                                <p:cTn id="80" presetID="45" presetClass="entr" presetSubtype="0" fill="hold" nodeType="after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1500"/>
                                        <p:tgtEl>
                                          <p:spTgt spid="16"/>
                                        </p:tgtEl>
                                      </p:cBhvr>
                                    </p:animEffect>
                                    <p:anim calcmode="lin" valueType="num">
                                      <p:cBhvr>
                                        <p:cTn id="83" dur="1500" fill="hold"/>
                                        <p:tgtEl>
                                          <p:spTgt spid="16"/>
                                        </p:tgtEl>
                                        <p:attrNameLst>
                                          <p:attrName>ppt_w</p:attrName>
                                        </p:attrNameLst>
                                      </p:cBhvr>
                                      <p:tavLst>
                                        <p:tav tm="0" fmla="#ppt_w*sin(2.5*pi*$)">
                                          <p:val>
                                            <p:fltVal val="0"/>
                                          </p:val>
                                        </p:tav>
                                        <p:tav tm="100000">
                                          <p:val>
                                            <p:fltVal val="1"/>
                                          </p:val>
                                        </p:tav>
                                      </p:tavLst>
                                    </p:anim>
                                    <p:anim calcmode="lin" valueType="num">
                                      <p:cBhvr>
                                        <p:cTn id="84" dur="1500" fill="hold"/>
                                        <p:tgtEl>
                                          <p:spTgt spid="16"/>
                                        </p:tgtEl>
                                        <p:attrNameLst>
                                          <p:attrName>ppt_h</p:attrName>
                                        </p:attrNameLst>
                                      </p:cBhvr>
                                      <p:tavLst>
                                        <p:tav tm="0">
                                          <p:val>
                                            <p:strVal val="#ppt_h"/>
                                          </p:val>
                                        </p:tav>
                                        <p:tav tm="100000">
                                          <p:val>
                                            <p:strVal val="#ppt_h"/>
                                          </p:val>
                                        </p:tav>
                                      </p:tavLst>
                                    </p:anim>
                                  </p:childTnLst>
                                </p:cTn>
                              </p:par>
                              <p:par>
                                <p:cTn id="85" presetID="22" presetClass="entr" presetSubtype="1" fill="hold" nodeType="withEffect">
                                  <p:stCondLst>
                                    <p:cond delay="250"/>
                                  </p:stCondLst>
                                  <p:childTnLst>
                                    <p:set>
                                      <p:cBhvr>
                                        <p:cTn id="86" dur="1" fill="hold">
                                          <p:stCondLst>
                                            <p:cond delay="0"/>
                                          </p:stCondLst>
                                        </p:cTn>
                                        <p:tgtEl>
                                          <p:spTgt spid="8"/>
                                        </p:tgtEl>
                                        <p:attrNameLst>
                                          <p:attrName>style.visibility</p:attrName>
                                        </p:attrNameLst>
                                      </p:cBhvr>
                                      <p:to>
                                        <p:strVal val="visible"/>
                                      </p:to>
                                    </p:set>
                                    <p:animEffect transition="in" filter="wipe(up)">
                                      <p:cBhvr>
                                        <p:cTn id="8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Lst>
          </a:blip>
          <a:srcRect l="72723"/>
          <a:stretch>
            <a:fillRect/>
          </a:stretch>
        </p:blipFill>
        <p:spPr>
          <a:xfrm>
            <a:off x="-56510" y="0"/>
            <a:ext cx="3553853" cy="6857998"/>
          </a:xfrm>
        </p:spPr>
      </p:pic>
      <p:grpSp>
        <p:nvGrpSpPr>
          <p:cNvPr id="2" name="组合 1"/>
          <p:cNvGrpSpPr/>
          <p:nvPr/>
        </p:nvGrpSpPr>
        <p:grpSpPr>
          <a:xfrm>
            <a:off x="330200" y="257175"/>
            <a:ext cx="11468100" cy="542925"/>
            <a:chOff x="330200" y="257175"/>
            <a:chExt cx="11468100" cy="542925"/>
          </a:xfrm>
        </p:grpSpPr>
        <p:sp>
          <p:nvSpPr>
            <p:cNvPr id="6" name="矩形 5"/>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7" name="组合 6"/>
            <p:cNvGrpSpPr/>
            <p:nvPr/>
          </p:nvGrpSpPr>
          <p:grpSpPr>
            <a:xfrm>
              <a:off x="11493500" y="257175"/>
              <a:ext cx="304800" cy="203200"/>
              <a:chOff x="11379200" y="257175"/>
              <a:chExt cx="304800" cy="203200"/>
            </a:xfrm>
          </p:grpSpPr>
          <p:cxnSp>
            <p:nvCxnSpPr>
              <p:cNvPr id="8" name="直接连接符 7"/>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grpSp>
        <p:nvGrpSpPr>
          <p:cNvPr id="4" name="组合 3"/>
          <p:cNvGrpSpPr/>
          <p:nvPr/>
        </p:nvGrpSpPr>
        <p:grpSpPr>
          <a:xfrm>
            <a:off x="671730" y="1416014"/>
            <a:ext cx="2461995" cy="276999"/>
            <a:chOff x="671730" y="1416014"/>
            <a:chExt cx="2461995" cy="276999"/>
          </a:xfrm>
        </p:grpSpPr>
        <p:sp>
          <p:nvSpPr>
            <p:cNvPr id="11" name="矩形 10"/>
            <p:cNvSpPr/>
            <p:nvPr/>
          </p:nvSpPr>
          <p:spPr>
            <a:xfrm>
              <a:off x="671730" y="1451054"/>
              <a:ext cx="201395" cy="201304"/>
            </a:xfrm>
            <a:prstGeom prst="rect">
              <a:avLst/>
            </a:prstGeom>
            <a:noFill/>
            <a:ln w="28575">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文本框 17"/>
            <p:cNvSpPr txBox="1"/>
            <p:nvPr/>
          </p:nvSpPr>
          <p:spPr>
            <a:xfrm>
              <a:off x="873125" y="1416014"/>
              <a:ext cx="2260600" cy="276999"/>
            </a:xfrm>
            <a:prstGeom prst="rect">
              <a:avLst/>
            </a:prstGeom>
            <a:noFill/>
          </p:spPr>
          <p:txBody>
            <a:bodyPr wrap="square" rtlCol="0">
              <a:spAutoFit/>
            </a:bodyPr>
            <a:lstStyle/>
            <a:p>
              <a:r>
                <a:rPr lang="zh-CN" altLang="en-US" sz="1200" b="1" dirty="0">
                  <a:solidFill>
                    <a:schemeClr val="bg2"/>
                  </a:solidFill>
                  <a:latin typeface="微软雅黑" panose="020B0503020204020204" pitchFamily="34" charset="-122"/>
                  <a:ea typeface="微软雅黑" panose="020B0503020204020204" pitchFamily="34" charset="-122"/>
                </a:rPr>
                <a:t>单击此处添加文字</a:t>
              </a:r>
              <a:endParaRPr lang="zh-CN" altLang="en-US" sz="1200" b="1" dirty="0">
                <a:solidFill>
                  <a:schemeClr val="bg2"/>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671730" y="2233585"/>
            <a:ext cx="2461995" cy="276999"/>
            <a:chOff x="671730" y="2233585"/>
            <a:chExt cx="2461995" cy="276999"/>
          </a:xfrm>
        </p:grpSpPr>
        <p:sp>
          <p:nvSpPr>
            <p:cNvPr id="12" name="矩形 11"/>
            <p:cNvSpPr/>
            <p:nvPr/>
          </p:nvSpPr>
          <p:spPr>
            <a:xfrm>
              <a:off x="671730" y="2271433"/>
              <a:ext cx="201395" cy="201304"/>
            </a:xfrm>
            <a:prstGeom prst="rect">
              <a:avLst/>
            </a:prstGeom>
            <a:noFill/>
            <a:ln w="28575">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文本框 18"/>
            <p:cNvSpPr txBox="1"/>
            <p:nvPr/>
          </p:nvSpPr>
          <p:spPr>
            <a:xfrm>
              <a:off x="873125" y="2233585"/>
              <a:ext cx="2260600" cy="276999"/>
            </a:xfrm>
            <a:prstGeom prst="rect">
              <a:avLst/>
            </a:prstGeom>
            <a:noFill/>
          </p:spPr>
          <p:txBody>
            <a:bodyPr wrap="square" rtlCol="0">
              <a:spAutoFit/>
            </a:bodyPr>
            <a:lstStyle/>
            <a:p>
              <a:r>
                <a:rPr lang="zh-CN" altLang="en-US" sz="1200" b="1" dirty="0">
                  <a:solidFill>
                    <a:schemeClr val="bg2"/>
                  </a:solidFill>
                  <a:latin typeface="微软雅黑" panose="020B0503020204020204" pitchFamily="34" charset="-122"/>
                  <a:ea typeface="微软雅黑" panose="020B0503020204020204" pitchFamily="34" charset="-122"/>
                </a:rPr>
                <a:t>单击此处添加文字</a:t>
              </a:r>
              <a:endParaRPr lang="zh-CN" altLang="en-US" sz="1200" b="1" dirty="0">
                <a:solidFill>
                  <a:schemeClr val="bg2"/>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671730" y="3053964"/>
            <a:ext cx="2461995" cy="276999"/>
            <a:chOff x="671730" y="3053964"/>
            <a:chExt cx="2461995" cy="276999"/>
          </a:xfrm>
        </p:grpSpPr>
        <p:sp>
          <p:nvSpPr>
            <p:cNvPr id="13" name="矩形 12"/>
            <p:cNvSpPr/>
            <p:nvPr/>
          </p:nvSpPr>
          <p:spPr>
            <a:xfrm>
              <a:off x="671730" y="3091812"/>
              <a:ext cx="201395" cy="201304"/>
            </a:xfrm>
            <a:prstGeom prst="rect">
              <a:avLst/>
            </a:prstGeom>
            <a:noFill/>
            <a:ln w="28575">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文本框 19"/>
            <p:cNvSpPr txBox="1"/>
            <p:nvPr/>
          </p:nvSpPr>
          <p:spPr>
            <a:xfrm>
              <a:off x="873125" y="3053964"/>
              <a:ext cx="2260600" cy="276999"/>
            </a:xfrm>
            <a:prstGeom prst="rect">
              <a:avLst/>
            </a:prstGeom>
            <a:noFill/>
          </p:spPr>
          <p:txBody>
            <a:bodyPr wrap="square" rtlCol="0">
              <a:spAutoFit/>
            </a:bodyPr>
            <a:lstStyle/>
            <a:p>
              <a:r>
                <a:rPr lang="zh-CN" altLang="en-US" sz="1200" b="1" dirty="0">
                  <a:solidFill>
                    <a:schemeClr val="bg2"/>
                  </a:solidFill>
                  <a:latin typeface="微软雅黑" panose="020B0503020204020204" pitchFamily="34" charset="-122"/>
                  <a:ea typeface="微软雅黑" panose="020B0503020204020204" pitchFamily="34" charset="-122"/>
                </a:rPr>
                <a:t>单击此处添加文字</a:t>
              </a:r>
              <a:endParaRPr lang="zh-CN" altLang="en-US" sz="1200" b="1" dirty="0">
                <a:solidFill>
                  <a:schemeClr val="bg2"/>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671730" y="3874343"/>
            <a:ext cx="2461995" cy="276999"/>
            <a:chOff x="671730" y="3874343"/>
            <a:chExt cx="2461995" cy="276999"/>
          </a:xfrm>
        </p:grpSpPr>
        <p:sp>
          <p:nvSpPr>
            <p:cNvPr id="14" name="矩形 13"/>
            <p:cNvSpPr/>
            <p:nvPr/>
          </p:nvSpPr>
          <p:spPr>
            <a:xfrm>
              <a:off x="671730" y="3912191"/>
              <a:ext cx="201395" cy="201304"/>
            </a:xfrm>
            <a:prstGeom prst="rect">
              <a:avLst/>
            </a:prstGeom>
            <a:noFill/>
            <a:ln w="28575">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文本框 20"/>
            <p:cNvSpPr txBox="1"/>
            <p:nvPr/>
          </p:nvSpPr>
          <p:spPr>
            <a:xfrm>
              <a:off x="873125" y="3874343"/>
              <a:ext cx="2260600" cy="276999"/>
            </a:xfrm>
            <a:prstGeom prst="rect">
              <a:avLst/>
            </a:prstGeom>
            <a:noFill/>
          </p:spPr>
          <p:txBody>
            <a:bodyPr wrap="square" rtlCol="0">
              <a:spAutoFit/>
            </a:bodyPr>
            <a:lstStyle/>
            <a:p>
              <a:r>
                <a:rPr lang="zh-CN" altLang="en-US" sz="1200" b="1" dirty="0">
                  <a:solidFill>
                    <a:schemeClr val="bg2"/>
                  </a:solidFill>
                  <a:latin typeface="微软雅黑" panose="020B0503020204020204" pitchFamily="34" charset="-122"/>
                  <a:ea typeface="微软雅黑" panose="020B0503020204020204" pitchFamily="34" charset="-122"/>
                </a:rPr>
                <a:t>单击此处添加文字</a:t>
              </a:r>
              <a:endParaRPr lang="zh-CN" altLang="en-US" sz="1200" b="1" dirty="0">
                <a:solidFill>
                  <a:schemeClr val="bg2"/>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671730" y="4694722"/>
            <a:ext cx="2461995" cy="276999"/>
            <a:chOff x="671730" y="4694722"/>
            <a:chExt cx="2461995" cy="276999"/>
          </a:xfrm>
        </p:grpSpPr>
        <p:sp>
          <p:nvSpPr>
            <p:cNvPr id="17" name="矩形 16"/>
            <p:cNvSpPr/>
            <p:nvPr/>
          </p:nvSpPr>
          <p:spPr>
            <a:xfrm>
              <a:off x="671730" y="4732570"/>
              <a:ext cx="201395" cy="201304"/>
            </a:xfrm>
            <a:prstGeom prst="rect">
              <a:avLst/>
            </a:prstGeom>
            <a:noFill/>
            <a:ln w="28575">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文本框 21"/>
            <p:cNvSpPr txBox="1"/>
            <p:nvPr/>
          </p:nvSpPr>
          <p:spPr>
            <a:xfrm>
              <a:off x="873125" y="4694722"/>
              <a:ext cx="2260600" cy="276999"/>
            </a:xfrm>
            <a:prstGeom prst="rect">
              <a:avLst/>
            </a:prstGeom>
            <a:noFill/>
          </p:spPr>
          <p:txBody>
            <a:bodyPr wrap="square" rtlCol="0">
              <a:spAutoFit/>
            </a:bodyPr>
            <a:lstStyle/>
            <a:p>
              <a:r>
                <a:rPr lang="zh-CN" altLang="en-US" sz="1200" b="1" dirty="0">
                  <a:solidFill>
                    <a:schemeClr val="bg2"/>
                  </a:solidFill>
                  <a:latin typeface="微软雅黑" panose="020B0503020204020204" pitchFamily="34" charset="-122"/>
                  <a:ea typeface="微软雅黑" panose="020B0503020204020204" pitchFamily="34" charset="-122"/>
                </a:rPr>
                <a:t>单击此处添加文字</a:t>
              </a:r>
              <a:endParaRPr lang="zh-CN" altLang="en-US" sz="1200" b="1" dirty="0">
                <a:solidFill>
                  <a:schemeClr val="bg2"/>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601662" y="1250474"/>
            <a:ext cx="407006" cy="461665"/>
          </a:xfrm>
          <a:prstGeom prst="rect">
            <a:avLst/>
          </a:prstGeom>
          <a:noFill/>
        </p:spPr>
        <p:txBody>
          <a:bodyPr wrap="square" rtlCol="0">
            <a:spAutoFit/>
          </a:bodyPr>
          <a:lstStyle/>
          <a:p>
            <a:r>
              <a:rPr lang="zh-CN" altLang="en-US" sz="2400" b="1" dirty="0">
                <a:solidFill>
                  <a:srgbClr val="42E8CE"/>
                </a:solidFill>
                <a:latin typeface="Shunpu" panose="02000609000000000000" pitchFamily="49" charset="-128"/>
                <a:ea typeface="Shunpu" panose="02000609000000000000" pitchFamily="49" charset="-128"/>
              </a:rPr>
              <a:t>√</a:t>
            </a:r>
            <a:endParaRPr lang="zh-CN" altLang="en-US" sz="2400" b="1" dirty="0">
              <a:solidFill>
                <a:srgbClr val="42E8CE"/>
              </a:solidFill>
              <a:latin typeface="Shunpu" panose="02000609000000000000" pitchFamily="49" charset="-128"/>
              <a:ea typeface="Shunpu" panose="02000609000000000000" pitchFamily="49" charset="-128"/>
            </a:endParaRPr>
          </a:p>
        </p:txBody>
      </p:sp>
      <p:grpSp>
        <p:nvGrpSpPr>
          <p:cNvPr id="29" name="组合 28"/>
          <p:cNvGrpSpPr/>
          <p:nvPr/>
        </p:nvGrpSpPr>
        <p:grpSpPr>
          <a:xfrm>
            <a:off x="4370469" y="942697"/>
            <a:ext cx="6729331" cy="1290888"/>
            <a:chOff x="4370469" y="942697"/>
            <a:chExt cx="6729331" cy="1290888"/>
          </a:xfrm>
        </p:grpSpPr>
        <p:sp>
          <p:nvSpPr>
            <p:cNvPr id="24" name="文本框 23"/>
            <p:cNvSpPr txBox="1"/>
            <p:nvPr/>
          </p:nvSpPr>
          <p:spPr>
            <a:xfrm>
              <a:off x="9135994" y="942697"/>
              <a:ext cx="1963806" cy="307777"/>
            </a:xfrm>
            <a:prstGeom prst="rect">
              <a:avLst/>
            </a:prstGeom>
            <a:noFill/>
          </p:spPr>
          <p:txBody>
            <a:bodyPr wrap="square" rtlCol="0">
              <a:spAutoFit/>
            </a:bodyPr>
            <a:lstStyle/>
            <a:p>
              <a:pPr algn="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370469" y="1414130"/>
              <a:ext cx="6729331" cy="819455"/>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在这里加入描述的内容，在这里加入描述的内容在这里加入描述的内容，在这里加入描述的内容，在这里加入描述的内容，在这里加入描述的内容</a:t>
              </a:r>
              <a:endParaRPr lang="zh-CN" altLang="en-US" sz="1050" dirty="0">
                <a:solidFill>
                  <a:schemeClr val="bg2">
                    <a:lumMod val="25000"/>
                  </a:schemeClr>
                </a:solidFill>
                <a:latin typeface="微软雅黑" panose="020B0503020204020204" pitchFamily="34" charset="-122"/>
                <a:ea typeface="微软雅黑" panose="020B0503020204020204" pitchFamily="34" charset="-122"/>
              </a:endParaRPr>
            </a:p>
          </p:txBody>
        </p:sp>
      </p:grpSp>
      <p:graphicFrame>
        <p:nvGraphicFramePr>
          <p:cNvPr id="27" name="图表 26"/>
          <p:cNvGraphicFramePr/>
          <p:nvPr/>
        </p:nvGraphicFramePr>
        <p:xfrm>
          <a:off x="4325118" y="2728487"/>
          <a:ext cx="6820031" cy="3492177"/>
        </p:xfrm>
        <a:graphic>
          <a:graphicData uri="http://schemas.openxmlformats.org/drawingml/2006/chart">
            <c:chart xmlns:c="http://schemas.openxmlformats.org/drawingml/2006/chart" xmlns:r="http://schemas.openxmlformats.org/officeDocument/2006/relationships" r:id="rId1"/>
          </a:graphicData>
        </a:graphic>
      </p:graphicFrame>
      <p:sp>
        <p:nvSpPr>
          <p:cNvPr id="30" name="文本框 29"/>
          <p:cNvSpPr txBox="1"/>
          <p:nvPr/>
        </p:nvSpPr>
        <p:spPr>
          <a:xfrm>
            <a:off x="601662" y="2070606"/>
            <a:ext cx="407006" cy="461665"/>
          </a:xfrm>
          <a:prstGeom prst="rect">
            <a:avLst/>
          </a:prstGeom>
          <a:noFill/>
        </p:spPr>
        <p:txBody>
          <a:bodyPr wrap="square" rtlCol="0">
            <a:spAutoFit/>
          </a:bodyPr>
          <a:lstStyle/>
          <a:p>
            <a:r>
              <a:rPr lang="zh-CN" altLang="en-US" sz="2400" b="1" dirty="0">
                <a:solidFill>
                  <a:srgbClr val="42E8CE"/>
                </a:solidFill>
                <a:latin typeface="Shunpu" panose="02000609000000000000" pitchFamily="49" charset="-128"/>
                <a:ea typeface="Shunpu" panose="02000609000000000000" pitchFamily="49" charset="-128"/>
              </a:rPr>
              <a:t>√</a:t>
            </a:r>
            <a:endParaRPr lang="zh-CN" altLang="en-US" sz="2400" b="1" dirty="0">
              <a:solidFill>
                <a:srgbClr val="42E8CE"/>
              </a:solidFill>
              <a:latin typeface="Shunpu" panose="02000609000000000000" pitchFamily="49" charset="-128"/>
              <a:ea typeface="Shunpu" panose="02000609000000000000" pitchFamily="49" charset="-128"/>
            </a:endParaRPr>
          </a:p>
        </p:txBody>
      </p:sp>
      <p:grpSp>
        <p:nvGrpSpPr>
          <p:cNvPr id="31" name="组合 30"/>
          <p:cNvGrpSpPr/>
          <p:nvPr/>
        </p:nvGrpSpPr>
        <p:grpSpPr>
          <a:xfrm>
            <a:off x="4370469" y="942697"/>
            <a:ext cx="6729331" cy="1290888"/>
            <a:chOff x="4370469" y="942697"/>
            <a:chExt cx="6729331" cy="1290888"/>
          </a:xfrm>
        </p:grpSpPr>
        <p:sp>
          <p:nvSpPr>
            <p:cNvPr id="32" name="文本框 31"/>
            <p:cNvSpPr txBox="1"/>
            <p:nvPr/>
          </p:nvSpPr>
          <p:spPr>
            <a:xfrm>
              <a:off x="9135994" y="942697"/>
              <a:ext cx="1963806" cy="307777"/>
            </a:xfrm>
            <a:prstGeom prst="rect">
              <a:avLst/>
            </a:prstGeom>
            <a:noFill/>
          </p:spPr>
          <p:txBody>
            <a:bodyPr wrap="square" rtlCol="0">
              <a:spAutoFit/>
            </a:bodyPr>
            <a:lstStyle/>
            <a:p>
              <a:pPr algn="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370469" y="1414130"/>
              <a:ext cx="6729331" cy="819455"/>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在这里加入描述的内容，在这里加入描述的内容在这里加入描述的内容，在这里加入描述的内容，在这里加入描述的内容，在这里加入描述的内容</a:t>
              </a:r>
              <a:endParaRPr lang="zh-CN" altLang="en-US"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4329500" y="4931048"/>
            <a:ext cx="2003497" cy="1571931"/>
            <a:chOff x="548532" y="3485942"/>
            <a:chExt cx="2878983" cy="2258833"/>
          </a:xfrm>
        </p:grpSpPr>
        <p:sp>
          <p:nvSpPr>
            <p:cNvPr id="35" name="文本框 34"/>
            <p:cNvSpPr txBox="1"/>
            <p:nvPr/>
          </p:nvSpPr>
          <p:spPr>
            <a:xfrm>
              <a:off x="548532" y="3485942"/>
              <a:ext cx="2878983" cy="486495"/>
            </a:xfrm>
            <a:prstGeom prst="rect">
              <a:avLst/>
            </a:prstGeom>
            <a:noFill/>
          </p:spPr>
          <p:txBody>
            <a:bodyPr wrap="none"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Microsoft JhengHei UI Light" panose="020B0304030504040204" pitchFamily="34" charset="-122"/>
                </a:rPr>
                <a:t>YOUR TITLE HERE</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icrosoft JhengHei UI Light" panose="020B0304030504040204" pitchFamily="34" charset="-122"/>
              </a:endParaRPr>
            </a:p>
          </p:txBody>
        </p:sp>
        <p:sp>
          <p:nvSpPr>
            <p:cNvPr id="36" name="文本框 35"/>
            <p:cNvSpPr txBox="1"/>
            <p:nvPr/>
          </p:nvSpPr>
          <p:spPr>
            <a:xfrm>
              <a:off x="574067" y="3870662"/>
              <a:ext cx="2853448" cy="1874113"/>
            </a:xfrm>
            <a:prstGeom prst="rect">
              <a:avLst/>
            </a:prstGeom>
            <a:noFill/>
          </p:spPr>
          <p:txBody>
            <a:bodyPr wrap="square" rtlCol="0">
              <a:spAutoFit/>
            </a:bodyPr>
            <a:lstStyle/>
            <a:p>
              <a:pPr algn="ctr">
                <a:lnSpc>
                  <a:spcPct val="150000"/>
                </a:lnSpc>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4199155" y="2736505"/>
            <a:ext cx="2264186" cy="1949346"/>
            <a:chOff x="370736" y="503872"/>
            <a:chExt cx="3253588" cy="2801170"/>
          </a:xfrm>
        </p:grpSpPr>
        <p:graphicFrame>
          <p:nvGraphicFramePr>
            <p:cNvPr id="38" name="图表 37"/>
            <p:cNvGraphicFramePr/>
            <p:nvPr/>
          </p:nvGraphicFramePr>
          <p:xfrm>
            <a:off x="370736" y="503872"/>
            <a:ext cx="3253588" cy="2801170"/>
          </p:xfrm>
          <a:graphic>
            <a:graphicData uri="http://schemas.openxmlformats.org/drawingml/2006/chart">
              <c:chart xmlns:c="http://schemas.openxmlformats.org/drawingml/2006/chart" xmlns:r="http://schemas.openxmlformats.org/officeDocument/2006/relationships" r:id="rId2"/>
            </a:graphicData>
          </a:graphic>
        </p:graphicFrame>
        <p:sp>
          <p:nvSpPr>
            <p:cNvPr id="39" name="文本框 38"/>
            <p:cNvSpPr txBox="1"/>
            <p:nvPr/>
          </p:nvSpPr>
          <p:spPr>
            <a:xfrm>
              <a:off x="1240916" y="1479949"/>
              <a:ext cx="1541491" cy="840310"/>
            </a:xfrm>
            <a:prstGeom prst="rect">
              <a:avLst/>
            </a:prstGeom>
            <a:noFill/>
          </p:spPr>
          <p:txBody>
            <a:bodyPr wrap="none" rtlCol="0">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85%</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6676675" y="2736505"/>
            <a:ext cx="2264186" cy="1949346"/>
            <a:chOff x="3458707" y="503872"/>
            <a:chExt cx="3253588" cy="2801170"/>
          </a:xfrm>
        </p:grpSpPr>
        <p:graphicFrame>
          <p:nvGraphicFramePr>
            <p:cNvPr id="41" name="图表 40"/>
            <p:cNvGraphicFramePr/>
            <p:nvPr/>
          </p:nvGraphicFramePr>
          <p:xfrm>
            <a:off x="3458707" y="503872"/>
            <a:ext cx="3253588" cy="2801170"/>
          </p:xfrm>
          <a:graphic>
            <a:graphicData uri="http://schemas.openxmlformats.org/drawingml/2006/chart">
              <c:chart xmlns:c="http://schemas.openxmlformats.org/drawingml/2006/chart" xmlns:r="http://schemas.openxmlformats.org/officeDocument/2006/relationships" r:id="rId3"/>
            </a:graphicData>
          </a:graphic>
        </p:graphicFrame>
        <p:sp>
          <p:nvSpPr>
            <p:cNvPr id="42" name="文本框 41"/>
            <p:cNvSpPr txBox="1"/>
            <p:nvPr/>
          </p:nvSpPr>
          <p:spPr>
            <a:xfrm>
              <a:off x="4328887" y="1479949"/>
              <a:ext cx="1541491" cy="840310"/>
            </a:xfrm>
            <a:prstGeom prst="rect">
              <a:avLst/>
            </a:prstGeom>
            <a:noFill/>
          </p:spPr>
          <p:txBody>
            <a:bodyPr wrap="none" rtlCol="0">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50%</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9154195" y="2736505"/>
            <a:ext cx="2264186" cy="1949346"/>
            <a:chOff x="6760876" y="503872"/>
            <a:chExt cx="3253588" cy="2801170"/>
          </a:xfrm>
        </p:grpSpPr>
        <p:graphicFrame>
          <p:nvGraphicFramePr>
            <p:cNvPr id="44" name="图表 43"/>
            <p:cNvGraphicFramePr/>
            <p:nvPr/>
          </p:nvGraphicFramePr>
          <p:xfrm>
            <a:off x="6760876" y="503872"/>
            <a:ext cx="3253588" cy="2801170"/>
          </p:xfrm>
          <a:graphic>
            <a:graphicData uri="http://schemas.openxmlformats.org/drawingml/2006/chart">
              <c:chart xmlns:c="http://schemas.openxmlformats.org/drawingml/2006/chart" xmlns:r="http://schemas.openxmlformats.org/officeDocument/2006/relationships" r:id="rId4"/>
            </a:graphicData>
          </a:graphic>
        </p:graphicFrame>
        <p:sp>
          <p:nvSpPr>
            <p:cNvPr id="45" name="文本框 44"/>
            <p:cNvSpPr txBox="1"/>
            <p:nvPr/>
          </p:nvSpPr>
          <p:spPr>
            <a:xfrm>
              <a:off x="7631056" y="1479949"/>
              <a:ext cx="1541491" cy="840310"/>
            </a:xfrm>
            <a:prstGeom prst="rect">
              <a:avLst/>
            </a:prstGeom>
            <a:noFill/>
          </p:spPr>
          <p:txBody>
            <a:bodyPr wrap="none" rtlCol="0">
              <a:spAutoFit/>
            </a:bodyPr>
            <a:lstStyle/>
            <a:p>
              <a:r>
                <a:rPr lang="en-US" altLang="zh-CN" sz="3200" b="1" dirty="0">
                  <a:solidFill>
                    <a:schemeClr val="bg2">
                      <a:lumMod val="25000"/>
                    </a:schemeClr>
                  </a:solidFill>
                  <a:latin typeface="微软雅黑" panose="020B0503020204020204" pitchFamily="34" charset="-122"/>
                  <a:ea typeface="微软雅黑" panose="020B0503020204020204" pitchFamily="34" charset="-122"/>
                </a:rPr>
                <a:t>35%</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6807020" y="4931050"/>
            <a:ext cx="2003497" cy="1301024"/>
            <a:chOff x="3785643" y="3485942"/>
            <a:chExt cx="2878985" cy="1869546"/>
          </a:xfrm>
        </p:grpSpPr>
        <p:sp>
          <p:nvSpPr>
            <p:cNvPr id="47" name="文本框 46"/>
            <p:cNvSpPr txBox="1"/>
            <p:nvPr/>
          </p:nvSpPr>
          <p:spPr>
            <a:xfrm>
              <a:off x="3785643" y="3485942"/>
              <a:ext cx="2878985" cy="486496"/>
            </a:xfrm>
            <a:prstGeom prst="rect">
              <a:avLst/>
            </a:prstGeom>
            <a:noFill/>
          </p:spPr>
          <p:txBody>
            <a:bodyPr wrap="none"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Microsoft JhengHei UI Light" panose="020B0304030504040204" pitchFamily="34" charset="-122"/>
                </a:rPr>
                <a:t>YOUR TITLE HERE</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icrosoft JhengHei UI Light" panose="020B0304030504040204" pitchFamily="34" charset="-122"/>
              </a:endParaRPr>
            </a:p>
          </p:txBody>
        </p:sp>
        <p:sp>
          <p:nvSpPr>
            <p:cNvPr id="48" name="文本框 47"/>
            <p:cNvSpPr txBox="1"/>
            <p:nvPr/>
          </p:nvSpPr>
          <p:spPr>
            <a:xfrm>
              <a:off x="3785643" y="3870662"/>
              <a:ext cx="2878985" cy="1484826"/>
            </a:xfrm>
            <a:prstGeom prst="rect">
              <a:avLst/>
            </a:prstGeom>
            <a:noFill/>
          </p:spPr>
          <p:txBody>
            <a:bodyPr wrap="square" rtlCol="0">
              <a:spAutoFit/>
            </a:bodyPr>
            <a:lstStyle/>
            <a:p>
              <a:pPr algn="ctr">
                <a:lnSpc>
                  <a:spcPct val="150000"/>
                </a:lnSpc>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9284540" y="4931049"/>
            <a:ext cx="2003497" cy="1301024"/>
            <a:chOff x="7049772" y="3485942"/>
            <a:chExt cx="2878984" cy="1869545"/>
          </a:xfrm>
        </p:grpSpPr>
        <p:sp>
          <p:nvSpPr>
            <p:cNvPr id="50" name="文本框 49"/>
            <p:cNvSpPr txBox="1"/>
            <p:nvPr/>
          </p:nvSpPr>
          <p:spPr>
            <a:xfrm>
              <a:off x="7049772" y="3485942"/>
              <a:ext cx="2878984" cy="486495"/>
            </a:xfrm>
            <a:prstGeom prst="rect">
              <a:avLst/>
            </a:prstGeom>
            <a:noFill/>
          </p:spPr>
          <p:txBody>
            <a:bodyPr wrap="none"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Microsoft JhengHei UI Light" panose="020B0304030504040204" pitchFamily="34" charset="-122"/>
                </a:rPr>
                <a:t>YOUR TITLE HERE</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icrosoft JhengHei UI Light" panose="020B0304030504040204" pitchFamily="34" charset="-122"/>
              </a:endParaRPr>
            </a:p>
          </p:txBody>
        </p:sp>
        <p:sp>
          <p:nvSpPr>
            <p:cNvPr id="51" name="文本框 50"/>
            <p:cNvSpPr txBox="1"/>
            <p:nvPr/>
          </p:nvSpPr>
          <p:spPr>
            <a:xfrm>
              <a:off x="7049772" y="3870662"/>
              <a:ext cx="2878984" cy="1484825"/>
            </a:xfrm>
            <a:prstGeom prst="rect">
              <a:avLst/>
            </a:prstGeom>
            <a:noFill/>
          </p:spPr>
          <p:txBody>
            <a:bodyPr wrap="square" rtlCol="0">
              <a:spAutoFit/>
            </a:bodyPr>
            <a:lstStyle/>
            <a:p>
              <a:pPr algn="ctr">
                <a:lnSpc>
                  <a:spcPct val="150000"/>
                </a:lnSpc>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3163960" y="456749"/>
            <a:ext cx="3947913" cy="523220"/>
          </a:xfrm>
          <a:prstGeom prst="rect">
            <a:avLst/>
          </a:prstGeom>
        </p:spPr>
        <p:txBody>
          <a:bodyPr wrap="square">
            <a:spAutoFit/>
          </a:bodyPr>
          <a:lstStyle/>
          <a:p>
            <a:pPr algn="ctr"/>
            <a:r>
              <a:rPr lang="zh-CN" altLang="en-US" sz="2800" b="1" dirty="0">
                <a:solidFill>
                  <a:schemeClr val="bg2">
                    <a:lumMod val="25000"/>
                  </a:schemeClr>
                </a:solidFill>
                <a:latin typeface="微软雅黑" panose="020B0503020204020204" pitchFamily="34" charset="-122"/>
                <a:ea typeface="微软雅黑" panose="020B0503020204020204" pitchFamily="34" charset="-122"/>
              </a:rPr>
              <a:t>产品运行</a:t>
            </a:r>
            <a:endParaRPr lang="zh-CN" altLang="en-US" sz="2800" b="1"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3500"/>
                            </p:stCondLst>
                            <p:childTnLst>
                              <p:par>
                                <p:cTn id="36" presetID="42" presetClass="entr" presetSubtype="0" fill="hold" nodeType="afterEffect">
                                  <p:stCondLst>
                                    <p:cond delay="25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1000"/>
                                        <p:tgtEl>
                                          <p:spTgt spid="29"/>
                                        </p:tgtEl>
                                      </p:cBhvr>
                                    </p:animEffect>
                                    <p:anim calcmode="lin" valueType="num">
                                      <p:cBhvr>
                                        <p:cTn id="39" dur="1000" fill="hold"/>
                                        <p:tgtEl>
                                          <p:spTgt spid="29"/>
                                        </p:tgtEl>
                                        <p:attrNameLst>
                                          <p:attrName>ppt_x</p:attrName>
                                        </p:attrNameLst>
                                      </p:cBhvr>
                                      <p:tavLst>
                                        <p:tav tm="0">
                                          <p:val>
                                            <p:strVal val="#ppt_x"/>
                                          </p:val>
                                        </p:tav>
                                        <p:tav tm="100000">
                                          <p:val>
                                            <p:strVal val="#ppt_x"/>
                                          </p:val>
                                        </p:tav>
                                      </p:tavLst>
                                    </p:anim>
                                    <p:anim calcmode="lin" valueType="num">
                                      <p:cBhvr>
                                        <p:cTn id="40" dur="1000" fill="hold"/>
                                        <p:tgtEl>
                                          <p:spTgt spid="29"/>
                                        </p:tgtEl>
                                        <p:attrNameLst>
                                          <p:attrName>ppt_y</p:attrName>
                                        </p:attrNameLst>
                                      </p:cBhvr>
                                      <p:tavLst>
                                        <p:tav tm="0">
                                          <p:val>
                                            <p:strVal val="#ppt_y+.1"/>
                                          </p:val>
                                        </p:tav>
                                        <p:tav tm="100000">
                                          <p:val>
                                            <p:strVal val="#ppt_y"/>
                                          </p:val>
                                        </p:tav>
                                      </p:tavLst>
                                    </p:anim>
                                  </p:childTnLst>
                                </p:cTn>
                              </p:par>
                            </p:childTnLst>
                          </p:cTn>
                        </p:par>
                        <p:par>
                          <p:cTn id="41" fill="hold">
                            <p:stCondLst>
                              <p:cond delay="4750"/>
                            </p:stCondLst>
                            <p:childTnLst>
                              <p:par>
                                <p:cTn id="42" presetID="22" presetClass="entr" presetSubtype="4"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750"/>
                                        <p:tgtEl>
                                          <p:spTgt spid="27"/>
                                        </p:tgtEl>
                                      </p:cBhvr>
                                    </p:animEffect>
                                  </p:childTnLst>
                                </p:cTn>
                              </p:par>
                            </p:childTnLst>
                          </p:cTn>
                        </p:par>
                        <p:par>
                          <p:cTn id="45" fill="hold">
                            <p:stCondLst>
                              <p:cond delay="5750"/>
                            </p:stCondLst>
                            <p:childTnLst>
                              <p:par>
                                <p:cTn id="46" presetID="10" presetClass="exit" presetSubtype="0" fill="hold" nodeType="afterEffect">
                                  <p:stCondLst>
                                    <p:cond delay="50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par>
                                <p:cTn id="49" presetID="10" presetClass="exit" presetSubtype="0" fill="hold" grpId="1" nodeType="withEffect">
                                  <p:stCondLst>
                                    <p:cond delay="500"/>
                                  </p:stCondLst>
                                  <p:childTnLst>
                                    <p:animEffect transition="out" filter="fade">
                                      <p:cBhvr>
                                        <p:cTn id="50" dur="500"/>
                                        <p:tgtEl>
                                          <p:spTgt spid="27"/>
                                        </p:tgtEl>
                                      </p:cBhvr>
                                    </p:animEffect>
                                    <p:set>
                                      <p:cBhvr>
                                        <p:cTn id="51" dur="1" fill="hold">
                                          <p:stCondLst>
                                            <p:cond delay="499"/>
                                          </p:stCondLst>
                                        </p:cTn>
                                        <p:tgtEl>
                                          <p:spTgt spid="27"/>
                                        </p:tgtEl>
                                        <p:attrNameLst>
                                          <p:attrName>style.visibility</p:attrName>
                                        </p:attrNameLst>
                                      </p:cBhvr>
                                      <p:to>
                                        <p:strVal val="hidden"/>
                                      </p:to>
                                    </p:set>
                                  </p:childTnLst>
                                </p:cTn>
                              </p:par>
                              <p:par>
                                <p:cTn id="52" presetID="10" presetClass="exit" presetSubtype="0" fill="hold" grpId="1" nodeType="withEffect">
                                  <p:stCondLst>
                                    <p:cond delay="500"/>
                                  </p:stCondLst>
                                  <p:childTnLst>
                                    <p:animEffect transition="out" filter="fade">
                                      <p:cBhvr>
                                        <p:cTn id="53" dur="500"/>
                                        <p:tgtEl>
                                          <p:spTgt spid="23"/>
                                        </p:tgtEl>
                                      </p:cBhvr>
                                    </p:animEffect>
                                    <p:set>
                                      <p:cBhvr>
                                        <p:cTn id="54" dur="1" fill="hold">
                                          <p:stCondLst>
                                            <p:cond delay="499"/>
                                          </p:stCondLst>
                                        </p:cTn>
                                        <p:tgtEl>
                                          <p:spTgt spid="23"/>
                                        </p:tgtEl>
                                        <p:attrNameLst>
                                          <p:attrName>style.visibility</p:attrName>
                                        </p:attrNameLst>
                                      </p:cBhvr>
                                      <p:to>
                                        <p:strVal val="hidden"/>
                                      </p:to>
                                    </p:set>
                                  </p:childTnLst>
                                </p:cTn>
                              </p:par>
                            </p:childTnLst>
                          </p:cTn>
                        </p:par>
                        <p:par>
                          <p:cTn id="55" fill="hold">
                            <p:stCondLst>
                              <p:cond delay="6750"/>
                            </p:stCondLst>
                            <p:childTnLst>
                              <p:par>
                                <p:cTn id="56" presetID="22" presetClass="entr" presetSubtype="8"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childTnLst>
                          </p:cTn>
                        </p:par>
                        <p:par>
                          <p:cTn id="59" fill="hold">
                            <p:stCondLst>
                              <p:cond delay="7250"/>
                            </p:stCondLst>
                            <p:childTnLst>
                              <p:par>
                                <p:cTn id="60" presetID="42" presetClass="entr" presetSubtype="0" fill="hold" nodeType="afterEffect">
                                  <p:stCondLst>
                                    <p:cond delay="25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childTnLst>
                          </p:cTn>
                        </p:par>
                        <p:par>
                          <p:cTn id="65" fill="hold">
                            <p:stCondLst>
                              <p:cond delay="8500"/>
                            </p:stCondLst>
                            <p:childTnLst>
                              <p:par>
                                <p:cTn id="66" presetID="21" presetClass="entr" presetSubtype="1" fill="hold"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heel(1)">
                                      <p:cBhvr>
                                        <p:cTn id="68" dur="1500"/>
                                        <p:tgtEl>
                                          <p:spTgt spid="37"/>
                                        </p:tgtEl>
                                      </p:cBhvr>
                                    </p:animEffect>
                                  </p:childTnLst>
                                </p:cTn>
                              </p:par>
                              <p:par>
                                <p:cTn id="69" presetID="22" presetClass="entr" presetSubtype="1" fill="hold" nodeType="withEffect">
                                  <p:stCondLst>
                                    <p:cond delay="250"/>
                                  </p:stCondLst>
                                  <p:childTnLst>
                                    <p:set>
                                      <p:cBhvr>
                                        <p:cTn id="70" dur="1" fill="hold">
                                          <p:stCondLst>
                                            <p:cond delay="0"/>
                                          </p:stCondLst>
                                        </p:cTn>
                                        <p:tgtEl>
                                          <p:spTgt spid="34"/>
                                        </p:tgtEl>
                                        <p:attrNameLst>
                                          <p:attrName>style.visibility</p:attrName>
                                        </p:attrNameLst>
                                      </p:cBhvr>
                                      <p:to>
                                        <p:strVal val="visible"/>
                                      </p:to>
                                    </p:set>
                                    <p:animEffect transition="in" filter="wipe(up)">
                                      <p:cBhvr>
                                        <p:cTn id="71" dur="1250"/>
                                        <p:tgtEl>
                                          <p:spTgt spid="34"/>
                                        </p:tgtEl>
                                      </p:cBhvr>
                                    </p:animEffect>
                                  </p:childTnLst>
                                </p:cTn>
                              </p:par>
                            </p:childTnLst>
                          </p:cTn>
                        </p:par>
                        <p:par>
                          <p:cTn id="72" fill="hold">
                            <p:stCondLst>
                              <p:cond delay="10000"/>
                            </p:stCondLst>
                            <p:childTnLst>
                              <p:par>
                                <p:cTn id="73" presetID="21" presetClass="entr" presetSubtype="1" fill="hold"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heel(1)">
                                      <p:cBhvr>
                                        <p:cTn id="75" dur="1500"/>
                                        <p:tgtEl>
                                          <p:spTgt spid="40"/>
                                        </p:tgtEl>
                                      </p:cBhvr>
                                    </p:animEffect>
                                  </p:childTnLst>
                                </p:cTn>
                              </p:par>
                              <p:par>
                                <p:cTn id="76" presetID="22" presetClass="entr" presetSubtype="1"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wipe(up)">
                                      <p:cBhvr>
                                        <p:cTn id="78" dur="1250"/>
                                        <p:tgtEl>
                                          <p:spTgt spid="46"/>
                                        </p:tgtEl>
                                      </p:cBhvr>
                                    </p:animEffect>
                                  </p:childTnLst>
                                </p:cTn>
                              </p:par>
                            </p:childTnLst>
                          </p:cTn>
                        </p:par>
                        <p:par>
                          <p:cTn id="79" fill="hold">
                            <p:stCondLst>
                              <p:cond delay="11500"/>
                            </p:stCondLst>
                            <p:childTnLst>
                              <p:par>
                                <p:cTn id="80" presetID="21" presetClass="entr" presetSubtype="1" fill="hold"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heel(1)">
                                      <p:cBhvr>
                                        <p:cTn id="82" dur="1500"/>
                                        <p:tgtEl>
                                          <p:spTgt spid="43"/>
                                        </p:tgtEl>
                                      </p:cBhvr>
                                    </p:animEffect>
                                  </p:childTnLst>
                                </p:cTn>
                              </p:par>
                              <p:par>
                                <p:cTn id="83" presetID="22" presetClass="entr" presetSubtype="1" fill="hold" nodeType="withEffect">
                                  <p:stCondLst>
                                    <p:cond delay="250"/>
                                  </p:stCondLst>
                                  <p:childTnLst>
                                    <p:set>
                                      <p:cBhvr>
                                        <p:cTn id="84" dur="1" fill="hold">
                                          <p:stCondLst>
                                            <p:cond delay="0"/>
                                          </p:stCondLst>
                                        </p:cTn>
                                        <p:tgtEl>
                                          <p:spTgt spid="49"/>
                                        </p:tgtEl>
                                        <p:attrNameLst>
                                          <p:attrName>style.visibility</p:attrName>
                                        </p:attrNameLst>
                                      </p:cBhvr>
                                      <p:to>
                                        <p:strVal val="visible"/>
                                      </p:to>
                                    </p:set>
                                    <p:animEffect transition="in" filter="wipe(up)">
                                      <p:cBhvr>
                                        <p:cTn id="85" dur="12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Graphic spid="27" grpId="0">
        <p:bldAsOne/>
      </p:bldGraphic>
      <p:bldGraphic spid="27" grpId="1">
        <p:bldAsOne/>
      </p:bldGraphic>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0"/>
          <p:cNvGrpSpPr/>
          <p:nvPr/>
        </p:nvGrpSpPr>
        <p:grpSpPr>
          <a:xfrm>
            <a:off x="335361" y="2011213"/>
            <a:ext cx="1726769" cy="1257875"/>
            <a:chOff x="216595" y="2343151"/>
            <a:chExt cx="1952624" cy="1422400"/>
          </a:xfrm>
          <a:solidFill>
            <a:srgbClr val="000000"/>
          </a:solidFill>
        </p:grpSpPr>
        <p:sp>
          <p:nvSpPr>
            <p:cNvPr id="8" name="Freeform 5"/>
            <p:cNvSpPr/>
            <p:nvPr/>
          </p:nvSpPr>
          <p:spPr bwMode="auto">
            <a:xfrm flipH="1">
              <a:off x="686495" y="2343151"/>
              <a:ext cx="760412" cy="285750"/>
            </a:xfrm>
            <a:custGeom>
              <a:avLst/>
              <a:gdLst>
                <a:gd name="T0" fmla="*/ 0 w 21"/>
                <a:gd name="T1" fmla="*/ 6 h 8"/>
                <a:gd name="T2" fmla="*/ 2 w 21"/>
                <a:gd name="T3" fmla="*/ 8 h 8"/>
                <a:gd name="T4" fmla="*/ 19 w 21"/>
                <a:gd name="T5" fmla="*/ 8 h 8"/>
                <a:gd name="T6" fmla="*/ 21 w 21"/>
                <a:gd name="T7" fmla="*/ 6 h 8"/>
                <a:gd name="T8" fmla="*/ 21 w 21"/>
                <a:gd name="T9" fmla="*/ 1 h 8"/>
                <a:gd name="T10" fmla="*/ 19 w 21"/>
                <a:gd name="T11" fmla="*/ 0 h 8"/>
                <a:gd name="T12" fmla="*/ 2 w 21"/>
                <a:gd name="T13" fmla="*/ 0 h 8"/>
                <a:gd name="T14" fmla="*/ 0 w 21"/>
                <a:gd name="T15" fmla="*/ 1 h 8"/>
                <a:gd name="T16" fmla="*/ 0 w 21"/>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8">
                  <a:moveTo>
                    <a:pt x="0" y="6"/>
                  </a:moveTo>
                  <a:cubicBezTo>
                    <a:pt x="0" y="7"/>
                    <a:pt x="1" y="8"/>
                    <a:pt x="2" y="8"/>
                  </a:cubicBezTo>
                  <a:cubicBezTo>
                    <a:pt x="19" y="8"/>
                    <a:pt x="19" y="8"/>
                    <a:pt x="19" y="8"/>
                  </a:cubicBezTo>
                  <a:cubicBezTo>
                    <a:pt x="20" y="8"/>
                    <a:pt x="21" y="7"/>
                    <a:pt x="21" y="6"/>
                  </a:cubicBezTo>
                  <a:cubicBezTo>
                    <a:pt x="21" y="1"/>
                    <a:pt x="21" y="1"/>
                    <a:pt x="21" y="1"/>
                  </a:cubicBezTo>
                  <a:cubicBezTo>
                    <a:pt x="21" y="1"/>
                    <a:pt x="20" y="0"/>
                    <a:pt x="19" y="0"/>
                  </a:cubicBezTo>
                  <a:cubicBezTo>
                    <a:pt x="2" y="0"/>
                    <a:pt x="2" y="0"/>
                    <a:pt x="2" y="0"/>
                  </a:cubicBezTo>
                  <a:cubicBezTo>
                    <a:pt x="1" y="0"/>
                    <a:pt x="0" y="1"/>
                    <a:pt x="0" y="1"/>
                  </a:cubicBezTo>
                  <a:lnTo>
                    <a:pt x="0" y="6"/>
                  </a:lnTo>
                  <a:close/>
                </a:path>
              </a:pathLst>
            </a:custGeom>
            <a:grp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9" name="Freeform 6"/>
            <p:cNvSpPr/>
            <p:nvPr/>
          </p:nvSpPr>
          <p:spPr bwMode="auto">
            <a:xfrm flipH="1">
              <a:off x="867470" y="2698751"/>
              <a:ext cx="398462" cy="142875"/>
            </a:xfrm>
            <a:custGeom>
              <a:avLst/>
              <a:gdLst>
                <a:gd name="T0" fmla="*/ 0 w 11"/>
                <a:gd name="T1" fmla="*/ 3 h 4"/>
                <a:gd name="T2" fmla="*/ 1 w 11"/>
                <a:gd name="T3" fmla="*/ 4 h 4"/>
                <a:gd name="T4" fmla="*/ 10 w 11"/>
                <a:gd name="T5" fmla="*/ 4 h 4"/>
                <a:gd name="T6" fmla="*/ 11 w 11"/>
                <a:gd name="T7" fmla="*/ 3 h 4"/>
                <a:gd name="T8" fmla="*/ 11 w 11"/>
                <a:gd name="T9" fmla="*/ 1 h 4"/>
                <a:gd name="T10" fmla="*/ 10 w 11"/>
                <a:gd name="T11" fmla="*/ 0 h 4"/>
                <a:gd name="T12" fmla="*/ 1 w 11"/>
                <a:gd name="T13" fmla="*/ 0 h 4"/>
                <a:gd name="T14" fmla="*/ 0 w 11"/>
                <a:gd name="T15" fmla="*/ 1 h 4"/>
                <a:gd name="T16" fmla="*/ 0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0" y="3"/>
                  </a:moveTo>
                  <a:cubicBezTo>
                    <a:pt x="0" y="4"/>
                    <a:pt x="0" y="4"/>
                    <a:pt x="1" y="4"/>
                  </a:cubicBezTo>
                  <a:cubicBezTo>
                    <a:pt x="10" y="4"/>
                    <a:pt x="10" y="4"/>
                    <a:pt x="10" y="4"/>
                  </a:cubicBezTo>
                  <a:cubicBezTo>
                    <a:pt x="11" y="4"/>
                    <a:pt x="11" y="4"/>
                    <a:pt x="11" y="3"/>
                  </a:cubicBezTo>
                  <a:cubicBezTo>
                    <a:pt x="11" y="1"/>
                    <a:pt x="11" y="1"/>
                    <a:pt x="11" y="1"/>
                  </a:cubicBezTo>
                  <a:cubicBezTo>
                    <a:pt x="11" y="0"/>
                    <a:pt x="11" y="0"/>
                    <a:pt x="10" y="0"/>
                  </a:cubicBezTo>
                  <a:cubicBezTo>
                    <a:pt x="1" y="0"/>
                    <a:pt x="1" y="0"/>
                    <a:pt x="1" y="0"/>
                  </a:cubicBezTo>
                  <a:cubicBezTo>
                    <a:pt x="0" y="0"/>
                    <a:pt x="0" y="0"/>
                    <a:pt x="0" y="1"/>
                  </a:cubicBezTo>
                  <a:lnTo>
                    <a:pt x="0" y="3"/>
                  </a:lnTo>
                  <a:close/>
                </a:path>
              </a:pathLst>
            </a:custGeom>
            <a:grp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10" name="Rectangle 7"/>
            <p:cNvSpPr>
              <a:spLocks noChangeArrowheads="1"/>
            </p:cNvSpPr>
            <p:nvPr/>
          </p:nvSpPr>
          <p:spPr bwMode="auto">
            <a:xfrm flipH="1">
              <a:off x="1843782" y="3694113"/>
              <a:ext cx="325437" cy="71438"/>
            </a:xfrm>
            <a:prstGeom prst="rect">
              <a:avLst/>
            </a:prstGeom>
            <a:grp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11" name="Freeform 8"/>
            <p:cNvSpPr/>
            <p:nvPr/>
          </p:nvSpPr>
          <p:spPr bwMode="auto">
            <a:xfrm flipH="1">
              <a:off x="397570" y="2913063"/>
              <a:ext cx="180975" cy="319088"/>
            </a:xfrm>
            <a:custGeom>
              <a:avLst/>
              <a:gdLst>
                <a:gd name="T0" fmla="*/ 0 w 114"/>
                <a:gd name="T1" fmla="*/ 0 h 201"/>
                <a:gd name="T2" fmla="*/ 68 w 114"/>
                <a:gd name="T3" fmla="*/ 0 h 201"/>
                <a:gd name="T4" fmla="*/ 114 w 114"/>
                <a:gd name="T5" fmla="*/ 201 h 201"/>
                <a:gd name="T6" fmla="*/ 68 w 114"/>
                <a:gd name="T7" fmla="*/ 201 h 201"/>
                <a:gd name="T8" fmla="*/ 0 w 114"/>
                <a:gd name="T9" fmla="*/ 0 h 201"/>
              </a:gdLst>
              <a:ahLst/>
              <a:cxnLst>
                <a:cxn ang="0">
                  <a:pos x="T0" y="T1"/>
                </a:cxn>
                <a:cxn ang="0">
                  <a:pos x="T2" y="T3"/>
                </a:cxn>
                <a:cxn ang="0">
                  <a:pos x="T4" y="T5"/>
                </a:cxn>
                <a:cxn ang="0">
                  <a:pos x="T6" y="T7"/>
                </a:cxn>
                <a:cxn ang="0">
                  <a:pos x="T8" y="T9"/>
                </a:cxn>
              </a:cxnLst>
              <a:rect l="0" t="0" r="r" b="b"/>
              <a:pathLst>
                <a:path w="114" h="201">
                  <a:moveTo>
                    <a:pt x="0" y="0"/>
                  </a:moveTo>
                  <a:lnTo>
                    <a:pt x="68" y="0"/>
                  </a:lnTo>
                  <a:lnTo>
                    <a:pt x="114" y="201"/>
                  </a:lnTo>
                  <a:lnTo>
                    <a:pt x="68" y="201"/>
                  </a:lnTo>
                  <a:lnTo>
                    <a:pt x="0" y="0"/>
                  </a:lnTo>
                  <a:close/>
                </a:path>
              </a:pathLst>
            </a:custGeom>
            <a:grp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12" name="Freeform 9"/>
            <p:cNvSpPr/>
            <p:nvPr/>
          </p:nvSpPr>
          <p:spPr bwMode="auto">
            <a:xfrm flipH="1">
              <a:off x="216595" y="2913063"/>
              <a:ext cx="180975" cy="319088"/>
            </a:xfrm>
            <a:custGeom>
              <a:avLst/>
              <a:gdLst>
                <a:gd name="T0" fmla="*/ 0 w 114"/>
                <a:gd name="T1" fmla="*/ 0 h 201"/>
                <a:gd name="T2" fmla="*/ 68 w 114"/>
                <a:gd name="T3" fmla="*/ 0 h 201"/>
                <a:gd name="T4" fmla="*/ 114 w 114"/>
                <a:gd name="T5" fmla="*/ 201 h 201"/>
                <a:gd name="T6" fmla="*/ 45 w 114"/>
                <a:gd name="T7" fmla="*/ 201 h 201"/>
                <a:gd name="T8" fmla="*/ 0 w 114"/>
                <a:gd name="T9" fmla="*/ 0 h 201"/>
              </a:gdLst>
              <a:ahLst/>
              <a:cxnLst>
                <a:cxn ang="0">
                  <a:pos x="T0" y="T1"/>
                </a:cxn>
                <a:cxn ang="0">
                  <a:pos x="T2" y="T3"/>
                </a:cxn>
                <a:cxn ang="0">
                  <a:pos x="T4" y="T5"/>
                </a:cxn>
                <a:cxn ang="0">
                  <a:pos x="T6" y="T7"/>
                </a:cxn>
                <a:cxn ang="0">
                  <a:pos x="T8" y="T9"/>
                </a:cxn>
              </a:cxnLst>
              <a:rect l="0" t="0" r="r" b="b"/>
              <a:pathLst>
                <a:path w="114" h="201">
                  <a:moveTo>
                    <a:pt x="0" y="0"/>
                  </a:moveTo>
                  <a:lnTo>
                    <a:pt x="68" y="0"/>
                  </a:lnTo>
                  <a:lnTo>
                    <a:pt x="114" y="201"/>
                  </a:lnTo>
                  <a:lnTo>
                    <a:pt x="45" y="201"/>
                  </a:lnTo>
                  <a:lnTo>
                    <a:pt x="0" y="0"/>
                  </a:lnTo>
                  <a:close/>
                </a:path>
              </a:pathLst>
            </a:custGeom>
            <a:grp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13" name="Freeform 10"/>
            <p:cNvSpPr/>
            <p:nvPr/>
          </p:nvSpPr>
          <p:spPr bwMode="auto">
            <a:xfrm flipH="1">
              <a:off x="542032" y="2913063"/>
              <a:ext cx="1627187" cy="709613"/>
            </a:xfrm>
            <a:custGeom>
              <a:avLst/>
              <a:gdLst>
                <a:gd name="T0" fmla="*/ 6 w 45"/>
                <a:gd name="T1" fmla="*/ 3 h 20"/>
                <a:gd name="T2" fmla="*/ 17 w 45"/>
                <a:gd name="T3" fmla="*/ 0 h 20"/>
                <a:gd name="T4" fmla="*/ 42 w 45"/>
                <a:gd name="T5" fmla="*/ 0 h 20"/>
                <a:gd name="T6" fmla="*/ 45 w 45"/>
                <a:gd name="T7" fmla="*/ 9 h 20"/>
                <a:gd name="T8" fmla="*/ 17 w 45"/>
                <a:gd name="T9" fmla="*/ 9 h 20"/>
                <a:gd name="T10" fmla="*/ 9 w 45"/>
                <a:gd name="T11" fmla="*/ 16 h 20"/>
                <a:gd name="T12" fmla="*/ 9 w 45"/>
                <a:gd name="T13" fmla="*/ 20 h 20"/>
                <a:gd name="T14" fmla="*/ 0 w 45"/>
                <a:gd name="T15" fmla="*/ 20 h 20"/>
                <a:gd name="T16" fmla="*/ 0 w 45"/>
                <a:gd name="T17" fmla="*/ 16 h 20"/>
                <a:gd name="T18" fmla="*/ 6 w 45"/>
                <a:gd name="T1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20">
                  <a:moveTo>
                    <a:pt x="6" y="3"/>
                  </a:moveTo>
                  <a:cubicBezTo>
                    <a:pt x="10" y="0"/>
                    <a:pt x="14" y="0"/>
                    <a:pt x="17" y="0"/>
                  </a:cubicBezTo>
                  <a:cubicBezTo>
                    <a:pt x="42" y="0"/>
                    <a:pt x="42" y="0"/>
                    <a:pt x="42" y="0"/>
                  </a:cubicBezTo>
                  <a:cubicBezTo>
                    <a:pt x="45" y="9"/>
                    <a:pt x="45" y="9"/>
                    <a:pt x="45" y="9"/>
                  </a:cubicBezTo>
                  <a:cubicBezTo>
                    <a:pt x="17" y="9"/>
                    <a:pt x="17" y="9"/>
                    <a:pt x="17" y="9"/>
                  </a:cubicBezTo>
                  <a:cubicBezTo>
                    <a:pt x="11" y="9"/>
                    <a:pt x="9" y="11"/>
                    <a:pt x="9" y="16"/>
                  </a:cubicBezTo>
                  <a:cubicBezTo>
                    <a:pt x="9" y="20"/>
                    <a:pt x="9" y="20"/>
                    <a:pt x="9" y="20"/>
                  </a:cubicBezTo>
                  <a:cubicBezTo>
                    <a:pt x="0" y="20"/>
                    <a:pt x="0" y="20"/>
                    <a:pt x="0" y="20"/>
                  </a:cubicBezTo>
                  <a:cubicBezTo>
                    <a:pt x="0" y="16"/>
                    <a:pt x="0" y="16"/>
                    <a:pt x="0" y="16"/>
                  </a:cubicBezTo>
                  <a:cubicBezTo>
                    <a:pt x="0" y="10"/>
                    <a:pt x="2" y="5"/>
                    <a:pt x="6" y="3"/>
                  </a:cubicBezTo>
                  <a:close/>
                </a:path>
              </a:pathLst>
            </a:custGeom>
            <a:grp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14" name="Freeform 11"/>
            <p:cNvSpPr/>
            <p:nvPr/>
          </p:nvSpPr>
          <p:spPr bwMode="auto">
            <a:xfrm flipH="1">
              <a:off x="470595" y="3019426"/>
              <a:ext cx="1228725" cy="425450"/>
            </a:xfrm>
            <a:custGeom>
              <a:avLst/>
              <a:gdLst>
                <a:gd name="T0" fmla="*/ 5 w 34"/>
                <a:gd name="T1" fmla="*/ 6 h 12"/>
                <a:gd name="T2" fmla="*/ 17 w 34"/>
                <a:gd name="T3" fmla="*/ 12 h 12"/>
                <a:gd name="T4" fmla="*/ 30 w 34"/>
                <a:gd name="T5" fmla="*/ 6 h 12"/>
                <a:gd name="T6" fmla="*/ 17 w 34"/>
                <a:gd name="T7" fmla="*/ 0 h 12"/>
                <a:gd name="T8" fmla="*/ 5 w 34"/>
                <a:gd name="T9" fmla="*/ 6 h 12"/>
              </a:gdLst>
              <a:ahLst/>
              <a:cxnLst>
                <a:cxn ang="0">
                  <a:pos x="T0" y="T1"/>
                </a:cxn>
                <a:cxn ang="0">
                  <a:pos x="T2" y="T3"/>
                </a:cxn>
                <a:cxn ang="0">
                  <a:pos x="T4" y="T5"/>
                </a:cxn>
                <a:cxn ang="0">
                  <a:pos x="T6" y="T7"/>
                </a:cxn>
                <a:cxn ang="0">
                  <a:pos x="T8" y="T9"/>
                </a:cxn>
              </a:cxnLst>
              <a:rect l="0" t="0" r="r" b="b"/>
              <a:pathLst>
                <a:path w="34" h="12">
                  <a:moveTo>
                    <a:pt x="5" y="6"/>
                  </a:moveTo>
                  <a:cubicBezTo>
                    <a:pt x="14" y="6"/>
                    <a:pt x="10" y="12"/>
                    <a:pt x="17" y="12"/>
                  </a:cubicBezTo>
                  <a:cubicBezTo>
                    <a:pt x="25" y="12"/>
                    <a:pt x="21" y="6"/>
                    <a:pt x="30" y="6"/>
                  </a:cubicBezTo>
                  <a:cubicBezTo>
                    <a:pt x="34" y="6"/>
                    <a:pt x="25" y="0"/>
                    <a:pt x="17" y="0"/>
                  </a:cubicBezTo>
                  <a:cubicBezTo>
                    <a:pt x="10" y="0"/>
                    <a:pt x="0" y="6"/>
                    <a:pt x="5" y="6"/>
                  </a:cubicBezTo>
                  <a:close/>
                </a:path>
              </a:pathLst>
            </a:custGeom>
            <a:grp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grpSp>
      <p:sp>
        <p:nvSpPr>
          <p:cNvPr id="4" name="Freeform 12"/>
          <p:cNvSpPr>
            <a:spLocks noChangeAspect="1"/>
          </p:cNvSpPr>
          <p:nvPr/>
        </p:nvSpPr>
        <p:spPr bwMode="auto">
          <a:xfrm flipH="1">
            <a:off x="1644781" y="3357663"/>
            <a:ext cx="546903" cy="95508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42E8CE"/>
          </a:solid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5" name="Freeform 15"/>
          <p:cNvSpPr>
            <a:spLocks noChangeAspect="1"/>
          </p:cNvSpPr>
          <p:nvPr/>
        </p:nvSpPr>
        <p:spPr bwMode="auto">
          <a:xfrm flipH="1">
            <a:off x="1704277" y="4390179"/>
            <a:ext cx="546903" cy="95508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6" name="Freeform 15"/>
          <p:cNvSpPr>
            <a:spLocks noChangeAspect="1"/>
          </p:cNvSpPr>
          <p:nvPr/>
        </p:nvSpPr>
        <p:spPr bwMode="auto">
          <a:xfrm flipH="1">
            <a:off x="1451986" y="5324479"/>
            <a:ext cx="546903" cy="95508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7" name="Freeform 15"/>
          <p:cNvSpPr>
            <a:spLocks noChangeAspect="1"/>
          </p:cNvSpPr>
          <p:nvPr/>
        </p:nvSpPr>
        <p:spPr bwMode="auto">
          <a:xfrm flipH="1">
            <a:off x="2143617" y="4867719"/>
            <a:ext cx="546903" cy="95508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42E8CE"/>
          </a:solidFill>
          <a:ln>
            <a:noFill/>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16" name="文本框 8"/>
          <p:cNvSpPr txBox="1"/>
          <p:nvPr/>
        </p:nvSpPr>
        <p:spPr>
          <a:xfrm>
            <a:off x="5705057" y="1664610"/>
            <a:ext cx="5580688" cy="9457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b="1" dirty="0">
                <a:solidFill>
                  <a:srgbClr val="000000"/>
                </a:solidFill>
                <a:ea typeface="微软雅黑" panose="020B0503020204020204" pitchFamily="34" charset="-122"/>
              </a:rPr>
              <a:t>点击此处添加标题</a:t>
            </a:r>
            <a:endParaRPr lang="en-US" altLang="zh-CN" sz="1600" b="1" dirty="0">
              <a:solidFill>
                <a:srgbClr val="000000"/>
              </a:solidFill>
              <a:ea typeface="微软雅黑" panose="020B0503020204020204" pitchFamily="34" charset="-122"/>
            </a:endParaRPr>
          </a:p>
          <a:p>
            <a:pPr defTabSz="608965">
              <a:lnSpc>
                <a:spcPct val="130000"/>
              </a:lnSpc>
            </a:pPr>
            <a:r>
              <a:rPr lang="zh-CN" altLang="en-US" sz="1335" dirty="0">
                <a:solidFill>
                  <a:srgbClr val="000000"/>
                </a:solidFill>
                <a:ea typeface="微软雅黑" panose="020B0503020204020204" pitchFamily="34" charset="-122"/>
              </a:rPr>
              <a:t>标题数字等都可以通过点击和重新输入进行更改，顶部“开始”面板中可以对字体、字号、颜色、行距等进行修改。</a:t>
            </a:r>
            <a:endParaRPr lang="zh-CN" altLang="en-US" sz="1335" dirty="0">
              <a:solidFill>
                <a:srgbClr val="000000"/>
              </a:solidFill>
              <a:ea typeface="微软雅黑" panose="020B0503020204020204" pitchFamily="34" charset="-122"/>
            </a:endParaRPr>
          </a:p>
        </p:txBody>
      </p:sp>
      <p:sp>
        <p:nvSpPr>
          <p:cNvPr id="17" name="Freeform 12"/>
          <p:cNvSpPr/>
          <p:nvPr/>
        </p:nvSpPr>
        <p:spPr bwMode="auto">
          <a:xfrm flipH="1">
            <a:off x="5246799" y="1691995"/>
            <a:ext cx="433916" cy="757767"/>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42E8CE"/>
          </a:solidFill>
          <a:ln>
            <a:noFill/>
          </a:ln>
        </p:spPr>
        <p:txBody>
          <a:bodyPr vert="horz" wrap="square" lIns="121920" tIns="60960" rIns="121920" bIns="60960" numCol="1" anchor="b" anchorCtr="0" compatLnSpc="1"/>
          <a:lstStyle/>
          <a:p>
            <a:pPr algn="ctr"/>
            <a:r>
              <a:rPr lang="en-US" altLang="zh-CN" sz="2400" dirty="0">
                <a:solidFill>
                  <a:schemeClr val="bg1"/>
                </a:solidFill>
                <a:ea typeface="微软雅黑" panose="020B0503020204020204" pitchFamily="34" charset="-122"/>
              </a:rPr>
              <a:t>1</a:t>
            </a:r>
            <a:endParaRPr lang="zh-CN" altLang="en-US" sz="2400" dirty="0">
              <a:solidFill>
                <a:schemeClr val="bg1"/>
              </a:solidFill>
              <a:ea typeface="微软雅黑" panose="020B0503020204020204" pitchFamily="34" charset="-122"/>
            </a:endParaRPr>
          </a:p>
        </p:txBody>
      </p:sp>
      <p:sp>
        <p:nvSpPr>
          <p:cNvPr id="19" name="文本框 8"/>
          <p:cNvSpPr txBox="1"/>
          <p:nvPr/>
        </p:nvSpPr>
        <p:spPr>
          <a:xfrm>
            <a:off x="5705057" y="2815747"/>
            <a:ext cx="5580688" cy="9457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altLang="en-US" sz="1600" b="1" dirty="0">
                <a:solidFill>
                  <a:srgbClr val="000000"/>
                </a:solidFill>
                <a:ea typeface="微软雅黑" panose="020B0503020204020204" pitchFamily="34" charset="-122"/>
              </a:rPr>
              <a:t>点击此处添加标题</a:t>
            </a:r>
            <a:endParaRPr lang="en-US" altLang="zh-CN" sz="1600" b="1" dirty="0">
              <a:solidFill>
                <a:srgbClr val="000000"/>
              </a:solidFill>
              <a:ea typeface="微软雅黑" panose="020B0503020204020204" pitchFamily="34" charset="-122"/>
            </a:endParaRPr>
          </a:p>
          <a:p>
            <a:pPr defTabSz="608965">
              <a:lnSpc>
                <a:spcPct val="130000"/>
              </a:lnSpc>
            </a:pPr>
            <a:r>
              <a:rPr lang="zh-CN" altLang="en-US" sz="1335" dirty="0">
                <a:solidFill>
                  <a:srgbClr val="000000"/>
                </a:solidFill>
                <a:ea typeface="微软雅黑" panose="020B0503020204020204" pitchFamily="34" charset="-122"/>
              </a:rPr>
              <a:t>标题数字等都可以通过点击和重新输入进行更改，顶部“开始”面板中可以对字体、字号、颜色、行距等进行修改。</a:t>
            </a:r>
            <a:endParaRPr lang="zh-CN" altLang="en-US" sz="1335" dirty="0">
              <a:solidFill>
                <a:srgbClr val="000000"/>
              </a:solidFill>
              <a:ea typeface="微软雅黑" panose="020B0503020204020204" pitchFamily="34" charset="-122"/>
            </a:endParaRPr>
          </a:p>
        </p:txBody>
      </p:sp>
      <p:sp>
        <p:nvSpPr>
          <p:cNvPr id="20" name="Freeform 12"/>
          <p:cNvSpPr/>
          <p:nvPr/>
        </p:nvSpPr>
        <p:spPr bwMode="auto">
          <a:xfrm flipH="1">
            <a:off x="5230569" y="2739877"/>
            <a:ext cx="433916" cy="757767"/>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121920" tIns="60960" rIns="121920" bIns="60960" numCol="1" anchor="b" anchorCtr="0" compatLnSpc="1"/>
          <a:lstStyle/>
          <a:p>
            <a:pPr algn="ctr"/>
            <a:r>
              <a:rPr lang="en-US" altLang="zh-CN" sz="2400" dirty="0">
                <a:solidFill>
                  <a:schemeClr val="bg1"/>
                </a:solidFill>
                <a:ea typeface="微软雅黑" panose="020B0503020204020204" pitchFamily="34" charset="-122"/>
              </a:rPr>
              <a:t>2</a:t>
            </a:r>
            <a:endParaRPr lang="zh-CN" altLang="en-US" sz="2400" dirty="0">
              <a:solidFill>
                <a:schemeClr val="bg1"/>
              </a:solidFill>
              <a:ea typeface="微软雅黑" panose="020B0503020204020204" pitchFamily="34" charset="-122"/>
            </a:endParaRPr>
          </a:p>
        </p:txBody>
      </p:sp>
      <p:sp>
        <p:nvSpPr>
          <p:cNvPr id="22" name="文本框 8"/>
          <p:cNvSpPr txBox="1"/>
          <p:nvPr/>
        </p:nvSpPr>
        <p:spPr>
          <a:xfrm>
            <a:off x="5705057" y="3891014"/>
            <a:ext cx="5580688" cy="9457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altLang="en-US" sz="1600" b="1" dirty="0">
                <a:solidFill>
                  <a:srgbClr val="000000"/>
                </a:solidFill>
                <a:ea typeface="微软雅黑" panose="020B0503020204020204" pitchFamily="34" charset="-122"/>
              </a:rPr>
              <a:t>点击此处添加标题</a:t>
            </a:r>
            <a:endParaRPr lang="en-US" altLang="zh-CN" sz="1600" b="1" dirty="0">
              <a:solidFill>
                <a:srgbClr val="000000"/>
              </a:solidFill>
              <a:ea typeface="微软雅黑" panose="020B0503020204020204" pitchFamily="34" charset="-122"/>
            </a:endParaRPr>
          </a:p>
          <a:p>
            <a:pPr defTabSz="608965">
              <a:lnSpc>
                <a:spcPct val="130000"/>
              </a:lnSpc>
            </a:pPr>
            <a:r>
              <a:rPr lang="zh-CN" altLang="en-US" sz="1335" dirty="0">
                <a:solidFill>
                  <a:srgbClr val="000000"/>
                </a:solidFill>
                <a:ea typeface="微软雅黑" panose="020B0503020204020204" pitchFamily="34" charset="-122"/>
              </a:rPr>
              <a:t>标题数字等都可以通过点击和重新输入进行更改，顶部“开始”面板中可以对字体、字号、颜色、行距等进行修改。</a:t>
            </a:r>
            <a:endParaRPr lang="zh-CN" altLang="en-US" sz="1335" dirty="0">
              <a:solidFill>
                <a:srgbClr val="000000"/>
              </a:solidFill>
              <a:ea typeface="微软雅黑" panose="020B0503020204020204" pitchFamily="34" charset="-122"/>
            </a:endParaRPr>
          </a:p>
        </p:txBody>
      </p:sp>
      <p:sp>
        <p:nvSpPr>
          <p:cNvPr id="23" name="Freeform 12"/>
          <p:cNvSpPr/>
          <p:nvPr/>
        </p:nvSpPr>
        <p:spPr bwMode="auto">
          <a:xfrm flipH="1">
            <a:off x="5171177" y="3891014"/>
            <a:ext cx="433916" cy="757767"/>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42E8CE"/>
          </a:solidFill>
          <a:ln>
            <a:noFill/>
          </a:ln>
        </p:spPr>
        <p:txBody>
          <a:bodyPr vert="horz" wrap="square" lIns="121920" tIns="60960" rIns="121920" bIns="60960" numCol="1" anchor="b" anchorCtr="0" compatLnSpc="1"/>
          <a:lstStyle/>
          <a:p>
            <a:pPr algn="ctr"/>
            <a:r>
              <a:rPr lang="en-US" altLang="zh-CN" sz="2400" dirty="0">
                <a:solidFill>
                  <a:schemeClr val="bg1"/>
                </a:solidFill>
                <a:ea typeface="微软雅黑" panose="020B0503020204020204" pitchFamily="34" charset="-122"/>
              </a:rPr>
              <a:t>3</a:t>
            </a:r>
            <a:endParaRPr lang="zh-CN" altLang="en-US" sz="2400" dirty="0">
              <a:solidFill>
                <a:schemeClr val="bg1"/>
              </a:solidFill>
              <a:ea typeface="微软雅黑" panose="020B0503020204020204" pitchFamily="34" charset="-122"/>
            </a:endParaRPr>
          </a:p>
        </p:txBody>
      </p:sp>
      <p:sp>
        <p:nvSpPr>
          <p:cNvPr id="25" name="文本框 8"/>
          <p:cNvSpPr txBox="1"/>
          <p:nvPr/>
        </p:nvSpPr>
        <p:spPr>
          <a:xfrm>
            <a:off x="5705057" y="4966279"/>
            <a:ext cx="5580688" cy="9457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altLang="en-US" sz="1600" b="1" dirty="0">
                <a:solidFill>
                  <a:srgbClr val="000000"/>
                </a:solidFill>
                <a:ea typeface="微软雅黑" panose="020B0503020204020204" pitchFamily="34" charset="-122"/>
              </a:rPr>
              <a:t>点击此处添加标题</a:t>
            </a:r>
            <a:endParaRPr lang="en-US" altLang="zh-CN" sz="1600" b="1" dirty="0">
              <a:solidFill>
                <a:srgbClr val="000000"/>
              </a:solidFill>
              <a:ea typeface="微软雅黑" panose="020B0503020204020204" pitchFamily="34" charset="-122"/>
            </a:endParaRPr>
          </a:p>
          <a:p>
            <a:pPr defTabSz="608965">
              <a:lnSpc>
                <a:spcPct val="130000"/>
              </a:lnSpc>
            </a:pPr>
            <a:r>
              <a:rPr lang="zh-CN" altLang="en-US" sz="1335" dirty="0">
                <a:solidFill>
                  <a:srgbClr val="000000"/>
                </a:solidFill>
                <a:ea typeface="微软雅黑" panose="020B0503020204020204" pitchFamily="34" charset="-122"/>
              </a:rPr>
              <a:t>标题数字等都可以通过点击和重新输入进行更改，顶部“开始”面板中可以对字体、字号、颜色、行距等进行修改。</a:t>
            </a:r>
            <a:endParaRPr lang="zh-CN" altLang="en-US" sz="1335" dirty="0">
              <a:solidFill>
                <a:srgbClr val="000000"/>
              </a:solidFill>
              <a:ea typeface="微软雅黑" panose="020B0503020204020204" pitchFamily="34" charset="-122"/>
            </a:endParaRPr>
          </a:p>
        </p:txBody>
      </p:sp>
      <p:sp>
        <p:nvSpPr>
          <p:cNvPr id="26" name="Freeform 12"/>
          <p:cNvSpPr/>
          <p:nvPr/>
        </p:nvSpPr>
        <p:spPr bwMode="auto">
          <a:xfrm flipH="1">
            <a:off x="5221949" y="4966279"/>
            <a:ext cx="433916" cy="757767"/>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121920" tIns="60960" rIns="121920" bIns="60960" numCol="1" anchor="b" anchorCtr="0" compatLnSpc="1"/>
          <a:lstStyle/>
          <a:p>
            <a:pPr algn="ctr"/>
            <a:r>
              <a:rPr lang="en-US" altLang="zh-CN" sz="2400" dirty="0">
                <a:solidFill>
                  <a:schemeClr val="bg1"/>
                </a:solidFill>
                <a:ea typeface="微软雅黑" panose="020B0503020204020204" pitchFamily="34" charset="-122"/>
              </a:rPr>
              <a:t>4</a:t>
            </a:r>
            <a:endParaRPr lang="zh-CN" altLang="en-US" sz="2400" dirty="0">
              <a:solidFill>
                <a:schemeClr val="bg1"/>
              </a:solidFill>
              <a:ea typeface="微软雅黑" panose="020B0503020204020204" pitchFamily="34" charset="-122"/>
            </a:endParaRPr>
          </a:p>
        </p:txBody>
      </p:sp>
      <p:sp>
        <p:nvSpPr>
          <p:cNvPr id="30" name="文本框 29"/>
          <p:cNvSpPr txBox="1"/>
          <p:nvPr/>
        </p:nvSpPr>
        <p:spPr>
          <a:xfrm>
            <a:off x="5091862" y="6204758"/>
            <a:ext cx="2008277" cy="337528"/>
          </a:xfrm>
          <a:prstGeom prst="rect">
            <a:avLst/>
          </a:prstGeom>
          <a:noFill/>
        </p:spPr>
        <p:txBody>
          <a:bodyPr wrap="square" rtlCol="0">
            <a:spAutoFit/>
          </a:bodyPr>
          <a:lstStyle/>
          <a:p>
            <a:pPr>
              <a:lnSpc>
                <a:spcPct val="130000"/>
              </a:lnSpc>
            </a:pPr>
            <a:r>
              <a:rPr lang="en-US" altLang="zh-CN" sz="1335" dirty="0">
                <a:solidFill>
                  <a:srgbClr val="1E2327"/>
                </a:solidFill>
                <a:ea typeface="微软雅黑" panose="020B0503020204020204" pitchFamily="34" charset="-122"/>
              </a:rPr>
              <a:t>COMPANY</a:t>
            </a:r>
            <a:r>
              <a:rPr lang="zh-CN" altLang="en-US" sz="1335" dirty="0">
                <a:solidFill>
                  <a:srgbClr val="1E2327"/>
                </a:solidFill>
                <a:ea typeface="微软雅黑" panose="020B0503020204020204" pitchFamily="34" charset="-122"/>
              </a:rPr>
              <a:t>  </a:t>
            </a:r>
            <a:r>
              <a:rPr lang="zh-CN" altLang="zh-CN" sz="1335" dirty="0">
                <a:solidFill>
                  <a:srgbClr val="1E2327"/>
                </a:solidFill>
                <a:ea typeface="微软雅黑" panose="020B0503020204020204" pitchFamily="34" charset="-122"/>
              </a:rPr>
              <a:t>|</a:t>
            </a:r>
            <a:r>
              <a:rPr lang="zh-CN" altLang="en-US" sz="1335" dirty="0">
                <a:solidFill>
                  <a:srgbClr val="1E2327"/>
                </a:solidFill>
                <a:ea typeface="微软雅黑" panose="020B0503020204020204" pitchFamily="34" charset="-122"/>
              </a:rPr>
              <a:t>  </a:t>
            </a:r>
            <a:r>
              <a:rPr lang="en-US" altLang="zh-CN" sz="1335" dirty="0">
                <a:solidFill>
                  <a:srgbClr val="1E2327"/>
                </a:solidFill>
                <a:ea typeface="微软雅黑" panose="020B0503020204020204" pitchFamily="34" charset="-122"/>
              </a:rPr>
              <a:t>LOGO</a:t>
            </a:r>
            <a:endParaRPr kumimoji="1" lang="zh-CN" altLang="en-US" sz="1335" dirty="0">
              <a:solidFill>
                <a:srgbClr val="1E2327"/>
              </a:solidFill>
              <a:ea typeface="微软雅黑" panose="020B0503020204020204" pitchFamily="34" charset="-122"/>
            </a:endParaRPr>
          </a:p>
        </p:txBody>
      </p:sp>
      <p:sp>
        <p:nvSpPr>
          <p:cNvPr id="31" name="矩形 30"/>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0" name="矩形 39"/>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2" name="文本框 41"/>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43" name="矩形 42"/>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8" y="0"/>
            <a:ext cx="5382764" cy="6857996"/>
          </a:xfrm>
          <a:prstGeom prst="rect">
            <a:avLst/>
          </a:prstGeom>
        </p:spPr>
      </p:pic>
      <p:grpSp>
        <p:nvGrpSpPr>
          <p:cNvPr id="26" name="组合 25"/>
          <p:cNvGrpSpPr/>
          <p:nvPr/>
        </p:nvGrpSpPr>
        <p:grpSpPr>
          <a:xfrm>
            <a:off x="330200" y="257175"/>
            <a:ext cx="11468100" cy="542925"/>
            <a:chOff x="330200" y="257175"/>
            <a:chExt cx="11468100" cy="542925"/>
          </a:xfrm>
        </p:grpSpPr>
        <p:sp>
          <p:nvSpPr>
            <p:cNvPr id="8" name="矩形 7"/>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9" name="组合 8"/>
            <p:cNvGrpSpPr/>
            <p:nvPr/>
          </p:nvGrpSpPr>
          <p:grpSpPr>
            <a:xfrm>
              <a:off x="11493500" y="257175"/>
              <a:ext cx="304800" cy="203200"/>
              <a:chOff x="11379200" y="257175"/>
              <a:chExt cx="304800" cy="203200"/>
            </a:xfrm>
          </p:grpSpPr>
          <p:cxnSp>
            <p:nvCxnSpPr>
              <p:cNvPr id="10" name="直接连接符 9"/>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3136900" y="1724819"/>
            <a:ext cx="8356600" cy="4155281"/>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4" name="文本框 13"/>
          <p:cNvSpPr txBox="1"/>
          <p:nvPr/>
        </p:nvSpPr>
        <p:spPr>
          <a:xfrm>
            <a:off x="5638800" y="948799"/>
            <a:ext cx="5207000" cy="1200329"/>
          </a:xfrm>
          <a:prstGeom prst="rect">
            <a:avLst/>
          </a:prstGeom>
          <a:noFill/>
        </p:spPr>
        <p:txBody>
          <a:bodyPr wrap="square" rtlCol="0">
            <a:spAutoFit/>
          </a:bodyPr>
          <a:lstStyle/>
          <a:p>
            <a:r>
              <a:rPr lang="zh-CN" altLang="en-US" sz="7200" b="1" dirty="0">
                <a:solidFill>
                  <a:schemeClr val="bg2">
                    <a:lumMod val="25000"/>
                  </a:schemeClr>
                </a:solidFill>
                <a:latin typeface="微软雅黑" panose="020B0503020204020204" pitchFamily="34" charset="-122"/>
                <a:ea typeface="微软雅黑" panose="020B0503020204020204" pitchFamily="34" charset="-122"/>
              </a:rPr>
              <a:t>市场分析</a:t>
            </a:r>
            <a:endParaRPr lang="zh-CN" altLang="en-US" sz="7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715000" y="2149128"/>
            <a:ext cx="5384800" cy="923330"/>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在这里加入描述的内容，在这里加入描述的内容，在这里加入描述的内容，在这里加入描述的内容在这里加入描述的内容，在这里加入描述的内容，在这里加入描述的内容，在这里加入描述的内容</a:t>
            </a: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803900" y="3364011"/>
            <a:ext cx="2946400" cy="307777"/>
            <a:chOff x="5803900" y="3364011"/>
            <a:chExt cx="2946400" cy="307777"/>
          </a:xfrm>
        </p:grpSpPr>
        <p:sp>
          <p:nvSpPr>
            <p:cNvPr id="17" name="圆角矩形 16"/>
            <p:cNvSpPr/>
            <p:nvPr/>
          </p:nvSpPr>
          <p:spPr>
            <a:xfrm>
              <a:off x="5803900" y="3378200"/>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01</a:t>
              </a:r>
              <a:endParaRPr lang="zh-CN" altLang="en-US" dirty="0">
                <a:latin typeface="Bauhaus 93" panose="04030905020B02020C02" pitchFamily="82" charset="0"/>
                <a:ea typeface="微软雅黑" panose="020B0503020204020204" pitchFamily="34" charset="-122"/>
              </a:endParaRPr>
            </a:p>
          </p:txBody>
        </p:sp>
        <p:sp>
          <p:nvSpPr>
            <p:cNvPr id="18" name="文本框 17"/>
            <p:cNvSpPr txBox="1"/>
            <p:nvPr/>
          </p:nvSpPr>
          <p:spPr>
            <a:xfrm>
              <a:off x="6489700" y="3364011"/>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5715000" y="3741524"/>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5803900" y="4536617"/>
            <a:ext cx="2946400" cy="307777"/>
            <a:chOff x="5803900" y="4536617"/>
            <a:chExt cx="2946400" cy="307777"/>
          </a:xfrm>
        </p:grpSpPr>
        <p:sp>
          <p:nvSpPr>
            <p:cNvPr id="21" name="圆角矩形 20"/>
            <p:cNvSpPr/>
            <p:nvPr/>
          </p:nvSpPr>
          <p:spPr>
            <a:xfrm>
              <a:off x="5803900" y="4550806"/>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02</a:t>
              </a:r>
              <a:endParaRPr lang="zh-CN" altLang="en-US" dirty="0">
                <a:latin typeface="Bauhaus 93" panose="04030905020B02020C02" pitchFamily="82" charset="0"/>
                <a:ea typeface="微软雅黑" panose="020B0503020204020204" pitchFamily="34" charset="-122"/>
              </a:endParaRPr>
            </a:p>
          </p:txBody>
        </p:sp>
        <p:sp>
          <p:nvSpPr>
            <p:cNvPr id="22" name="文本框 21"/>
            <p:cNvSpPr txBox="1"/>
            <p:nvPr/>
          </p:nvSpPr>
          <p:spPr>
            <a:xfrm>
              <a:off x="6489700" y="4536617"/>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5715000" y="4914130"/>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750"/>
                                        <p:tgtEl>
                                          <p:spTgt spid="24"/>
                                        </p:tgtEl>
                                      </p:cBhvr>
                                    </p:animEffect>
                                    <p:anim calcmode="lin" valueType="num">
                                      <p:cBhvr>
                                        <p:cTn id="28" dur="750" fill="hold"/>
                                        <p:tgtEl>
                                          <p:spTgt spid="24"/>
                                        </p:tgtEl>
                                        <p:attrNameLst>
                                          <p:attrName>ppt_x</p:attrName>
                                        </p:attrNameLst>
                                      </p:cBhvr>
                                      <p:tavLst>
                                        <p:tav tm="0">
                                          <p:val>
                                            <p:strVal val="#ppt_x"/>
                                          </p:val>
                                        </p:tav>
                                        <p:tav tm="100000">
                                          <p:val>
                                            <p:strVal val="#ppt_x"/>
                                          </p:val>
                                        </p:tav>
                                      </p:tavLst>
                                    </p:anim>
                                    <p:anim calcmode="lin" valueType="num">
                                      <p:cBhvr>
                                        <p:cTn id="29" dur="750" fill="hold"/>
                                        <p:tgtEl>
                                          <p:spTgt spid="24"/>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750"/>
                                        <p:tgtEl>
                                          <p:spTgt spid="25"/>
                                        </p:tgtEl>
                                      </p:cBhvr>
                                    </p:animEffect>
                                    <p:anim calcmode="lin" valueType="num">
                                      <p:cBhvr>
                                        <p:cTn id="38" dur="750" fill="hold"/>
                                        <p:tgtEl>
                                          <p:spTgt spid="25"/>
                                        </p:tgtEl>
                                        <p:attrNameLst>
                                          <p:attrName>ppt_x</p:attrName>
                                        </p:attrNameLst>
                                      </p:cBhvr>
                                      <p:tavLst>
                                        <p:tav tm="0">
                                          <p:val>
                                            <p:strVal val="#ppt_x"/>
                                          </p:val>
                                        </p:tav>
                                        <p:tav tm="100000">
                                          <p:val>
                                            <p:strVal val="#ppt_x"/>
                                          </p:val>
                                        </p:tav>
                                      </p:tavLst>
                                    </p:anim>
                                    <p:anim calcmode="lin" valueType="num">
                                      <p:cBhvr>
                                        <p:cTn id="39" dur="750" fill="hold"/>
                                        <p:tgtEl>
                                          <p:spTgt spid="25"/>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9"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3932" y="1475185"/>
            <a:ext cx="2571049" cy="4528171"/>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3" name="矩形 2"/>
          <p:cNvSpPr/>
          <p:nvPr/>
        </p:nvSpPr>
        <p:spPr>
          <a:xfrm>
            <a:off x="3604980" y="1475184"/>
            <a:ext cx="2571049" cy="4528171"/>
          </a:xfrm>
          <a:prstGeom prst="rect">
            <a:avLst/>
          </a:prstGeom>
          <a:solidFill>
            <a:srgbClr val="42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4" name="矩形 3"/>
          <p:cNvSpPr/>
          <p:nvPr/>
        </p:nvSpPr>
        <p:spPr>
          <a:xfrm>
            <a:off x="6176029" y="1475183"/>
            <a:ext cx="2571049" cy="4528171"/>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5" name="矩形 4"/>
          <p:cNvSpPr/>
          <p:nvPr/>
        </p:nvSpPr>
        <p:spPr>
          <a:xfrm>
            <a:off x="8747078" y="1475181"/>
            <a:ext cx="2571049" cy="4528171"/>
          </a:xfrm>
          <a:prstGeom prst="rect">
            <a:avLst/>
          </a:prstGeom>
          <a:solidFill>
            <a:srgbClr val="42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10" name="矩形 9"/>
          <p:cNvSpPr/>
          <p:nvPr/>
        </p:nvSpPr>
        <p:spPr>
          <a:xfrm>
            <a:off x="1213098" y="2828953"/>
            <a:ext cx="2212717" cy="2486578"/>
          </a:xfrm>
          <a:prstGeom prst="rect">
            <a:avLst/>
          </a:prstGeom>
        </p:spPr>
        <p:txBody>
          <a:bodyPr wrap="square">
            <a:spAutoFit/>
          </a:bodyPr>
          <a:lstStyle/>
          <a:p>
            <a:pPr algn="ctr">
              <a:lnSpc>
                <a:spcPct val="130000"/>
              </a:lnSpc>
            </a:pPr>
            <a:r>
              <a:rPr lang="zh-CN" altLang="en-US" sz="1865" b="1" dirty="0">
                <a:solidFill>
                  <a:srgbClr val="FFFFFF"/>
                </a:solidFill>
                <a:ea typeface="微软雅黑" panose="020B0503020204020204" pitchFamily="34" charset="-122"/>
              </a:rPr>
              <a:t>点击此处添加标题</a:t>
            </a:r>
            <a:endParaRPr lang="en-US" altLang="zh-CN" sz="1865" b="1" dirty="0">
              <a:solidFill>
                <a:srgbClr val="FFFFFF"/>
              </a:solidFill>
              <a:ea typeface="微软雅黑" panose="020B0503020204020204" pitchFamily="34" charset="-122"/>
            </a:endParaRPr>
          </a:p>
          <a:p>
            <a:pPr algn="ctr">
              <a:lnSpc>
                <a:spcPct val="150000"/>
              </a:lnSpc>
            </a:pPr>
            <a:endParaRPr lang="en-US" altLang="zh-CN" sz="665" b="1" dirty="0">
              <a:solidFill>
                <a:srgbClr val="FFFFFF"/>
              </a:solidFill>
              <a:ea typeface="微软雅黑" panose="020B0503020204020204" pitchFamily="34" charset="-122"/>
            </a:endParaRPr>
          </a:p>
          <a:p>
            <a:pPr algn="ctr">
              <a:lnSpc>
                <a:spcPct val="130000"/>
              </a:lnSpc>
            </a:pPr>
            <a:endParaRPr lang="en-US" altLang="zh-CN" sz="1335" dirty="0">
              <a:solidFill>
                <a:srgbClr val="FFFFFF"/>
              </a:solidFill>
              <a:ea typeface="微软雅黑" panose="020B0503020204020204" pitchFamily="34" charset="-122"/>
            </a:endParaRPr>
          </a:p>
          <a:p>
            <a:pPr algn="ctr">
              <a:lnSpc>
                <a:spcPct val="130000"/>
              </a:lnSpc>
            </a:pPr>
            <a:r>
              <a:rPr lang="zh-CN" altLang="en-US" sz="1335" dirty="0">
                <a:solidFill>
                  <a:srgbClr val="FFFFFF"/>
                </a:solidFill>
                <a:ea typeface="微软雅黑" panose="020B0503020204020204" pitchFamily="34" charset="-122"/>
              </a:rPr>
              <a:t>标题数字等都可以通过点击和重新输入进行更改，顶部“开始”面板中可以对字体、字号、颜色、行距等进行修改。建议正文</a:t>
            </a:r>
            <a:r>
              <a:rPr lang="en-US" altLang="zh-CN" sz="1335" dirty="0">
                <a:solidFill>
                  <a:srgbClr val="FFFFFF"/>
                </a:solidFill>
                <a:ea typeface="微软雅黑" panose="020B0503020204020204" pitchFamily="34" charset="-122"/>
              </a:rPr>
              <a:t>10</a:t>
            </a:r>
            <a:r>
              <a:rPr lang="zh-CN" altLang="en-US" sz="1335" dirty="0">
                <a:solidFill>
                  <a:srgbClr val="FFFFFF"/>
                </a:solidFill>
                <a:ea typeface="微软雅黑" panose="020B0503020204020204" pitchFamily="34" charset="-122"/>
              </a:rPr>
              <a:t>号字，</a:t>
            </a:r>
            <a:r>
              <a:rPr lang="en-US" altLang="zh-CN" sz="1335" dirty="0">
                <a:solidFill>
                  <a:srgbClr val="FFFFFF"/>
                </a:solidFill>
                <a:ea typeface="微软雅黑" panose="020B0503020204020204" pitchFamily="34" charset="-122"/>
              </a:rPr>
              <a:t>1.3</a:t>
            </a:r>
            <a:r>
              <a:rPr lang="zh-CN" altLang="en-US" sz="1335" dirty="0">
                <a:solidFill>
                  <a:srgbClr val="FFFFFF"/>
                </a:solidFill>
                <a:ea typeface="微软雅黑" panose="020B0503020204020204" pitchFamily="34" charset="-122"/>
              </a:rPr>
              <a:t>倍字间距。</a:t>
            </a:r>
            <a:endParaRPr lang="zh-CN" altLang="en-US" sz="1335" dirty="0">
              <a:solidFill>
                <a:srgbClr val="FFFFFF"/>
              </a:solidFill>
              <a:ea typeface="微软雅黑" panose="020B0503020204020204" pitchFamily="34" charset="-122"/>
            </a:endParaRPr>
          </a:p>
        </p:txBody>
      </p:sp>
      <p:sp>
        <p:nvSpPr>
          <p:cNvPr id="11" name="矩形 10"/>
          <p:cNvSpPr/>
          <p:nvPr/>
        </p:nvSpPr>
        <p:spPr>
          <a:xfrm>
            <a:off x="3784146" y="2828953"/>
            <a:ext cx="2212717" cy="2486578"/>
          </a:xfrm>
          <a:prstGeom prst="rect">
            <a:avLst/>
          </a:prstGeom>
        </p:spPr>
        <p:txBody>
          <a:bodyPr wrap="square">
            <a:spAutoFit/>
          </a:bodyPr>
          <a:lstStyle/>
          <a:p>
            <a:pPr algn="ctr">
              <a:lnSpc>
                <a:spcPct val="130000"/>
              </a:lnSpc>
            </a:pPr>
            <a:r>
              <a:rPr lang="zh-CN" altLang="en-US" sz="1865" b="1" dirty="0">
                <a:solidFill>
                  <a:schemeClr val="bg1"/>
                </a:solidFill>
                <a:ea typeface="微软雅黑" panose="020B0503020204020204" pitchFamily="34" charset="-122"/>
              </a:rPr>
              <a:t>点击此处添加标题</a:t>
            </a:r>
            <a:endParaRPr lang="en-US" altLang="zh-CN" sz="1865" b="1" dirty="0">
              <a:solidFill>
                <a:schemeClr val="bg1"/>
              </a:solidFill>
              <a:ea typeface="微软雅黑" panose="020B0503020204020204" pitchFamily="34" charset="-122"/>
            </a:endParaRPr>
          </a:p>
          <a:p>
            <a:pPr algn="ctr">
              <a:lnSpc>
                <a:spcPct val="150000"/>
              </a:lnSpc>
            </a:pPr>
            <a:endParaRPr lang="en-US" altLang="zh-CN" sz="665" b="1" dirty="0">
              <a:solidFill>
                <a:schemeClr val="bg1"/>
              </a:solidFill>
              <a:ea typeface="微软雅黑" panose="020B0503020204020204" pitchFamily="34" charset="-122"/>
            </a:endParaRPr>
          </a:p>
          <a:p>
            <a:pPr algn="ctr">
              <a:lnSpc>
                <a:spcPct val="130000"/>
              </a:lnSpc>
            </a:pPr>
            <a:endParaRPr lang="en-US" altLang="zh-CN" sz="1335" dirty="0">
              <a:solidFill>
                <a:srgbClr val="FFFFFF"/>
              </a:solidFill>
              <a:ea typeface="微软雅黑" panose="020B0503020204020204" pitchFamily="34" charset="-122"/>
            </a:endParaRPr>
          </a:p>
          <a:p>
            <a:pPr algn="ctr">
              <a:lnSpc>
                <a:spcPct val="130000"/>
              </a:lnSpc>
            </a:pPr>
            <a:r>
              <a:rPr lang="zh-CN" altLang="en-US" sz="1335" dirty="0">
                <a:solidFill>
                  <a:srgbClr val="FFFFFF"/>
                </a:solidFill>
                <a:ea typeface="微软雅黑" panose="020B0503020204020204" pitchFamily="34" charset="-122"/>
              </a:rPr>
              <a:t>标题数字等都可以通过点击和重新输入进行更改，顶部“开始”面板中可以对字体、字号、颜色、行距等进行修改。建议正文</a:t>
            </a:r>
            <a:r>
              <a:rPr lang="en-US" altLang="zh-CN" sz="1335" dirty="0">
                <a:solidFill>
                  <a:srgbClr val="FFFFFF"/>
                </a:solidFill>
                <a:ea typeface="微软雅黑" panose="020B0503020204020204" pitchFamily="34" charset="-122"/>
              </a:rPr>
              <a:t>10</a:t>
            </a:r>
            <a:r>
              <a:rPr lang="zh-CN" altLang="en-US" sz="1335" dirty="0">
                <a:solidFill>
                  <a:srgbClr val="FFFFFF"/>
                </a:solidFill>
                <a:ea typeface="微软雅黑" panose="020B0503020204020204" pitchFamily="34" charset="-122"/>
              </a:rPr>
              <a:t>号字，</a:t>
            </a:r>
            <a:r>
              <a:rPr lang="en-US" altLang="zh-CN" sz="1335" dirty="0">
                <a:solidFill>
                  <a:srgbClr val="FFFFFF"/>
                </a:solidFill>
                <a:ea typeface="微软雅黑" panose="020B0503020204020204" pitchFamily="34" charset="-122"/>
              </a:rPr>
              <a:t>1.3</a:t>
            </a:r>
            <a:r>
              <a:rPr lang="zh-CN" altLang="en-US" sz="1335" dirty="0">
                <a:solidFill>
                  <a:srgbClr val="FFFFFF"/>
                </a:solidFill>
                <a:ea typeface="微软雅黑" panose="020B0503020204020204" pitchFamily="34" charset="-122"/>
              </a:rPr>
              <a:t>倍字间距。</a:t>
            </a:r>
            <a:endParaRPr lang="zh-CN" altLang="en-US" sz="1335" dirty="0">
              <a:solidFill>
                <a:srgbClr val="FFFFFF"/>
              </a:solidFill>
              <a:ea typeface="微软雅黑" panose="020B0503020204020204" pitchFamily="34" charset="-122"/>
            </a:endParaRPr>
          </a:p>
        </p:txBody>
      </p:sp>
      <p:sp>
        <p:nvSpPr>
          <p:cNvPr id="12" name="矩形 11"/>
          <p:cNvSpPr/>
          <p:nvPr/>
        </p:nvSpPr>
        <p:spPr>
          <a:xfrm>
            <a:off x="6347772" y="2828953"/>
            <a:ext cx="2212717" cy="2486578"/>
          </a:xfrm>
          <a:prstGeom prst="rect">
            <a:avLst/>
          </a:prstGeom>
        </p:spPr>
        <p:txBody>
          <a:bodyPr wrap="square">
            <a:spAutoFit/>
          </a:bodyPr>
          <a:lstStyle/>
          <a:p>
            <a:pPr algn="ctr">
              <a:lnSpc>
                <a:spcPct val="130000"/>
              </a:lnSpc>
            </a:pPr>
            <a:r>
              <a:rPr lang="zh-CN" altLang="en-US" sz="1865" b="1" dirty="0">
                <a:solidFill>
                  <a:schemeClr val="bg1"/>
                </a:solidFill>
                <a:ea typeface="微软雅黑" panose="020B0503020204020204" pitchFamily="34" charset="-122"/>
              </a:rPr>
              <a:t>点击此处添加标题</a:t>
            </a:r>
            <a:endParaRPr lang="en-US" altLang="zh-CN" sz="1865" b="1" dirty="0">
              <a:solidFill>
                <a:schemeClr val="bg1"/>
              </a:solidFill>
              <a:ea typeface="微软雅黑" panose="020B0503020204020204" pitchFamily="34" charset="-122"/>
            </a:endParaRPr>
          </a:p>
          <a:p>
            <a:pPr algn="ctr">
              <a:lnSpc>
                <a:spcPct val="150000"/>
              </a:lnSpc>
            </a:pPr>
            <a:endParaRPr lang="en-US" altLang="zh-CN" sz="665" b="1" dirty="0">
              <a:solidFill>
                <a:schemeClr val="bg1"/>
              </a:solidFill>
              <a:ea typeface="微软雅黑" panose="020B0503020204020204" pitchFamily="34" charset="-122"/>
            </a:endParaRPr>
          </a:p>
          <a:p>
            <a:pPr algn="ctr">
              <a:lnSpc>
                <a:spcPct val="130000"/>
              </a:lnSpc>
            </a:pPr>
            <a:endParaRPr lang="en-US" altLang="zh-CN" sz="1335" dirty="0">
              <a:solidFill>
                <a:srgbClr val="FFFFFF"/>
              </a:solidFill>
              <a:ea typeface="微软雅黑" panose="020B0503020204020204" pitchFamily="34" charset="-122"/>
            </a:endParaRPr>
          </a:p>
          <a:p>
            <a:pPr algn="ctr">
              <a:lnSpc>
                <a:spcPct val="130000"/>
              </a:lnSpc>
            </a:pPr>
            <a:r>
              <a:rPr lang="zh-CN" altLang="en-US" sz="1335" dirty="0">
                <a:solidFill>
                  <a:srgbClr val="FFFFFF"/>
                </a:solidFill>
                <a:ea typeface="微软雅黑" panose="020B0503020204020204" pitchFamily="34" charset="-122"/>
              </a:rPr>
              <a:t>标题数字等都可以通过点击和重新输入进行更改，顶部“开始”面板中可以对字体、字号、颜色、行距等进行修改。建议正文</a:t>
            </a:r>
            <a:r>
              <a:rPr lang="en-US" altLang="zh-CN" sz="1335" dirty="0">
                <a:solidFill>
                  <a:srgbClr val="FFFFFF"/>
                </a:solidFill>
                <a:ea typeface="微软雅黑" panose="020B0503020204020204" pitchFamily="34" charset="-122"/>
              </a:rPr>
              <a:t>10</a:t>
            </a:r>
            <a:r>
              <a:rPr lang="zh-CN" altLang="en-US" sz="1335" dirty="0">
                <a:solidFill>
                  <a:srgbClr val="FFFFFF"/>
                </a:solidFill>
                <a:ea typeface="微软雅黑" panose="020B0503020204020204" pitchFamily="34" charset="-122"/>
              </a:rPr>
              <a:t>号字，</a:t>
            </a:r>
            <a:r>
              <a:rPr lang="en-US" altLang="zh-CN" sz="1335" dirty="0">
                <a:solidFill>
                  <a:srgbClr val="FFFFFF"/>
                </a:solidFill>
                <a:ea typeface="微软雅黑" panose="020B0503020204020204" pitchFamily="34" charset="-122"/>
              </a:rPr>
              <a:t>1.3</a:t>
            </a:r>
            <a:r>
              <a:rPr lang="zh-CN" altLang="en-US" sz="1335" dirty="0">
                <a:solidFill>
                  <a:srgbClr val="FFFFFF"/>
                </a:solidFill>
                <a:ea typeface="微软雅黑" panose="020B0503020204020204" pitchFamily="34" charset="-122"/>
              </a:rPr>
              <a:t>倍字间距。</a:t>
            </a:r>
            <a:endParaRPr lang="zh-CN" altLang="en-US" sz="1335" dirty="0">
              <a:solidFill>
                <a:srgbClr val="FFFFFF"/>
              </a:solidFill>
              <a:ea typeface="微软雅黑" panose="020B0503020204020204" pitchFamily="34" charset="-122"/>
            </a:endParaRPr>
          </a:p>
        </p:txBody>
      </p:sp>
      <p:sp>
        <p:nvSpPr>
          <p:cNvPr id="13" name="矩形 12"/>
          <p:cNvSpPr/>
          <p:nvPr/>
        </p:nvSpPr>
        <p:spPr>
          <a:xfrm>
            <a:off x="8909696" y="2828953"/>
            <a:ext cx="2212717" cy="2486578"/>
          </a:xfrm>
          <a:prstGeom prst="rect">
            <a:avLst/>
          </a:prstGeom>
        </p:spPr>
        <p:txBody>
          <a:bodyPr wrap="square">
            <a:spAutoFit/>
          </a:bodyPr>
          <a:lstStyle/>
          <a:p>
            <a:pPr algn="ctr">
              <a:lnSpc>
                <a:spcPct val="130000"/>
              </a:lnSpc>
            </a:pPr>
            <a:r>
              <a:rPr lang="zh-CN" altLang="en-US" sz="1865" b="1" dirty="0">
                <a:solidFill>
                  <a:schemeClr val="bg1"/>
                </a:solidFill>
                <a:ea typeface="微软雅黑" panose="020B0503020204020204" pitchFamily="34" charset="-122"/>
              </a:rPr>
              <a:t>点击此处添加标题</a:t>
            </a:r>
            <a:endParaRPr lang="en-US" altLang="zh-CN" sz="1865" b="1" dirty="0">
              <a:solidFill>
                <a:schemeClr val="bg1"/>
              </a:solidFill>
              <a:ea typeface="微软雅黑" panose="020B0503020204020204" pitchFamily="34" charset="-122"/>
            </a:endParaRPr>
          </a:p>
          <a:p>
            <a:pPr algn="ctr">
              <a:lnSpc>
                <a:spcPct val="150000"/>
              </a:lnSpc>
            </a:pPr>
            <a:endParaRPr lang="en-US" altLang="zh-CN" sz="665" b="1" dirty="0">
              <a:solidFill>
                <a:schemeClr val="bg1"/>
              </a:solidFill>
              <a:ea typeface="微软雅黑" panose="020B0503020204020204" pitchFamily="34" charset="-122"/>
            </a:endParaRPr>
          </a:p>
          <a:p>
            <a:pPr algn="ctr">
              <a:lnSpc>
                <a:spcPct val="130000"/>
              </a:lnSpc>
            </a:pPr>
            <a:endParaRPr lang="en-US" altLang="zh-CN" sz="1335" dirty="0">
              <a:solidFill>
                <a:srgbClr val="FFFFFF"/>
              </a:solidFill>
              <a:ea typeface="微软雅黑" panose="020B0503020204020204" pitchFamily="34" charset="-122"/>
            </a:endParaRPr>
          </a:p>
          <a:p>
            <a:pPr algn="ctr">
              <a:lnSpc>
                <a:spcPct val="130000"/>
              </a:lnSpc>
            </a:pPr>
            <a:r>
              <a:rPr lang="zh-CN" altLang="en-US" sz="1335" dirty="0">
                <a:solidFill>
                  <a:srgbClr val="FFFFFF"/>
                </a:solidFill>
                <a:ea typeface="微软雅黑" panose="020B0503020204020204" pitchFamily="34" charset="-122"/>
              </a:rPr>
              <a:t>标题数字等都可以通过点击和重新输入进行更改，顶部“开始”面板中可以对字体、字号、颜色、行距等进行修改。建议正文</a:t>
            </a:r>
            <a:r>
              <a:rPr lang="en-US" altLang="zh-CN" sz="1335" dirty="0">
                <a:solidFill>
                  <a:srgbClr val="FFFFFF"/>
                </a:solidFill>
                <a:ea typeface="微软雅黑" panose="020B0503020204020204" pitchFamily="34" charset="-122"/>
              </a:rPr>
              <a:t>10</a:t>
            </a:r>
            <a:r>
              <a:rPr lang="zh-CN" altLang="en-US" sz="1335" dirty="0">
                <a:solidFill>
                  <a:srgbClr val="FFFFFF"/>
                </a:solidFill>
                <a:ea typeface="微软雅黑" panose="020B0503020204020204" pitchFamily="34" charset="-122"/>
              </a:rPr>
              <a:t>号字，</a:t>
            </a:r>
            <a:r>
              <a:rPr lang="en-US" altLang="zh-CN" sz="1335" dirty="0">
                <a:solidFill>
                  <a:srgbClr val="FFFFFF"/>
                </a:solidFill>
                <a:ea typeface="微软雅黑" panose="020B0503020204020204" pitchFamily="34" charset="-122"/>
              </a:rPr>
              <a:t>1.3</a:t>
            </a:r>
            <a:r>
              <a:rPr lang="zh-CN" altLang="en-US" sz="1335" dirty="0">
                <a:solidFill>
                  <a:srgbClr val="FFFFFF"/>
                </a:solidFill>
                <a:ea typeface="微软雅黑" panose="020B0503020204020204" pitchFamily="34" charset="-122"/>
              </a:rPr>
              <a:t>倍字间距。</a:t>
            </a:r>
            <a:endParaRPr lang="zh-CN" altLang="en-US" sz="1335" dirty="0">
              <a:solidFill>
                <a:srgbClr val="FFFFFF"/>
              </a:solidFill>
              <a:ea typeface="微软雅黑" panose="020B0503020204020204" pitchFamily="34" charset="-122"/>
            </a:endParaRPr>
          </a:p>
        </p:txBody>
      </p:sp>
      <p:cxnSp>
        <p:nvCxnSpPr>
          <p:cNvPr id="14" name="直接连接符 16"/>
          <p:cNvCxnSpPr/>
          <p:nvPr/>
        </p:nvCxnSpPr>
        <p:spPr>
          <a:xfrm>
            <a:off x="765342" y="3297045"/>
            <a:ext cx="107932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reeform 18"/>
          <p:cNvSpPr>
            <a:spLocks noChangeAspect="1" noEditPoints="1"/>
          </p:cNvSpPr>
          <p:nvPr/>
        </p:nvSpPr>
        <p:spPr bwMode="auto">
          <a:xfrm>
            <a:off x="2030654" y="1873639"/>
            <a:ext cx="533293" cy="643976"/>
          </a:xfrm>
          <a:custGeom>
            <a:avLst/>
            <a:gdLst>
              <a:gd name="T0" fmla="*/ 37 w 106"/>
              <a:gd name="T1" fmla="*/ 98 h 128"/>
              <a:gd name="T2" fmla="*/ 38 w 106"/>
              <a:gd name="T3" fmla="*/ 101 h 128"/>
              <a:gd name="T4" fmla="*/ 42 w 106"/>
              <a:gd name="T5" fmla="*/ 103 h 128"/>
              <a:gd name="T6" fmla="*/ 50 w 106"/>
              <a:gd name="T7" fmla="*/ 106 h 128"/>
              <a:gd name="T8" fmla="*/ 60 w 106"/>
              <a:gd name="T9" fmla="*/ 106 h 128"/>
              <a:gd name="T10" fmla="*/ 68 w 106"/>
              <a:gd name="T11" fmla="*/ 102 h 128"/>
              <a:gd name="T12" fmla="*/ 72 w 106"/>
              <a:gd name="T13" fmla="*/ 99 h 128"/>
              <a:gd name="T14" fmla="*/ 73 w 106"/>
              <a:gd name="T15" fmla="*/ 97 h 128"/>
              <a:gd name="T16" fmla="*/ 47 w 106"/>
              <a:gd name="T17" fmla="*/ 99 h 128"/>
              <a:gd name="T18" fmla="*/ 37 w 106"/>
              <a:gd name="T19" fmla="*/ 97 h 128"/>
              <a:gd name="T20" fmla="*/ 69 w 106"/>
              <a:gd name="T21" fmla="*/ 2 h 128"/>
              <a:gd name="T22" fmla="*/ 76 w 106"/>
              <a:gd name="T23" fmla="*/ 13 h 128"/>
              <a:gd name="T24" fmla="*/ 76 w 106"/>
              <a:gd name="T25" fmla="*/ 23 h 128"/>
              <a:gd name="T26" fmla="*/ 73 w 106"/>
              <a:gd name="T27" fmla="*/ 27 h 128"/>
              <a:gd name="T28" fmla="*/ 69 w 106"/>
              <a:gd name="T29" fmla="*/ 29 h 128"/>
              <a:gd name="T30" fmla="*/ 67 w 106"/>
              <a:gd name="T31" fmla="*/ 26 h 128"/>
              <a:gd name="T32" fmla="*/ 64 w 106"/>
              <a:gd name="T33" fmla="*/ 23 h 128"/>
              <a:gd name="T34" fmla="*/ 55 w 106"/>
              <a:gd name="T35" fmla="*/ 29 h 128"/>
              <a:gd name="T36" fmla="*/ 43 w 106"/>
              <a:gd name="T37" fmla="*/ 27 h 128"/>
              <a:gd name="T38" fmla="*/ 37 w 106"/>
              <a:gd name="T39" fmla="*/ 30 h 128"/>
              <a:gd name="T40" fmla="*/ 38 w 106"/>
              <a:gd name="T41" fmla="*/ 47 h 128"/>
              <a:gd name="T42" fmla="*/ 42 w 106"/>
              <a:gd name="T43" fmla="*/ 65 h 128"/>
              <a:gd name="T44" fmla="*/ 49 w 106"/>
              <a:gd name="T45" fmla="*/ 60 h 128"/>
              <a:gd name="T46" fmla="*/ 64 w 106"/>
              <a:gd name="T47" fmla="*/ 56 h 128"/>
              <a:gd name="T48" fmla="*/ 83 w 106"/>
              <a:gd name="T49" fmla="*/ 68 h 128"/>
              <a:gd name="T50" fmla="*/ 97 w 106"/>
              <a:gd name="T51" fmla="*/ 59 h 128"/>
              <a:gd name="T52" fmla="*/ 106 w 106"/>
              <a:gd name="T53" fmla="*/ 56 h 128"/>
              <a:gd name="T54" fmla="*/ 102 w 106"/>
              <a:gd name="T55" fmla="*/ 127 h 128"/>
              <a:gd name="T56" fmla="*/ 88 w 106"/>
              <a:gd name="T57" fmla="*/ 118 h 128"/>
              <a:gd name="T58" fmla="*/ 63 w 106"/>
              <a:gd name="T59" fmla="*/ 114 h 128"/>
              <a:gd name="T60" fmla="*/ 35 w 106"/>
              <a:gd name="T61" fmla="*/ 114 h 128"/>
              <a:gd name="T62" fmla="*/ 17 w 106"/>
              <a:gd name="T63" fmla="*/ 107 h 128"/>
              <a:gd name="T64" fmla="*/ 12 w 106"/>
              <a:gd name="T65" fmla="*/ 102 h 128"/>
              <a:gd name="T66" fmla="*/ 9 w 106"/>
              <a:gd name="T67" fmla="*/ 102 h 128"/>
              <a:gd name="T68" fmla="*/ 5 w 106"/>
              <a:gd name="T69" fmla="*/ 101 h 128"/>
              <a:gd name="T70" fmla="*/ 1 w 106"/>
              <a:gd name="T71" fmla="*/ 97 h 128"/>
              <a:gd name="T72" fmla="*/ 0 w 106"/>
              <a:gd name="T73" fmla="*/ 91 h 128"/>
              <a:gd name="T74" fmla="*/ 1 w 106"/>
              <a:gd name="T75" fmla="*/ 84 h 128"/>
              <a:gd name="T76" fmla="*/ 3 w 106"/>
              <a:gd name="T77" fmla="*/ 59 h 128"/>
              <a:gd name="T78" fmla="*/ 11 w 106"/>
              <a:gd name="T79" fmla="*/ 38 h 128"/>
              <a:gd name="T80" fmla="*/ 16 w 106"/>
              <a:gd name="T81" fmla="*/ 30 h 128"/>
              <a:gd name="T82" fmla="*/ 14 w 106"/>
              <a:gd name="T83" fmla="*/ 25 h 128"/>
              <a:gd name="T84" fmla="*/ 20 w 106"/>
              <a:gd name="T85" fmla="*/ 13 h 128"/>
              <a:gd name="T86" fmla="*/ 39 w 106"/>
              <a:gd name="T87" fmla="*/ 5 h 128"/>
              <a:gd name="T88" fmla="*/ 63 w 106"/>
              <a:gd name="T8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128">
                <a:moveTo>
                  <a:pt x="37" y="97"/>
                </a:moveTo>
                <a:lnTo>
                  <a:pt x="37" y="98"/>
                </a:lnTo>
                <a:lnTo>
                  <a:pt x="38" y="98"/>
                </a:lnTo>
                <a:lnTo>
                  <a:pt x="38" y="101"/>
                </a:lnTo>
                <a:lnTo>
                  <a:pt x="41" y="102"/>
                </a:lnTo>
                <a:lnTo>
                  <a:pt x="42" y="103"/>
                </a:lnTo>
                <a:lnTo>
                  <a:pt x="46" y="104"/>
                </a:lnTo>
                <a:lnTo>
                  <a:pt x="50" y="106"/>
                </a:lnTo>
                <a:lnTo>
                  <a:pt x="55" y="106"/>
                </a:lnTo>
                <a:lnTo>
                  <a:pt x="60" y="106"/>
                </a:lnTo>
                <a:lnTo>
                  <a:pt x="66" y="104"/>
                </a:lnTo>
                <a:lnTo>
                  <a:pt x="68" y="102"/>
                </a:lnTo>
                <a:lnTo>
                  <a:pt x="71" y="101"/>
                </a:lnTo>
                <a:lnTo>
                  <a:pt x="72" y="99"/>
                </a:lnTo>
                <a:lnTo>
                  <a:pt x="73" y="98"/>
                </a:lnTo>
                <a:lnTo>
                  <a:pt x="73" y="97"/>
                </a:lnTo>
                <a:lnTo>
                  <a:pt x="59" y="99"/>
                </a:lnTo>
                <a:lnTo>
                  <a:pt x="47" y="99"/>
                </a:lnTo>
                <a:lnTo>
                  <a:pt x="39" y="98"/>
                </a:lnTo>
                <a:lnTo>
                  <a:pt x="37" y="97"/>
                </a:lnTo>
                <a:close/>
                <a:moveTo>
                  <a:pt x="63" y="0"/>
                </a:moveTo>
                <a:lnTo>
                  <a:pt x="69" y="2"/>
                </a:lnTo>
                <a:lnTo>
                  <a:pt x="73" y="8"/>
                </a:lnTo>
                <a:lnTo>
                  <a:pt x="76" y="13"/>
                </a:lnTo>
                <a:lnTo>
                  <a:pt x="76" y="18"/>
                </a:lnTo>
                <a:lnTo>
                  <a:pt x="76" y="23"/>
                </a:lnTo>
                <a:lnTo>
                  <a:pt x="76" y="25"/>
                </a:lnTo>
                <a:lnTo>
                  <a:pt x="73" y="27"/>
                </a:lnTo>
                <a:lnTo>
                  <a:pt x="72" y="29"/>
                </a:lnTo>
                <a:lnTo>
                  <a:pt x="69" y="29"/>
                </a:lnTo>
                <a:lnTo>
                  <a:pt x="68" y="27"/>
                </a:lnTo>
                <a:lnTo>
                  <a:pt x="67" y="26"/>
                </a:lnTo>
                <a:lnTo>
                  <a:pt x="66" y="25"/>
                </a:lnTo>
                <a:lnTo>
                  <a:pt x="64" y="23"/>
                </a:lnTo>
                <a:lnTo>
                  <a:pt x="63" y="25"/>
                </a:lnTo>
                <a:lnTo>
                  <a:pt x="55" y="29"/>
                </a:lnTo>
                <a:lnTo>
                  <a:pt x="49" y="29"/>
                </a:lnTo>
                <a:lnTo>
                  <a:pt x="43" y="27"/>
                </a:lnTo>
                <a:lnTo>
                  <a:pt x="42" y="25"/>
                </a:lnTo>
                <a:lnTo>
                  <a:pt x="37" y="30"/>
                </a:lnTo>
                <a:lnTo>
                  <a:pt x="37" y="38"/>
                </a:lnTo>
                <a:lnTo>
                  <a:pt x="38" y="47"/>
                </a:lnTo>
                <a:lnTo>
                  <a:pt x="41" y="56"/>
                </a:lnTo>
                <a:lnTo>
                  <a:pt x="42" y="65"/>
                </a:lnTo>
                <a:lnTo>
                  <a:pt x="45" y="63"/>
                </a:lnTo>
                <a:lnTo>
                  <a:pt x="49" y="60"/>
                </a:lnTo>
                <a:lnTo>
                  <a:pt x="56" y="57"/>
                </a:lnTo>
                <a:lnTo>
                  <a:pt x="64" y="56"/>
                </a:lnTo>
                <a:lnTo>
                  <a:pt x="73" y="59"/>
                </a:lnTo>
                <a:lnTo>
                  <a:pt x="83" y="68"/>
                </a:lnTo>
                <a:lnTo>
                  <a:pt x="89" y="61"/>
                </a:lnTo>
                <a:lnTo>
                  <a:pt x="97" y="59"/>
                </a:lnTo>
                <a:lnTo>
                  <a:pt x="104" y="56"/>
                </a:lnTo>
                <a:lnTo>
                  <a:pt x="106" y="56"/>
                </a:lnTo>
                <a:lnTo>
                  <a:pt x="106" y="128"/>
                </a:lnTo>
                <a:lnTo>
                  <a:pt x="102" y="127"/>
                </a:lnTo>
                <a:lnTo>
                  <a:pt x="96" y="124"/>
                </a:lnTo>
                <a:lnTo>
                  <a:pt x="88" y="118"/>
                </a:lnTo>
                <a:lnTo>
                  <a:pt x="81" y="107"/>
                </a:lnTo>
                <a:lnTo>
                  <a:pt x="63" y="114"/>
                </a:lnTo>
                <a:lnTo>
                  <a:pt x="47" y="115"/>
                </a:lnTo>
                <a:lnTo>
                  <a:pt x="35" y="114"/>
                </a:lnTo>
                <a:lnTo>
                  <a:pt x="25" y="111"/>
                </a:lnTo>
                <a:lnTo>
                  <a:pt x="17" y="107"/>
                </a:lnTo>
                <a:lnTo>
                  <a:pt x="13" y="103"/>
                </a:lnTo>
                <a:lnTo>
                  <a:pt x="12" y="102"/>
                </a:lnTo>
                <a:lnTo>
                  <a:pt x="12" y="102"/>
                </a:lnTo>
                <a:lnTo>
                  <a:pt x="9" y="102"/>
                </a:lnTo>
                <a:lnTo>
                  <a:pt x="8" y="102"/>
                </a:lnTo>
                <a:lnTo>
                  <a:pt x="5" y="101"/>
                </a:lnTo>
                <a:lnTo>
                  <a:pt x="4" y="99"/>
                </a:lnTo>
                <a:lnTo>
                  <a:pt x="1" y="97"/>
                </a:lnTo>
                <a:lnTo>
                  <a:pt x="0" y="94"/>
                </a:lnTo>
                <a:lnTo>
                  <a:pt x="0" y="91"/>
                </a:lnTo>
                <a:lnTo>
                  <a:pt x="0" y="87"/>
                </a:lnTo>
                <a:lnTo>
                  <a:pt x="1" y="84"/>
                </a:lnTo>
                <a:lnTo>
                  <a:pt x="0" y="70"/>
                </a:lnTo>
                <a:lnTo>
                  <a:pt x="3" y="59"/>
                </a:lnTo>
                <a:lnTo>
                  <a:pt x="5" y="47"/>
                </a:lnTo>
                <a:lnTo>
                  <a:pt x="11" y="38"/>
                </a:lnTo>
                <a:lnTo>
                  <a:pt x="13" y="32"/>
                </a:lnTo>
                <a:lnTo>
                  <a:pt x="16" y="30"/>
                </a:lnTo>
                <a:lnTo>
                  <a:pt x="14" y="29"/>
                </a:lnTo>
                <a:lnTo>
                  <a:pt x="14" y="25"/>
                </a:lnTo>
                <a:lnTo>
                  <a:pt x="17" y="19"/>
                </a:lnTo>
                <a:lnTo>
                  <a:pt x="20" y="13"/>
                </a:lnTo>
                <a:lnTo>
                  <a:pt x="28" y="9"/>
                </a:lnTo>
                <a:lnTo>
                  <a:pt x="39" y="5"/>
                </a:lnTo>
                <a:lnTo>
                  <a:pt x="54" y="1"/>
                </a:lnTo>
                <a:lnTo>
                  <a:pt x="63"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7" name="Freeform 131"/>
          <p:cNvSpPr>
            <a:spLocks noChangeAspect="1" noEditPoints="1"/>
          </p:cNvSpPr>
          <p:nvPr/>
        </p:nvSpPr>
        <p:spPr bwMode="auto">
          <a:xfrm>
            <a:off x="9692057" y="1873639"/>
            <a:ext cx="648932" cy="643976"/>
          </a:xfrm>
          <a:custGeom>
            <a:avLst/>
            <a:gdLst>
              <a:gd name="T0" fmla="*/ 53 w 131"/>
              <a:gd name="T1" fmla="*/ 58 h 130"/>
              <a:gd name="T2" fmla="*/ 72 w 131"/>
              <a:gd name="T3" fmla="*/ 77 h 130"/>
              <a:gd name="T4" fmla="*/ 45 w 131"/>
              <a:gd name="T5" fmla="*/ 85 h 130"/>
              <a:gd name="T6" fmla="*/ 53 w 131"/>
              <a:gd name="T7" fmla="*/ 58 h 130"/>
              <a:gd name="T8" fmla="*/ 100 w 131"/>
              <a:gd name="T9" fmla="*/ 11 h 130"/>
              <a:gd name="T10" fmla="*/ 120 w 131"/>
              <a:gd name="T11" fmla="*/ 30 h 130"/>
              <a:gd name="T12" fmla="*/ 76 w 131"/>
              <a:gd name="T13" fmla="*/ 75 h 130"/>
              <a:gd name="T14" fmla="*/ 55 w 131"/>
              <a:gd name="T15" fmla="*/ 55 h 130"/>
              <a:gd name="T16" fmla="*/ 100 w 131"/>
              <a:gd name="T17" fmla="*/ 11 h 130"/>
              <a:gd name="T18" fmla="*/ 21 w 131"/>
              <a:gd name="T19" fmla="*/ 3 h 130"/>
              <a:gd name="T20" fmla="*/ 89 w 131"/>
              <a:gd name="T21" fmla="*/ 3 h 130"/>
              <a:gd name="T22" fmla="*/ 76 w 131"/>
              <a:gd name="T23" fmla="*/ 16 h 130"/>
              <a:gd name="T24" fmla="*/ 27 w 131"/>
              <a:gd name="T25" fmla="*/ 16 h 130"/>
              <a:gd name="T26" fmla="*/ 21 w 131"/>
              <a:gd name="T27" fmla="*/ 17 h 130"/>
              <a:gd name="T28" fmla="*/ 17 w 131"/>
              <a:gd name="T29" fmla="*/ 20 h 130"/>
              <a:gd name="T30" fmla="*/ 15 w 131"/>
              <a:gd name="T31" fmla="*/ 24 h 130"/>
              <a:gd name="T32" fmla="*/ 14 w 131"/>
              <a:gd name="T33" fmla="*/ 29 h 130"/>
              <a:gd name="T34" fmla="*/ 14 w 131"/>
              <a:gd name="T35" fmla="*/ 105 h 130"/>
              <a:gd name="T36" fmla="*/ 15 w 131"/>
              <a:gd name="T37" fmla="*/ 109 h 130"/>
              <a:gd name="T38" fmla="*/ 16 w 131"/>
              <a:gd name="T39" fmla="*/ 113 h 130"/>
              <a:gd name="T40" fmla="*/ 19 w 131"/>
              <a:gd name="T41" fmla="*/ 115 h 130"/>
              <a:gd name="T42" fmla="*/ 23 w 131"/>
              <a:gd name="T43" fmla="*/ 117 h 130"/>
              <a:gd name="T44" fmla="*/ 27 w 131"/>
              <a:gd name="T45" fmla="*/ 117 h 130"/>
              <a:gd name="T46" fmla="*/ 103 w 131"/>
              <a:gd name="T47" fmla="*/ 117 h 130"/>
              <a:gd name="T48" fmla="*/ 106 w 131"/>
              <a:gd name="T49" fmla="*/ 117 h 130"/>
              <a:gd name="T50" fmla="*/ 110 w 131"/>
              <a:gd name="T51" fmla="*/ 115 h 130"/>
              <a:gd name="T52" fmla="*/ 113 w 131"/>
              <a:gd name="T53" fmla="*/ 113 h 130"/>
              <a:gd name="T54" fmla="*/ 114 w 131"/>
              <a:gd name="T55" fmla="*/ 109 h 130"/>
              <a:gd name="T56" fmla="*/ 116 w 131"/>
              <a:gd name="T57" fmla="*/ 105 h 130"/>
              <a:gd name="T58" fmla="*/ 116 w 131"/>
              <a:gd name="T59" fmla="*/ 55 h 130"/>
              <a:gd name="T60" fmla="*/ 129 w 131"/>
              <a:gd name="T61" fmla="*/ 42 h 130"/>
              <a:gd name="T62" fmla="*/ 129 w 131"/>
              <a:gd name="T63" fmla="*/ 109 h 130"/>
              <a:gd name="T64" fmla="*/ 125 w 131"/>
              <a:gd name="T65" fmla="*/ 119 h 130"/>
              <a:gd name="T66" fmla="*/ 117 w 131"/>
              <a:gd name="T67" fmla="*/ 127 h 130"/>
              <a:gd name="T68" fmla="*/ 106 w 131"/>
              <a:gd name="T69" fmla="*/ 130 h 130"/>
              <a:gd name="T70" fmla="*/ 21 w 131"/>
              <a:gd name="T71" fmla="*/ 130 h 130"/>
              <a:gd name="T72" fmla="*/ 11 w 131"/>
              <a:gd name="T73" fmla="*/ 127 h 130"/>
              <a:gd name="T74" fmla="*/ 3 w 131"/>
              <a:gd name="T75" fmla="*/ 119 h 130"/>
              <a:gd name="T76" fmla="*/ 0 w 131"/>
              <a:gd name="T77" fmla="*/ 109 h 130"/>
              <a:gd name="T78" fmla="*/ 0 w 131"/>
              <a:gd name="T79" fmla="*/ 25 h 130"/>
              <a:gd name="T80" fmla="*/ 3 w 131"/>
              <a:gd name="T81" fmla="*/ 15 h 130"/>
              <a:gd name="T82" fmla="*/ 11 w 131"/>
              <a:gd name="T83" fmla="*/ 7 h 130"/>
              <a:gd name="T84" fmla="*/ 21 w 131"/>
              <a:gd name="T85" fmla="*/ 3 h 130"/>
              <a:gd name="T86" fmla="*/ 114 w 131"/>
              <a:gd name="T87" fmla="*/ 0 h 130"/>
              <a:gd name="T88" fmla="*/ 117 w 131"/>
              <a:gd name="T89" fmla="*/ 2 h 130"/>
              <a:gd name="T90" fmla="*/ 130 w 131"/>
              <a:gd name="T91" fmla="*/ 15 h 130"/>
              <a:gd name="T92" fmla="*/ 131 w 131"/>
              <a:gd name="T93" fmla="*/ 16 h 130"/>
              <a:gd name="T94" fmla="*/ 131 w 131"/>
              <a:gd name="T95" fmla="*/ 20 h 130"/>
              <a:gd name="T96" fmla="*/ 129 w 131"/>
              <a:gd name="T97" fmla="*/ 22 h 130"/>
              <a:gd name="T98" fmla="*/ 124 w 131"/>
              <a:gd name="T99" fmla="*/ 28 h 130"/>
              <a:gd name="T100" fmla="*/ 103 w 131"/>
              <a:gd name="T101" fmla="*/ 8 h 130"/>
              <a:gd name="T102" fmla="*/ 109 w 131"/>
              <a:gd name="T103" fmla="*/ 2 h 130"/>
              <a:gd name="T104" fmla="*/ 112 w 131"/>
              <a:gd name="T105" fmla="*/ 0 h 130"/>
              <a:gd name="T106" fmla="*/ 114 w 131"/>
              <a:gd name="T10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130">
                <a:moveTo>
                  <a:pt x="53" y="58"/>
                </a:moveTo>
                <a:lnTo>
                  <a:pt x="72" y="77"/>
                </a:lnTo>
                <a:lnTo>
                  <a:pt x="45" y="85"/>
                </a:lnTo>
                <a:lnTo>
                  <a:pt x="53" y="58"/>
                </a:lnTo>
                <a:close/>
                <a:moveTo>
                  <a:pt x="100" y="11"/>
                </a:moveTo>
                <a:lnTo>
                  <a:pt x="120" y="30"/>
                </a:lnTo>
                <a:lnTo>
                  <a:pt x="76" y="75"/>
                </a:lnTo>
                <a:lnTo>
                  <a:pt x="55" y="55"/>
                </a:lnTo>
                <a:lnTo>
                  <a:pt x="100" y="11"/>
                </a:lnTo>
                <a:close/>
                <a:moveTo>
                  <a:pt x="21" y="3"/>
                </a:moveTo>
                <a:lnTo>
                  <a:pt x="89" y="3"/>
                </a:lnTo>
                <a:lnTo>
                  <a:pt x="76" y="16"/>
                </a:lnTo>
                <a:lnTo>
                  <a:pt x="27" y="16"/>
                </a:lnTo>
                <a:lnTo>
                  <a:pt x="21" y="17"/>
                </a:lnTo>
                <a:lnTo>
                  <a:pt x="17" y="20"/>
                </a:lnTo>
                <a:lnTo>
                  <a:pt x="15" y="24"/>
                </a:lnTo>
                <a:lnTo>
                  <a:pt x="14" y="29"/>
                </a:lnTo>
                <a:lnTo>
                  <a:pt x="14" y="105"/>
                </a:lnTo>
                <a:lnTo>
                  <a:pt x="15" y="109"/>
                </a:lnTo>
                <a:lnTo>
                  <a:pt x="16" y="113"/>
                </a:lnTo>
                <a:lnTo>
                  <a:pt x="19" y="115"/>
                </a:lnTo>
                <a:lnTo>
                  <a:pt x="23" y="117"/>
                </a:lnTo>
                <a:lnTo>
                  <a:pt x="27" y="117"/>
                </a:lnTo>
                <a:lnTo>
                  <a:pt x="103" y="117"/>
                </a:lnTo>
                <a:lnTo>
                  <a:pt x="106" y="117"/>
                </a:lnTo>
                <a:lnTo>
                  <a:pt x="110" y="115"/>
                </a:lnTo>
                <a:lnTo>
                  <a:pt x="113" y="113"/>
                </a:lnTo>
                <a:lnTo>
                  <a:pt x="114" y="109"/>
                </a:lnTo>
                <a:lnTo>
                  <a:pt x="116" y="105"/>
                </a:lnTo>
                <a:lnTo>
                  <a:pt x="116" y="55"/>
                </a:lnTo>
                <a:lnTo>
                  <a:pt x="129" y="42"/>
                </a:lnTo>
                <a:lnTo>
                  <a:pt x="129" y="109"/>
                </a:lnTo>
                <a:lnTo>
                  <a:pt x="125" y="119"/>
                </a:lnTo>
                <a:lnTo>
                  <a:pt x="117" y="127"/>
                </a:lnTo>
                <a:lnTo>
                  <a:pt x="106" y="130"/>
                </a:lnTo>
                <a:lnTo>
                  <a:pt x="21" y="130"/>
                </a:lnTo>
                <a:lnTo>
                  <a:pt x="11" y="127"/>
                </a:lnTo>
                <a:lnTo>
                  <a:pt x="3" y="119"/>
                </a:lnTo>
                <a:lnTo>
                  <a:pt x="0" y="109"/>
                </a:lnTo>
                <a:lnTo>
                  <a:pt x="0" y="25"/>
                </a:lnTo>
                <a:lnTo>
                  <a:pt x="3" y="15"/>
                </a:lnTo>
                <a:lnTo>
                  <a:pt x="11" y="7"/>
                </a:lnTo>
                <a:lnTo>
                  <a:pt x="21" y="3"/>
                </a:lnTo>
                <a:close/>
                <a:moveTo>
                  <a:pt x="114" y="0"/>
                </a:moveTo>
                <a:lnTo>
                  <a:pt x="117" y="2"/>
                </a:lnTo>
                <a:lnTo>
                  <a:pt x="130" y="15"/>
                </a:lnTo>
                <a:lnTo>
                  <a:pt x="131" y="16"/>
                </a:lnTo>
                <a:lnTo>
                  <a:pt x="131" y="20"/>
                </a:lnTo>
                <a:lnTo>
                  <a:pt x="129" y="22"/>
                </a:lnTo>
                <a:lnTo>
                  <a:pt x="124" y="28"/>
                </a:lnTo>
                <a:lnTo>
                  <a:pt x="103" y="8"/>
                </a:lnTo>
                <a:lnTo>
                  <a:pt x="109" y="2"/>
                </a:lnTo>
                <a:lnTo>
                  <a:pt x="112" y="0"/>
                </a:lnTo>
                <a:lnTo>
                  <a:pt x="114"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8" name="Freeform 218"/>
          <p:cNvSpPr>
            <a:spLocks noChangeAspect="1" noEditPoints="1"/>
          </p:cNvSpPr>
          <p:nvPr/>
        </p:nvSpPr>
        <p:spPr bwMode="auto">
          <a:xfrm>
            <a:off x="4599411" y="1873639"/>
            <a:ext cx="612564" cy="643976"/>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9" name="Freeform 19"/>
          <p:cNvSpPr>
            <a:spLocks noChangeAspect="1" noEditPoints="1"/>
          </p:cNvSpPr>
          <p:nvPr/>
        </p:nvSpPr>
        <p:spPr bwMode="auto">
          <a:xfrm>
            <a:off x="7100139" y="1873639"/>
            <a:ext cx="664751" cy="643976"/>
          </a:xfrm>
          <a:custGeom>
            <a:avLst/>
            <a:gdLst>
              <a:gd name="T0" fmla="*/ 38 w 128"/>
              <a:gd name="T1" fmla="*/ 16 h 124"/>
              <a:gd name="T2" fmla="*/ 31 w 128"/>
              <a:gd name="T3" fmla="*/ 20 h 124"/>
              <a:gd name="T4" fmla="*/ 27 w 128"/>
              <a:gd name="T5" fmla="*/ 25 h 124"/>
              <a:gd name="T6" fmla="*/ 31 w 128"/>
              <a:gd name="T7" fmla="*/ 30 h 124"/>
              <a:gd name="T8" fmla="*/ 38 w 128"/>
              <a:gd name="T9" fmla="*/ 33 h 124"/>
              <a:gd name="T10" fmla="*/ 47 w 128"/>
              <a:gd name="T11" fmla="*/ 33 h 124"/>
              <a:gd name="T12" fmla="*/ 55 w 128"/>
              <a:gd name="T13" fmla="*/ 30 h 124"/>
              <a:gd name="T14" fmla="*/ 57 w 128"/>
              <a:gd name="T15" fmla="*/ 25 h 124"/>
              <a:gd name="T16" fmla="*/ 55 w 128"/>
              <a:gd name="T17" fmla="*/ 20 h 124"/>
              <a:gd name="T18" fmla="*/ 47 w 128"/>
              <a:gd name="T19" fmla="*/ 16 h 124"/>
              <a:gd name="T20" fmla="*/ 43 w 128"/>
              <a:gd name="T21" fmla="*/ 0 h 124"/>
              <a:gd name="T22" fmla="*/ 70 w 128"/>
              <a:gd name="T23" fmla="*/ 7 h 124"/>
              <a:gd name="T24" fmla="*/ 84 w 128"/>
              <a:gd name="T25" fmla="*/ 24 h 124"/>
              <a:gd name="T26" fmla="*/ 84 w 128"/>
              <a:gd name="T27" fmla="*/ 24 h 124"/>
              <a:gd name="T28" fmla="*/ 84 w 128"/>
              <a:gd name="T29" fmla="*/ 25 h 124"/>
              <a:gd name="T30" fmla="*/ 128 w 128"/>
              <a:gd name="T31" fmla="*/ 42 h 124"/>
              <a:gd name="T32" fmla="*/ 42 w 128"/>
              <a:gd name="T33" fmla="*/ 124 h 124"/>
              <a:gd name="T34" fmla="*/ 26 w 128"/>
              <a:gd name="T35" fmla="*/ 122 h 124"/>
              <a:gd name="T36" fmla="*/ 6 w 128"/>
              <a:gd name="T37" fmla="*/ 109 h 124"/>
              <a:gd name="T38" fmla="*/ 1 w 128"/>
              <a:gd name="T39" fmla="*/ 94 h 124"/>
              <a:gd name="T40" fmla="*/ 0 w 128"/>
              <a:gd name="T41" fmla="*/ 88 h 124"/>
              <a:gd name="T42" fmla="*/ 8 w 128"/>
              <a:gd name="T43" fmla="*/ 49 h 124"/>
              <a:gd name="T44" fmla="*/ 9 w 128"/>
              <a:gd name="T45" fmla="*/ 90 h 124"/>
              <a:gd name="T46" fmla="*/ 14 w 128"/>
              <a:gd name="T47" fmla="*/ 105 h 124"/>
              <a:gd name="T48" fmla="*/ 23 w 128"/>
              <a:gd name="T49" fmla="*/ 90 h 124"/>
              <a:gd name="T50" fmla="*/ 29 w 128"/>
              <a:gd name="T51" fmla="*/ 114 h 124"/>
              <a:gd name="T52" fmla="*/ 39 w 128"/>
              <a:gd name="T53" fmla="*/ 117 h 124"/>
              <a:gd name="T54" fmla="*/ 44 w 128"/>
              <a:gd name="T55" fmla="*/ 90 h 124"/>
              <a:gd name="T56" fmla="*/ 57 w 128"/>
              <a:gd name="T57" fmla="*/ 117 h 124"/>
              <a:gd name="T58" fmla="*/ 59 w 128"/>
              <a:gd name="T59" fmla="*/ 75 h 124"/>
              <a:gd name="T60" fmla="*/ 63 w 128"/>
              <a:gd name="T61" fmla="*/ 72 h 124"/>
              <a:gd name="T62" fmla="*/ 67 w 128"/>
              <a:gd name="T63" fmla="*/ 75 h 124"/>
              <a:gd name="T64" fmla="*/ 68 w 128"/>
              <a:gd name="T65" fmla="*/ 117 h 124"/>
              <a:gd name="T66" fmla="*/ 81 w 128"/>
              <a:gd name="T67" fmla="*/ 90 h 124"/>
              <a:gd name="T68" fmla="*/ 86 w 128"/>
              <a:gd name="T69" fmla="*/ 117 h 124"/>
              <a:gd name="T70" fmla="*/ 99 w 128"/>
              <a:gd name="T71" fmla="*/ 90 h 124"/>
              <a:gd name="T72" fmla="*/ 104 w 128"/>
              <a:gd name="T73" fmla="*/ 117 h 124"/>
              <a:gd name="T74" fmla="*/ 120 w 128"/>
              <a:gd name="T75" fmla="*/ 50 h 124"/>
              <a:gd name="T76" fmla="*/ 42 w 128"/>
              <a:gd name="T77" fmla="*/ 50 h 124"/>
              <a:gd name="T78" fmla="*/ 13 w 128"/>
              <a:gd name="T79" fmla="*/ 42 h 124"/>
              <a:gd name="T80" fmla="*/ 1 w 128"/>
              <a:gd name="T81" fmla="*/ 25 h 124"/>
              <a:gd name="T82" fmla="*/ 13 w 128"/>
              <a:gd name="T83" fmla="*/ 7 h 124"/>
              <a:gd name="T84" fmla="*/ 43 w 128"/>
              <a:gd name="T8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124">
                <a:moveTo>
                  <a:pt x="43" y="16"/>
                </a:moveTo>
                <a:lnTo>
                  <a:pt x="38" y="16"/>
                </a:lnTo>
                <a:lnTo>
                  <a:pt x="34" y="17"/>
                </a:lnTo>
                <a:lnTo>
                  <a:pt x="31" y="20"/>
                </a:lnTo>
                <a:lnTo>
                  <a:pt x="29" y="22"/>
                </a:lnTo>
                <a:lnTo>
                  <a:pt x="27" y="25"/>
                </a:lnTo>
                <a:lnTo>
                  <a:pt x="29" y="28"/>
                </a:lnTo>
                <a:lnTo>
                  <a:pt x="31" y="30"/>
                </a:lnTo>
                <a:lnTo>
                  <a:pt x="34" y="32"/>
                </a:lnTo>
                <a:lnTo>
                  <a:pt x="38" y="33"/>
                </a:lnTo>
                <a:lnTo>
                  <a:pt x="43" y="33"/>
                </a:lnTo>
                <a:lnTo>
                  <a:pt x="47" y="33"/>
                </a:lnTo>
                <a:lnTo>
                  <a:pt x="51" y="32"/>
                </a:lnTo>
                <a:lnTo>
                  <a:pt x="55" y="30"/>
                </a:lnTo>
                <a:lnTo>
                  <a:pt x="56" y="28"/>
                </a:lnTo>
                <a:lnTo>
                  <a:pt x="57" y="25"/>
                </a:lnTo>
                <a:lnTo>
                  <a:pt x="56" y="22"/>
                </a:lnTo>
                <a:lnTo>
                  <a:pt x="55" y="20"/>
                </a:lnTo>
                <a:lnTo>
                  <a:pt x="51" y="17"/>
                </a:lnTo>
                <a:lnTo>
                  <a:pt x="47" y="16"/>
                </a:lnTo>
                <a:lnTo>
                  <a:pt x="43" y="16"/>
                </a:lnTo>
                <a:close/>
                <a:moveTo>
                  <a:pt x="43" y="0"/>
                </a:moveTo>
                <a:lnTo>
                  <a:pt x="59" y="1"/>
                </a:lnTo>
                <a:lnTo>
                  <a:pt x="70" y="7"/>
                </a:lnTo>
                <a:lnTo>
                  <a:pt x="80" y="15"/>
                </a:lnTo>
                <a:lnTo>
                  <a:pt x="84" y="24"/>
                </a:lnTo>
                <a:lnTo>
                  <a:pt x="84" y="24"/>
                </a:lnTo>
                <a:lnTo>
                  <a:pt x="84" y="24"/>
                </a:lnTo>
                <a:lnTo>
                  <a:pt x="84" y="25"/>
                </a:lnTo>
                <a:lnTo>
                  <a:pt x="84" y="25"/>
                </a:lnTo>
                <a:lnTo>
                  <a:pt x="84" y="42"/>
                </a:lnTo>
                <a:lnTo>
                  <a:pt x="128" y="42"/>
                </a:lnTo>
                <a:lnTo>
                  <a:pt x="128" y="124"/>
                </a:lnTo>
                <a:lnTo>
                  <a:pt x="42" y="124"/>
                </a:lnTo>
                <a:lnTo>
                  <a:pt x="42" y="124"/>
                </a:lnTo>
                <a:lnTo>
                  <a:pt x="26" y="122"/>
                </a:lnTo>
                <a:lnTo>
                  <a:pt x="14" y="117"/>
                </a:lnTo>
                <a:lnTo>
                  <a:pt x="6" y="109"/>
                </a:lnTo>
                <a:lnTo>
                  <a:pt x="2" y="101"/>
                </a:lnTo>
                <a:lnTo>
                  <a:pt x="1" y="94"/>
                </a:lnTo>
                <a:lnTo>
                  <a:pt x="0" y="89"/>
                </a:lnTo>
                <a:lnTo>
                  <a:pt x="0" y="88"/>
                </a:lnTo>
                <a:lnTo>
                  <a:pt x="0" y="42"/>
                </a:lnTo>
                <a:lnTo>
                  <a:pt x="8" y="49"/>
                </a:lnTo>
                <a:lnTo>
                  <a:pt x="8" y="88"/>
                </a:lnTo>
                <a:lnTo>
                  <a:pt x="9" y="90"/>
                </a:lnTo>
                <a:lnTo>
                  <a:pt x="10" y="97"/>
                </a:lnTo>
                <a:lnTo>
                  <a:pt x="14" y="105"/>
                </a:lnTo>
                <a:lnTo>
                  <a:pt x="23" y="113"/>
                </a:lnTo>
                <a:lnTo>
                  <a:pt x="23" y="90"/>
                </a:lnTo>
                <a:lnTo>
                  <a:pt x="29" y="90"/>
                </a:lnTo>
                <a:lnTo>
                  <a:pt x="29" y="114"/>
                </a:lnTo>
                <a:lnTo>
                  <a:pt x="34" y="115"/>
                </a:lnTo>
                <a:lnTo>
                  <a:pt x="39" y="117"/>
                </a:lnTo>
                <a:lnTo>
                  <a:pt x="39" y="90"/>
                </a:lnTo>
                <a:lnTo>
                  <a:pt x="44" y="90"/>
                </a:lnTo>
                <a:lnTo>
                  <a:pt x="44" y="117"/>
                </a:lnTo>
                <a:lnTo>
                  <a:pt x="57" y="117"/>
                </a:lnTo>
                <a:lnTo>
                  <a:pt x="57" y="77"/>
                </a:lnTo>
                <a:lnTo>
                  <a:pt x="59" y="75"/>
                </a:lnTo>
                <a:lnTo>
                  <a:pt x="60" y="73"/>
                </a:lnTo>
                <a:lnTo>
                  <a:pt x="63" y="72"/>
                </a:lnTo>
                <a:lnTo>
                  <a:pt x="65" y="73"/>
                </a:lnTo>
                <a:lnTo>
                  <a:pt x="67" y="75"/>
                </a:lnTo>
                <a:lnTo>
                  <a:pt x="68" y="77"/>
                </a:lnTo>
                <a:lnTo>
                  <a:pt x="68" y="117"/>
                </a:lnTo>
                <a:lnTo>
                  <a:pt x="81" y="117"/>
                </a:lnTo>
                <a:lnTo>
                  <a:pt x="81" y="90"/>
                </a:lnTo>
                <a:lnTo>
                  <a:pt x="86" y="90"/>
                </a:lnTo>
                <a:lnTo>
                  <a:pt x="86" y="117"/>
                </a:lnTo>
                <a:lnTo>
                  <a:pt x="99" y="117"/>
                </a:lnTo>
                <a:lnTo>
                  <a:pt x="99" y="90"/>
                </a:lnTo>
                <a:lnTo>
                  <a:pt x="104" y="90"/>
                </a:lnTo>
                <a:lnTo>
                  <a:pt x="104" y="117"/>
                </a:lnTo>
                <a:lnTo>
                  <a:pt x="120" y="117"/>
                </a:lnTo>
                <a:lnTo>
                  <a:pt x="120" y="50"/>
                </a:lnTo>
                <a:lnTo>
                  <a:pt x="42" y="50"/>
                </a:lnTo>
                <a:lnTo>
                  <a:pt x="42" y="50"/>
                </a:lnTo>
                <a:lnTo>
                  <a:pt x="26" y="47"/>
                </a:lnTo>
                <a:lnTo>
                  <a:pt x="13" y="42"/>
                </a:lnTo>
                <a:lnTo>
                  <a:pt x="4" y="34"/>
                </a:lnTo>
                <a:lnTo>
                  <a:pt x="1" y="25"/>
                </a:lnTo>
                <a:lnTo>
                  <a:pt x="4" y="15"/>
                </a:lnTo>
                <a:lnTo>
                  <a:pt x="13" y="7"/>
                </a:lnTo>
                <a:lnTo>
                  <a:pt x="26" y="1"/>
                </a:lnTo>
                <a:lnTo>
                  <a:pt x="43"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zh-CN" altLang="en-US" sz="2400" dirty="0">
              <a:ea typeface="微软雅黑" panose="020B0503020204020204" pitchFamily="34" charset="-122"/>
            </a:endParaRPr>
          </a:p>
        </p:txBody>
      </p:sp>
      <p:sp>
        <p:nvSpPr>
          <p:cNvPr id="17" name="文本框 16"/>
          <p:cNvSpPr txBox="1"/>
          <p:nvPr/>
        </p:nvSpPr>
        <p:spPr>
          <a:xfrm>
            <a:off x="5091862" y="6204758"/>
            <a:ext cx="2008277" cy="337528"/>
          </a:xfrm>
          <a:prstGeom prst="rect">
            <a:avLst/>
          </a:prstGeom>
          <a:noFill/>
        </p:spPr>
        <p:txBody>
          <a:bodyPr wrap="square" rtlCol="0">
            <a:spAutoFit/>
          </a:bodyPr>
          <a:lstStyle/>
          <a:p>
            <a:pPr>
              <a:lnSpc>
                <a:spcPct val="130000"/>
              </a:lnSpc>
            </a:pPr>
            <a:r>
              <a:rPr lang="en-US" altLang="zh-CN" sz="1335" dirty="0">
                <a:solidFill>
                  <a:srgbClr val="1E2327"/>
                </a:solidFill>
                <a:ea typeface="微软雅黑" panose="020B0503020204020204" pitchFamily="34" charset="-122"/>
              </a:rPr>
              <a:t>COMPANY</a:t>
            </a:r>
            <a:r>
              <a:rPr lang="zh-CN" altLang="en-US" sz="1335" dirty="0">
                <a:solidFill>
                  <a:srgbClr val="1E2327"/>
                </a:solidFill>
                <a:ea typeface="微软雅黑" panose="020B0503020204020204" pitchFamily="34" charset="-122"/>
              </a:rPr>
              <a:t>  </a:t>
            </a:r>
            <a:r>
              <a:rPr lang="zh-CN" altLang="zh-CN" sz="1335" dirty="0">
                <a:solidFill>
                  <a:srgbClr val="1E2327"/>
                </a:solidFill>
                <a:ea typeface="微软雅黑" panose="020B0503020204020204" pitchFamily="34" charset="-122"/>
              </a:rPr>
              <a:t>|</a:t>
            </a:r>
            <a:r>
              <a:rPr lang="zh-CN" altLang="en-US" sz="1335" dirty="0">
                <a:solidFill>
                  <a:srgbClr val="1E2327"/>
                </a:solidFill>
                <a:ea typeface="微软雅黑" panose="020B0503020204020204" pitchFamily="34" charset="-122"/>
              </a:rPr>
              <a:t>  </a:t>
            </a:r>
            <a:r>
              <a:rPr lang="en-US" altLang="zh-CN" sz="1335" dirty="0">
                <a:solidFill>
                  <a:srgbClr val="1E2327"/>
                </a:solidFill>
                <a:ea typeface="微软雅黑" panose="020B0503020204020204" pitchFamily="34" charset="-122"/>
              </a:rPr>
              <a:t>LOGO</a:t>
            </a:r>
            <a:endParaRPr kumimoji="1" lang="zh-CN" altLang="en-US" sz="1335" dirty="0">
              <a:solidFill>
                <a:srgbClr val="1E2327"/>
              </a:solidFill>
              <a:ea typeface="微软雅黑" panose="020B0503020204020204" pitchFamily="34" charset="-122"/>
            </a:endParaRPr>
          </a:p>
        </p:txBody>
      </p:sp>
      <p:sp>
        <p:nvSpPr>
          <p:cNvPr id="30" name="矩形 29"/>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矩形 30"/>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矩形 31"/>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3" name="文本框 32"/>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34" name="矩形 33"/>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8493692" y="3907325"/>
            <a:ext cx="2606108" cy="334707"/>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452091" y="2252116"/>
            <a:ext cx="2647709" cy="1754326"/>
            <a:chOff x="8452091" y="2252116"/>
            <a:chExt cx="2647709" cy="1754326"/>
          </a:xfrm>
        </p:grpSpPr>
        <p:sp>
          <p:nvSpPr>
            <p:cNvPr id="14" name="文本框 13"/>
            <p:cNvSpPr txBox="1"/>
            <p:nvPr/>
          </p:nvSpPr>
          <p:spPr>
            <a:xfrm>
              <a:off x="8493692" y="3118102"/>
              <a:ext cx="2606108" cy="613694"/>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452091" y="2252116"/>
              <a:ext cx="708592" cy="1754326"/>
            </a:xfrm>
            <a:prstGeom prst="rect">
              <a:avLst/>
            </a:prstGeom>
            <a:noFill/>
          </p:spPr>
          <p:txBody>
            <a:bodyPr wrap="square" rtlCol="0">
              <a:spAutoFit/>
            </a:bodyPr>
            <a:lstStyle/>
            <a:p>
              <a:pPr>
                <a:lnSpc>
                  <a:spcPct val="150000"/>
                </a:lnSpc>
              </a:pPr>
              <a:r>
                <a:rPr lang="zh-CN" altLang="en-US" sz="72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72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74121" y="3682677"/>
            <a:ext cx="2089671" cy="2174963"/>
          </a:xfrm>
          <a:prstGeom prst="rect">
            <a:avLst/>
          </a:prstGeom>
        </p:spPr>
      </p:pic>
      <p:pic>
        <p:nvPicPr>
          <p:cNvPr id="19" name="图片 18"/>
          <p:cNvPicPr>
            <a:picLocks noChangeAspect="1"/>
          </p:cNvPicPr>
          <p:nvPr/>
        </p:nvPicPr>
        <p:blipFill rotWithShape="1">
          <a:blip r:embed="rId2" cstate="email"/>
          <a:srcRect/>
          <a:stretch>
            <a:fillRect/>
          </a:stretch>
        </p:blipFill>
        <p:spPr>
          <a:xfrm>
            <a:off x="3884969" y="1431175"/>
            <a:ext cx="2176741" cy="1286625"/>
          </a:xfrm>
          <a:prstGeom prst="rect">
            <a:avLst/>
          </a:prstGeom>
        </p:spPr>
      </p:pic>
      <p:pic>
        <p:nvPicPr>
          <p:cNvPr id="20" name="图片 19"/>
          <p:cNvPicPr>
            <a:picLocks noChangeAspect="1"/>
          </p:cNvPicPr>
          <p:nvPr/>
        </p:nvPicPr>
        <p:blipFill rotWithShape="1">
          <a:blip r:embed="rId3" cstate="email"/>
          <a:srcRect/>
          <a:stretch>
            <a:fillRect/>
          </a:stretch>
        </p:blipFill>
        <p:spPr>
          <a:xfrm>
            <a:off x="3884969" y="2790064"/>
            <a:ext cx="2176741" cy="3077228"/>
          </a:xfrm>
          <a:prstGeom prst="rect">
            <a:avLst/>
          </a:prstGeom>
        </p:spPr>
      </p:pic>
      <p:sp>
        <p:nvSpPr>
          <p:cNvPr id="10" name="矩形 9"/>
          <p:cNvSpPr/>
          <p:nvPr/>
        </p:nvSpPr>
        <p:spPr>
          <a:xfrm>
            <a:off x="1616741" y="1727200"/>
            <a:ext cx="1877086" cy="824931"/>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文本框 10"/>
          <p:cNvSpPr txBox="1"/>
          <p:nvPr/>
        </p:nvSpPr>
        <p:spPr>
          <a:xfrm>
            <a:off x="1037260" y="1905674"/>
            <a:ext cx="2997200" cy="523220"/>
          </a:xfrm>
          <a:prstGeom prst="rect">
            <a:avLst/>
          </a:prstGeom>
          <a:noFill/>
        </p:spPr>
        <p:txBody>
          <a:bodyPr wrap="square" rtlCol="0">
            <a:spAutoFit/>
          </a:bodyPr>
          <a:lstStyle/>
          <a:p>
            <a:pPr algn="ctr"/>
            <a:r>
              <a:rPr lang="zh-CN" altLang="en-US" sz="2800" b="1" dirty="0">
                <a:solidFill>
                  <a:schemeClr val="bg2">
                    <a:lumMod val="25000"/>
                  </a:schemeClr>
                </a:solidFill>
                <a:latin typeface="微软雅黑" panose="020B0503020204020204" pitchFamily="34" charset="-122"/>
                <a:ea typeface="微软雅黑" panose="020B0503020204020204" pitchFamily="34" charset="-122"/>
              </a:rPr>
              <a:t>市场分析</a:t>
            </a:r>
            <a:endParaRPr lang="zh-CN" altLang="en-US" sz="28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22294" y="3378669"/>
            <a:ext cx="2735305" cy="1275670"/>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037260" y="4762500"/>
            <a:ext cx="681747" cy="0"/>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4969" y="1463674"/>
            <a:ext cx="2179991" cy="1223961"/>
          </a:xfrm>
          <a:prstGeom prst="rect">
            <a:avLst/>
          </a:prstGeom>
        </p:spPr>
      </p:pic>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1443" y="1462533"/>
            <a:ext cx="2176590" cy="2176590"/>
          </a:xfrm>
          <a:prstGeom prst="rect">
            <a:avLst/>
          </a:prstGeom>
        </p:spPr>
      </p:pic>
      <p:pic>
        <p:nvPicPr>
          <p:cNvPr id="26" name="图片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00817" y="2790063"/>
            <a:ext cx="2158611" cy="3176939"/>
          </a:xfrm>
          <a:prstGeom prst="rect">
            <a:avLst/>
          </a:prstGeom>
        </p:spPr>
      </p:pic>
      <p:sp>
        <p:nvSpPr>
          <p:cNvPr id="22" name="矩形 21"/>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矩形 24"/>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矩形 26"/>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文本框 27"/>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29" name="矩形 28"/>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1500"/>
                            </p:stCondLst>
                            <p:childTnLst>
                              <p:par>
                                <p:cTn id="21" presetID="2" presetClass="entr" presetSubtype="1"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0-#ppt_h/2"/>
                                          </p:val>
                                        </p:tav>
                                        <p:tav tm="100000">
                                          <p:val>
                                            <p:strVal val="#ppt_y"/>
                                          </p:val>
                                        </p:tav>
                                      </p:tavLst>
                                    </p:anim>
                                  </p:childTnLst>
                                </p:cTn>
                              </p:par>
                              <p:par>
                                <p:cTn id="25" presetID="2" presetClass="entr" presetSubtype="4" fill="hold" nodeType="withEffect">
                                  <p:stCondLst>
                                    <p:cond delay="10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par>
                          <p:cTn id="33" fill="hold">
                            <p:stCondLst>
                              <p:cond delay="2000"/>
                            </p:stCondLst>
                            <p:childTnLst>
                              <p:par>
                                <p:cTn id="34" presetID="42" presetClass="entr" presetSubtype="0"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par>
                          <p:cTn id="43" fill="hold">
                            <p:stCondLst>
                              <p:cond delay="3500"/>
                            </p:stCondLst>
                            <p:childTnLst>
                              <p:par>
                                <p:cTn id="44" presetID="2" presetClass="exit" presetSubtype="1" fill="hold" nodeType="afterEffect">
                                  <p:stCondLst>
                                    <p:cond delay="0"/>
                                  </p:stCondLst>
                                  <p:childTnLst>
                                    <p:anim calcmode="lin" valueType="num">
                                      <p:cBhvr additive="base">
                                        <p:cTn id="45" dur="500"/>
                                        <p:tgtEl>
                                          <p:spTgt spid="19"/>
                                        </p:tgtEl>
                                        <p:attrNameLst>
                                          <p:attrName>ppt_x</p:attrName>
                                        </p:attrNameLst>
                                      </p:cBhvr>
                                      <p:tavLst>
                                        <p:tav tm="0">
                                          <p:val>
                                            <p:strVal val="ppt_x"/>
                                          </p:val>
                                        </p:tav>
                                        <p:tav tm="100000">
                                          <p:val>
                                            <p:strVal val="ppt_x"/>
                                          </p:val>
                                        </p:tav>
                                      </p:tavLst>
                                    </p:anim>
                                    <p:anim calcmode="lin" valueType="num">
                                      <p:cBhvr additive="base">
                                        <p:cTn id="46" dur="500"/>
                                        <p:tgtEl>
                                          <p:spTgt spid="19"/>
                                        </p:tgtEl>
                                        <p:attrNameLst>
                                          <p:attrName>ppt_y</p:attrName>
                                        </p:attrNameLst>
                                      </p:cBhvr>
                                      <p:tavLst>
                                        <p:tav tm="0">
                                          <p:val>
                                            <p:strVal val="ppt_y"/>
                                          </p:val>
                                        </p:tav>
                                        <p:tav tm="100000">
                                          <p:val>
                                            <p:strVal val="0-ppt_h/2"/>
                                          </p:val>
                                        </p:tav>
                                      </p:tavLst>
                                    </p:anim>
                                    <p:set>
                                      <p:cBhvr>
                                        <p:cTn id="47" dur="1" fill="hold">
                                          <p:stCondLst>
                                            <p:cond delay="499"/>
                                          </p:stCondLst>
                                        </p:cTn>
                                        <p:tgtEl>
                                          <p:spTgt spid="19"/>
                                        </p:tgtEl>
                                        <p:attrNameLst>
                                          <p:attrName>style.visibility</p:attrName>
                                        </p:attrNameLst>
                                      </p:cBhvr>
                                      <p:to>
                                        <p:strVal val="hidden"/>
                                      </p:to>
                                    </p:set>
                                  </p:childTnLst>
                                </p:cTn>
                              </p:par>
                              <p:par>
                                <p:cTn id="48" presetID="2" presetClass="exit" presetSubtype="4" fill="hold" nodeType="withEffect">
                                  <p:stCondLst>
                                    <p:cond delay="0"/>
                                  </p:stCondLst>
                                  <p:childTnLst>
                                    <p:anim calcmode="lin" valueType="num">
                                      <p:cBhvr additive="base">
                                        <p:cTn id="49" dur="500"/>
                                        <p:tgtEl>
                                          <p:spTgt spid="20"/>
                                        </p:tgtEl>
                                        <p:attrNameLst>
                                          <p:attrName>ppt_x</p:attrName>
                                        </p:attrNameLst>
                                      </p:cBhvr>
                                      <p:tavLst>
                                        <p:tav tm="0">
                                          <p:val>
                                            <p:strVal val="ppt_x"/>
                                          </p:val>
                                        </p:tav>
                                        <p:tav tm="100000">
                                          <p:val>
                                            <p:strVal val="ppt_x"/>
                                          </p:val>
                                        </p:tav>
                                      </p:tavLst>
                                    </p:anim>
                                    <p:anim calcmode="lin" valueType="num">
                                      <p:cBhvr additive="base">
                                        <p:cTn id="50" dur="500"/>
                                        <p:tgtEl>
                                          <p:spTgt spid="20"/>
                                        </p:tgtEl>
                                        <p:attrNameLst>
                                          <p:attrName>ppt_y</p:attrName>
                                        </p:attrNameLst>
                                      </p:cBhvr>
                                      <p:tavLst>
                                        <p:tav tm="0">
                                          <p:val>
                                            <p:strVal val="ppt_y"/>
                                          </p:val>
                                        </p:tav>
                                        <p:tav tm="100000">
                                          <p:val>
                                            <p:strVal val="1+ppt_h/2"/>
                                          </p:val>
                                        </p:tav>
                                      </p:tavLst>
                                    </p:anim>
                                    <p:set>
                                      <p:cBhvr>
                                        <p:cTn id="51" dur="1" fill="hold">
                                          <p:stCondLst>
                                            <p:cond delay="499"/>
                                          </p:stCondLst>
                                        </p:cTn>
                                        <p:tgtEl>
                                          <p:spTgt spid="20"/>
                                        </p:tgtEl>
                                        <p:attrNameLst>
                                          <p:attrName>style.visibility</p:attrName>
                                        </p:attrNameLst>
                                      </p:cBhvr>
                                      <p:to>
                                        <p:strVal val="hidden"/>
                                      </p:to>
                                    </p:set>
                                  </p:childTnLst>
                                </p:cTn>
                              </p:par>
                              <p:par>
                                <p:cTn id="52" presetID="2" presetClass="exit" presetSubtype="4" fill="hold" nodeType="withEffect">
                                  <p:stCondLst>
                                    <p:cond delay="0"/>
                                  </p:stCondLst>
                                  <p:childTnLst>
                                    <p:anim calcmode="lin" valueType="num">
                                      <p:cBhvr additive="base">
                                        <p:cTn id="53" dur="500"/>
                                        <p:tgtEl>
                                          <p:spTgt spid="18"/>
                                        </p:tgtEl>
                                        <p:attrNameLst>
                                          <p:attrName>ppt_x</p:attrName>
                                        </p:attrNameLst>
                                      </p:cBhvr>
                                      <p:tavLst>
                                        <p:tav tm="0">
                                          <p:val>
                                            <p:strVal val="ppt_x"/>
                                          </p:val>
                                        </p:tav>
                                        <p:tav tm="100000">
                                          <p:val>
                                            <p:strVal val="ppt_x"/>
                                          </p:val>
                                        </p:tav>
                                      </p:tavLst>
                                    </p:anim>
                                    <p:anim calcmode="lin" valueType="num">
                                      <p:cBhvr additive="base">
                                        <p:cTn id="54" dur="500"/>
                                        <p:tgtEl>
                                          <p:spTgt spid="18"/>
                                        </p:tgtEl>
                                        <p:attrNameLst>
                                          <p:attrName>ppt_y</p:attrName>
                                        </p:attrNameLst>
                                      </p:cBhvr>
                                      <p:tavLst>
                                        <p:tav tm="0">
                                          <p:val>
                                            <p:strVal val="ppt_y"/>
                                          </p:val>
                                        </p:tav>
                                        <p:tav tm="100000">
                                          <p:val>
                                            <p:strVal val="1+ppt_h/2"/>
                                          </p:val>
                                        </p:tav>
                                      </p:tavLst>
                                    </p:anim>
                                    <p:set>
                                      <p:cBhvr>
                                        <p:cTn id="55" dur="1" fill="hold">
                                          <p:stCondLst>
                                            <p:cond delay="499"/>
                                          </p:stCondLst>
                                        </p:cTn>
                                        <p:tgtEl>
                                          <p:spTgt spid="18"/>
                                        </p:tgtEl>
                                        <p:attrNameLst>
                                          <p:attrName>style.visibility</p:attrName>
                                        </p:attrNameLst>
                                      </p:cBhvr>
                                      <p:to>
                                        <p:strVal val="hidden"/>
                                      </p:to>
                                    </p:set>
                                  </p:childTnLst>
                                </p:cTn>
                              </p:par>
                            </p:childTnLst>
                          </p:cTn>
                        </p:par>
                        <p:par>
                          <p:cTn id="56" fill="hold">
                            <p:stCondLst>
                              <p:cond delay="4000"/>
                            </p:stCondLst>
                            <p:childTnLst>
                              <p:par>
                                <p:cTn id="57" presetID="2" presetClass="entr" presetSubtype="1" fill="hold" nodeType="afterEffect">
                                  <p:stCondLst>
                                    <p:cond delay="25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stCondLst>
                                    <p:cond delay="25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0-#ppt_h/2"/>
                                          </p:val>
                                        </p:tav>
                                        <p:tav tm="100000">
                                          <p:val>
                                            <p:strVal val="#ppt_y"/>
                                          </p:val>
                                        </p:tav>
                                      </p:tavLst>
                                    </p:anim>
                                  </p:childTnLst>
                                </p:cTn>
                              </p:par>
                              <p:par>
                                <p:cTn id="65" presetID="2" presetClass="entr" presetSubtype="4" fill="hold" nodeType="withEffect">
                                  <p:stCondLst>
                                    <p:cond delay="40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animBg="1"/>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77026" y="-19958"/>
            <a:ext cx="2817164" cy="6877957"/>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4189" y="-19592"/>
            <a:ext cx="2788725" cy="6870420"/>
          </a:xfrm>
          <a:prstGeom prst="rect">
            <a:avLst/>
          </a:prstGeom>
        </p:spPr>
      </p:pic>
      <p:pic>
        <p:nvPicPr>
          <p:cNvPr id="17" name="图片 16"/>
          <p:cNvPicPr>
            <a:picLocks noChangeAspect="1"/>
          </p:cNvPicPr>
          <p:nvPr/>
        </p:nvPicPr>
        <p:blipFill rotWithShape="1">
          <a:blip r:embed="rId3">
            <a:duotone>
              <a:prstClr val="black"/>
              <a:schemeClr val="tx2">
                <a:tint val="45000"/>
                <a:satMod val="400000"/>
              </a:schemeClr>
            </a:duotone>
            <a:extLst>
              <a:ext uri="{28A0092B-C50C-407E-A947-70E740481C1C}">
                <a14:useLocalDpi xmlns:a14="http://schemas.microsoft.com/office/drawing/2010/main" val="0"/>
              </a:ext>
            </a:extLst>
          </a:blip>
          <a:srcRect r="59808" b="1189"/>
          <a:stretch>
            <a:fillRect/>
          </a:stretch>
        </p:blipFill>
        <p:spPr>
          <a:xfrm>
            <a:off x="3782701" y="-20744"/>
            <a:ext cx="2795907" cy="6873746"/>
          </a:xfrm>
          <a:prstGeom prst="rect">
            <a:avLst/>
          </a:prstGeom>
        </p:spPr>
      </p:pic>
      <p:sp>
        <p:nvSpPr>
          <p:cNvPr id="5" name="矩形 4"/>
          <p:cNvSpPr/>
          <p:nvPr/>
        </p:nvSpPr>
        <p:spPr>
          <a:xfrm>
            <a:off x="1616741" y="2765425"/>
            <a:ext cx="1360800" cy="1358900"/>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文本框 5"/>
          <p:cNvSpPr txBox="1"/>
          <p:nvPr/>
        </p:nvSpPr>
        <p:spPr>
          <a:xfrm>
            <a:off x="922294" y="2959551"/>
            <a:ext cx="2997200" cy="523220"/>
          </a:xfrm>
          <a:prstGeom prst="rect">
            <a:avLst/>
          </a:prstGeom>
          <a:noFill/>
        </p:spPr>
        <p:txBody>
          <a:bodyPr wrap="square" rtlCol="0">
            <a:spAutoFit/>
          </a:bodyPr>
          <a:lstStyle/>
          <a:p>
            <a:r>
              <a:rPr lang="zh-CN" altLang="en-US" sz="2800" b="1" dirty="0">
                <a:solidFill>
                  <a:schemeClr val="bg2">
                    <a:lumMod val="25000"/>
                  </a:schemeClr>
                </a:solidFill>
                <a:latin typeface="微软雅黑" panose="020B0503020204020204" pitchFamily="34" charset="-122"/>
                <a:ea typeface="微软雅黑" panose="020B0503020204020204" pitchFamily="34" charset="-122"/>
              </a:rPr>
              <a:t>市场分析</a:t>
            </a:r>
            <a:endParaRPr lang="zh-CN" altLang="en-US" sz="2800" b="1"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30200" y="257175"/>
            <a:ext cx="11468100" cy="542925"/>
            <a:chOff x="330200" y="257175"/>
            <a:chExt cx="11468100" cy="542925"/>
          </a:xfrm>
        </p:grpSpPr>
        <p:sp>
          <p:nvSpPr>
            <p:cNvPr id="7" name="矩形 6"/>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8" name="组合 7"/>
            <p:cNvGrpSpPr/>
            <p:nvPr/>
          </p:nvGrpSpPr>
          <p:grpSpPr>
            <a:xfrm>
              <a:off x="11493500" y="257175"/>
              <a:ext cx="304800" cy="203200"/>
              <a:chOff x="11379200" y="257175"/>
              <a:chExt cx="304800" cy="203200"/>
            </a:xfrm>
          </p:grpSpPr>
          <p:cxnSp>
            <p:nvCxnSpPr>
              <p:cNvPr id="9" name="直接连接符 8"/>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pic>
        <p:nvPicPr>
          <p:cNvPr id="13" name="图片 12"/>
          <p:cNvPicPr>
            <a:picLocks noChangeAspect="1"/>
          </p:cNvPicPr>
          <p:nvPr/>
        </p:nvPicPr>
        <p:blipFill>
          <a:blip r:embed="rId4" cstate="email">
            <a:lum bright="8000"/>
          </a:blip>
          <a:stretch>
            <a:fillRect/>
          </a:stretch>
        </p:blipFill>
        <p:spPr>
          <a:xfrm>
            <a:off x="4868303" y="1441813"/>
            <a:ext cx="595766" cy="731078"/>
          </a:xfrm>
          <a:prstGeom prst="rect">
            <a:avLst/>
          </a:prstGeom>
        </p:spPr>
      </p:pic>
      <p:pic>
        <p:nvPicPr>
          <p:cNvPr id="18" name="图片 17"/>
          <p:cNvPicPr>
            <a:picLocks noChangeAspect="1"/>
          </p:cNvPicPr>
          <p:nvPr/>
        </p:nvPicPr>
        <p:blipFill>
          <a:blip r:embed="rId4" cstate="email">
            <a:lum bright="8000"/>
          </a:blip>
          <a:stretch>
            <a:fillRect/>
          </a:stretch>
        </p:blipFill>
        <p:spPr>
          <a:xfrm>
            <a:off x="7683614" y="1441813"/>
            <a:ext cx="595766" cy="731078"/>
          </a:xfrm>
          <a:prstGeom prst="rect">
            <a:avLst/>
          </a:prstGeom>
        </p:spPr>
      </p:pic>
      <p:pic>
        <p:nvPicPr>
          <p:cNvPr id="19" name="图片 18"/>
          <p:cNvPicPr>
            <a:picLocks noChangeAspect="1"/>
          </p:cNvPicPr>
          <p:nvPr/>
        </p:nvPicPr>
        <p:blipFill>
          <a:blip r:embed="rId4" cstate="email">
            <a:lum bright="8000"/>
          </a:blip>
          <a:stretch>
            <a:fillRect/>
          </a:stretch>
        </p:blipFill>
        <p:spPr>
          <a:xfrm>
            <a:off x="10492555" y="1441813"/>
            <a:ext cx="595766" cy="731078"/>
          </a:xfrm>
          <a:prstGeom prst="rect">
            <a:avLst/>
          </a:prstGeom>
        </p:spPr>
      </p:pic>
      <p:grpSp>
        <p:nvGrpSpPr>
          <p:cNvPr id="35" name="组合 34"/>
          <p:cNvGrpSpPr/>
          <p:nvPr/>
        </p:nvGrpSpPr>
        <p:grpSpPr>
          <a:xfrm>
            <a:off x="4039071" y="2523876"/>
            <a:ext cx="2260600" cy="2636987"/>
            <a:chOff x="4039071" y="2327836"/>
            <a:chExt cx="2260600" cy="2636987"/>
          </a:xfrm>
        </p:grpSpPr>
        <p:sp>
          <p:nvSpPr>
            <p:cNvPr id="20" name="文本框 19"/>
            <p:cNvSpPr txBox="1"/>
            <p:nvPr/>
          </p:nvSpPr>
          <p:spPr>
            <a:xfrm>
              <a:off x="4039071" y="3270150"/>
              <a:ext cx="2260600"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064785" y="3660620"/>
              <a:ext cx="2209173" cy="1304203"/>
            </a:xfrm>
            <a:prstGeom prst="rect">
              <a:avLst/>
            </a:prstGeom>
            <a:noFill/>
          </p:spPr>
          <p:txBody>
            <a:bodyPr wrap="square" rtlCol="0">
              <a:spAutoFit/>
            </a:bodyPr>
            <a:lstStyle/>
            <a:p>
              <a:pPr algn="ctr">
                <a:lnSpc>
                  <a:spcPct val="150000"/>
                </a:lnSpc>
              </a:pPr>
              <a:r>
                <a:rPr lang="zh-CN" altLang="en-US" sz="105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039071" y="2327836"/>
              <a:ext cx="2260600" cy="584775"/>
            </a:xfrm>
            <a:prstGeom prst="rect">
              <a:avLst/>
            </a:prstGeom>
            <a:noFill/>
          </p:spPr>
          <p:txBody>
            <a:bodyPr wrap="square" rtlCol="0">
              <a:spAutoFit/>
            </a:bodyPr>
            <a:lstStyle/>
            <a:p>
              <a:pPr algn="ctr"/>
              <a:r>
                <a:rPr lang="en-US" altLang="zh-CN" sz="3200" dirty="0">
                  <a:solidFill>
                    <a:srgbClr val="42E8CE"/>
                  </a:solidFill>
                  <a:latin typeface="微软雅黑" panose="020B0503020204020204" pitchFamily="34" charset="-122"/>
                  <a:ea typeface="微软雅黑" panose="020B0503020204020204" pitchFamily="34" charset="-122"/>
                </a:rPr>
                <a:t>2014</a:t>
              </a:r>
              <a:endParaRPr lang="zh-CN" altLang="en-US" sz="3200" dirty="0">
                <a:solidFill>
                  <a:srgbClr val="42E8CE"/>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854381" y="2523876"/>
            <a:ext cx="2260600" cy="2636987"/>
            <a:chOff x="6860637" y="2319585"/>
            <a:chExt cx="2260600" cy="2636987"/>
          </a:xfrm>
        </p:grpSpPr>
        <p:sp>
          <p:nvSpPr>
            <p:cNvPr id="27" name="文本框 26"/>
            <p:cNvSpPr txBox="1"/>
            <p:nvPr/>
          </p:nvSpPr>
          <p:spPr>
            <a:xfrm>
              <a:off x="6860637" y="3261899"/>
              <a:ext cx="2260600"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886351" y="3652369"/>
              <a:ext cx="2209173" cy="1304203"/>
            </a:xfrm>
            <a:prstGeom prst="rect">
              <a:avLst/>
            </a:prstGeom>
            <a:noFill/>
          </p:spPr>
          <p:txBody>
            <a:bodyPr wrap="square" rtlCol="0">
              <a:spAutoFit/>
            </a:bodyPr>
            <a:lstStyle/>
            <a:p>
              <a:pPr algn="ctr">
                <a:lnSpc>
                  <a:spcPct val="150000"/>
                </a:lnSpc>
              </a:pPr>
              <a:r>
                <a:rPr lang="zh-CN" altLang="en-US" sz="105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860637" y="2319585"/>
              <a:ext cx="2260600" cy="584775"/>
            </a:xfrm>
            <a:prstGeom prst="rect">
              <a:avLst/>
            </a:prstGeom>
            <a:noFill/>
          </p:spPr>
          <p:txBody>
            <a:bodyPr wrap="square" rtlCol="0">
              <a:spAutoFit/>
            </a:bodyPr>
            <a:lstStyle/>
            <a:p>
              <a:pPr algn="ctr"/>
              <a:r>
                <a:rPr lang="en-US" altLang="zh-CN" sz="3200" dirty="0">
                  <a:solidFill>
                    <a:srgbClr val="42E8CE"/>
                  </a:solidFill>
                  <a:latin typeface="微软雅黑" panose="020B0503020204020204" pitchFamily="34" charset="-122"/>
                  <a:ea typeface="微软雅黑" panose="020B0503020204020204" pitchFamily="34" charset="-122"/>
                </a:rPr>
                <a:t>2015</a:t>
              </a:r>
              <a:endParaRPr lang="zh-CN" altLang="en-US" sz="3200" dirty="0">
                <a:solidFill>
                  <a:srgbClr val="42E8CE"/>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9663323" y="2523876"/>
            <a:ext cx="2260600" cy="2636987"/>
            <a:chOff x="9643978" y="2316482"/>
            <a:chExt cx="2260600" cy="2636987"/>
          </a:xfrm>
        </p:grpSpPr>
        <p:sp>
          <p:nvSpPr>
            <p:cNvPr id="30" name="文本框 29"/>
            <p:cNvSpPr txBox="1"/>
            <p:nvPr/>
          </p:nvSpPr>
          <p:spPr>
            <a:xfrm>
              <a:off x="9643978" y="3258796"/>
              <a:ext cx="2260600"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9669692" y="3649266"/>
              <a:ext cx="2209173" cy="1304203"/>
            </a:xfrm>
            <a:prstGeom prst="rect">
              <a:avLst/>
            </a:prstGeom>
            <a:noFill/>
          </p:spPr>
          <p:txBody>
            <a:bodyPr wrap="square" rtlCol="0">
              <a:spAutoFit/>
            </a:bodyPr>
            <a:lstStyle/>
            <a:p>
              <a:pPr algn="ctr">
                <a:lnSpc>
                  <a:spcPct val="150000"/>
                </a:lnSpc>
              </a:pPr>
              <a:r>
                <a:rPr lang="zh-CN" altLang="en-US" sz="105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9643978" y="2316482"/>
              <a:ext cx="2260600" cy="584775"/>
            </a:xfrm>
            <a:prstGeom prst="rect">
              <a:avLst/>
            </a:prstGeom>
            <a:noFill/>
          </p:spPr>
          <p:txBody>
            <a:bodyPr wrap="square" rtlCol="0">
              <a:spAutoFit/>
            </a:bodyPr>
            <a:lstStyle/>
            <a:p>
              <a:pPr algn="ctr"/>
              <a:r>
                <a:rPr lang="en-US" altLang="zh-CN" sz="3200" dirty="0">
                  <a:solidFill>
                    <a:srgbClr val="42E8CE"/>
                  </a:solidFill>
                  <a:latin typeface="微软雅黑" panose="020B0503020204020204" pitchFamily="34" charset="-122"/>
                  <a:ea typeface="微软雅黑" panose="020B0503020204020204" pitchFamily="34" charset="-122"/>
                </a:rPr>
                <a:t>2016</a:t>
              </a:r>
              <a:endParaRPr lang="zh-CN" altLang="en-US" sz="3200" dirty="0">
                <a:solidFill>
                  <a:srgbClr val="42E8CE"/>
                </a:solidFill>
                <a:latin typeface="微软雅黑" panose="020B0503020204020204" pitchFamily="34" charset="-122"/>
                <a:ea typeface="微软雅黑" panose="020B0503020204020204" pitchFamily="34" charset="-122"/>
              </a:endParaRPr>
            </a:p>
          </p:txBody>
        </p:sp>
      </p:grpSp>
      <p:sp>
        <p:nvSpPr>
          <p:cNvPr id="36" name="文本框 35"/>
          <p:cNvSpPr txBox="1"/>
          <p:nvPr/>
        </p:nvSpPr>
        <p:spPr>
          <a:xfrm>
            <a:off x="2540962" y="2717444"/>
            <a:ext cx="556156" cy="461665"/>
          </a:xfrm>
          <a:prstGeom prst="rect">
            <a:avLst/>
          </a:prstGeom>
          <a:noFill/>
        </p:spPr>
        <p:txBody>
          <a:bodyPr wrap="square" rtlCol="0">
            <a:spAutoFit/>
          </a:bodyPr>
          <a:lstStyle/>
          <a:p>
            <a:pPr algn="ct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9086" y="5012439"/>
            <a:ext cx="1700393" cy="1862048"/>
          </a:xfrm>
          <a:prstGeom prst="rect">
            <a:avLst/>
          </a:prstGeom>
          <a:noFill/>
        </p:spPr>
        <p:txBody>
          <a:bodyPr wrap="square" rtlCol="0">
            <a:spAutoFit/>
          </a:bodyPr>
          <a:lstStyle/>
          <a:p>
            <a:pPr algn="ctr"/>
            <a:r>
              <a:rPr lang="zh-CN" altLang="en-US" sz="11500" b="1" dirty="0">
                <a:solidFill>
                  <a:srgbClr val="42E8CE">
                    <a:alpha val="40000"/>
                  </a:srgbClr>
                </a:solidFill>
                <a:latin typeface="微软雅黑" panose="020B0503020204020204" pitchFamily="34" charset="-122"/>
                <a:ea typeface="微软雅黑" panose="020B0503020204020204" pitchFamily="34" charset="-122"/>
              </a:rPr>
              <a:t>＋</a:t>
            </a:r>
            <a:endParaRPr lang="zh-CN" altLang="en-US" sz="11500" b="1" dirty="0">
              <a:solidFill>
                <a:srgbClr val="42E8CE">
                  <a:alpha val="40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000"/>
                            </p:stCondLst>
                            <p:childTnLst>
                              <p:par>
                                <p:cTn id="17" presetID="45"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000"/>
                                        <p:tgtEl>
                                          <p:spTgt spid="36"/>
                                        </p:tgtEl>
                                      </p:cBhvr>
                                    </p:animEffect>
                                    <p:anim calcmode="lin" valueType="num">
                                      <p:cBhvr>
                                        <p:cTn id="20" dur="2000" fill="hold"/>
                                        <p:tgtEl>
                                          <p:spTgt spid="36"/>
                                        </p:tgtEl>
                                        <p:attrNameLst>
                                          <p:attrName>ppt_w</p:attrName>
                                        </p:attrNameLst>
                                      </p:cBhvr>
                                      <p:tavLst>
                                        <p:tav tm="0" fmla="#ppt_w*sin(2.5*pi*$)">
                                          <p:val>
                                            <p:fltVal val="0"/>
                                          </p:val>
                                        </p:tav>
                                        <p:tav tm="100000">
                                          <p:val>
                                            <p:fltVal val="1"/>
                                          </p:val>
                                        </p:tav>
                                      </p:tavLst>
                                    </p:anim>
                                    <p:anim calcmode="lin" valueType="num">
                                      <p:cBhvr>
                                        <p:cTn id="21" dur="2000" fill="hold"/>
                                        <p:tgtEl>
                                          <p:spTgt spid="36"/>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2000"/>
                                        <p:tgtEl>
                                          <p:spTgt spid="37"/>
                                        </p:tgtEl>
                                      </p:cBhvr>
                                    </p:animEffect>
                                    <p:anim calcmode="lin" valueType="num">
                                      <p:cBhvr>
                                        <p:cTn id="25" dur="2000" fill="hold"/>
                                        <p:tgtEl>
                                          <p:spTgt spid="37"/>
                                        </p:tgtEl>
                                        <p:attrNameLst>
                                          <p:attrName>ppt_w</p:attrName>
                                        </p:attrNameLst>
                                      </p:cBhvr>
                                      <p:tavLst>
                                        <p:tav tm="0" fmla="#ppt_w*sin(2.5*pi*$)">
                                          <p:val>
                                            <p:fltVal val="0"/>
                                          </p:val>
                                        </p:tav>
                                        <p:tav tm="100000">
                                          <p:val>
                                            <p:fltVal val="1"/>
                                          </p:val>
                                        </p:tav>
                                      </p:tavLst>
                                    </p:anim>
                                    <p:anim calcmode="lin" valueType="num">
                                      <p:cBhvr>
                                        <p:cTn id="26" dur="2000" fill="hold"/>
                                        <p:tgtEl>
                                          <p:spTgt spid="37"/>
                                        </p:tgtEl>
                                        <p:attrNameLst>
                                          <p:attrName>ppt_h</p:attrName>
                                        </p:attrNameLst>
                                      </p:cBhvr>
                                      <p:tavLst>
                                        <p:tav tm="0">
                                          <p:val>
                                            <p:strVal val="#ppt_h"/>
                                          </p:val>
                                        </p:tav>
                                        <p:tav tm="100000">
                                          <p:val>
                                            <p:strVal val="#ppt_h"/>
                                          </p:val>
                                        </p:tav>
                                      </p:tavLst>
                                    </p:anim>
                                  </p:childTnLst>
                                </p:cTn>
                              </p:par>
                              <p:par>
                                <p:cTn id="27" presetID="2" presetClass="entr" presetSubtype="2" fill="hold" nodeType="withEffect">
                                  <p:stCondLst>
                                    <p:cond delay="25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1+#ppt_w/2"/>
                                          </p:val>
                                        </p:tav>
                                        <p:tav tm="100000">
                                          <p:val>
                                            <p:strVal val="#ppt_x"/>
                                          </p:val>
                                        </p:tav>
                                      </p:tavLst>
                                    </p:anim>
                                    <p:anim calcmode="lin" valueType="num">
                                      <p:cBhvr additive="base">
                                        <p:cTn id="30" dur="500" fill="hold"/>
                                        <p:tgtEl>
                                          <p:spTgt spid="17"/>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7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125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1+#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10" presetClass="entr" presetSubtype="0" fill="hold" nodeType="withEffect">
                                  <p:stCondLst>
                                    <p:cond delay="175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22" presetClass="entr" presetSubtype="1" fill="hold" nodeType="withEffect">
                                  <p:stCondLst>
                                    <p:cond delay="2250"/>
                                  </p:stCondLst>
                                  <p:childTnLst>
                                    <p:set>
                                      <p:cBhvr>
                                        <p:cTn id="43" dur="1" fill="hold">
                                          <p:stCondLst>
                                            <p:cond delay="0"/>
                                          </p:stCondLst>
                                        </p:cTn>
                                        <p:tgtEl>
                                          <p:spTgt spid="35"/>
                                        </p:tgtEl>
                                        <p:attrNameLst>
                                          <p:attrName>style.visibility</p:attrName>
                                        </p:attrNameLst>
                                      </p:cBhvr>
                                      <p:to>
                                        <p:strVal val="visible"/>
                                      </p:to>
                                    </p:set>
                                    <p:animEffect transition="in" filter="wipe(up)">
                                      <p:cBhvr>
                                        <p:cTn id="44" dur="500"/>
                                        <p:tgtEl>
                                          <p:spTgt spid="35"/>
                                        </p:tgtEl>
                                      </p:cBhvr>
                                    </p:animEffect>
                                  </p:childTnLst>
                                </p:cTn>
                              </p:par>
                              <p:par>
                                <p:cTn id="45" presetID="10" presetClass="entr" presetSubtype="0" fill="hold" nodeType="withEffect">
                                  <p:stCondLst>
                                    <p:cond delay="275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22" presetClass="entr" presetSubtype="1" fill="hold" nodeType="withEffect">
                                  <p:stCondLst>
                                    <p:cond delay="3250"/>
                                  </p:stCondLst>
                                  <p:childTnLst>
                                    <p:set>
                                      <p:cBhvr>
                                        <p:cTn id="49" dur="1" fill="hold">
                                          <p:stCondLst>
                                            <p:cond delay="0"/>
                                          </p:stCondLst>
                                        </p:cTn>
                                        <p:tgtEl>
                                          <p:spTgt spid="34"/>
                                        </p:tgtEl>
                                        <p:attrNameLst>
                                          <p:attrName>style.visibility</p:attrName>
                                        </p:attrNameLst>
                                      </p:cBhvr>
                                      <p:to>
                                        <p:strVal val="visible"/>
                                      </p:to>
                                    </p:set>
                                    <p:animEffect transition="in" filter="wipe(up)">
                                      <p:cBhvr>
                                        <p:cTn id="50" dur="500"/>
                                        <p:tgtEl>
                                          <p:spTgt spid="34"/>
                                        </p:tgtEl>
                                      </p:cBhvr>
                                    </p:animEffect>
                                  </p:childTnLst>
                                </p:cTn>
                              </p:par>
                              <p:par>
                                <p:cTn id="51" presetID="10" presetClass="entr" presetSubtype="0" fill="hold" nodeType="withEffect">
                                  <p:stCondLst>
                                    <p:cond delay="375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22" presetClass="entr" presetSubtype="1" fill="hold" nodeType="withEffect">
                                  <p:stCondLst>
                                    <p:cond delay="4250"/>
                                  </p:stCondLst>
                                  <p:childTnLst>
                                    <p:set>
                                      <p:cBhvr>
                                        <p:cTn id="55" dur="1" fill="hold">
                                          <p:stCondLst>
                                            <p:cond delay="0"/>
                                          </p:stCondLst>
                                        </p:cTn>
                                        <p:tgtEl>
                                          <p:spTgt spid="33"/>
                                        </p:tgtEl>
                                        <p:attrNameLst>
                                          <p:attrName>style.visibility</p:attrName>
                                        </p:attrNameLst>
                                      </p:cBhvr>
                                      <p:to>
                                        <p:strVal val="visible"/>
                                      </p:to>
                                    </p:set>
                                    <p:animEffect transition="in" filter="wipe(up)">
                                      <p:cBhvr>
                                        <p:cTn id="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36"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p:cNvSpPr/>
          <p:nvPr/>
        </p:nvSpPr>
        <p:spPr bwMode="auto">
          <a:xfrm>
            <a:off x="569385"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1"/>
          </a:solidFill>
          <a:ln>
            <a:noFill/>
          </a:ln>
        </p:spPr>
        <p:txBody>
          <a:bodyPr/>
          <a:lstStyle/>
          <a:p>
            <a:endParaRPr lang="zh-CN" altLang="en-US" sz="2135" dirty="0">
              <a:ea typeface="微软雅黑" panose="020B0503020204020204" pitchFamily="34" charset="-122"/>
              <a:cs typeface="+mn-ea"/>
              <a:sym typeface="+mn-lt"/>
            </a:endParaRPr>
          </a:p>
        </p:txBody>
      </p:sp>
      <p:sp>
        <p:nvSpPr>
          <p:cNvPr id="9" name="Freeform 6"/>
          <p:cNvSpPr/>
          <p:nvPr/>
        </p:nvSpPr>
        <p:spPr bwMode="auto">
          <a:xfrm>
            <a:off x="2728385"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2"/>
          </a:solidFill>
          <a:ln>
            <a:noFill/>
          </a:ln>
        </p:spPr>
        <p:txBody>
          <a:bodyPr/>
          <a:lstStyle/>
          <a:p>
            <a:endParaRPr lang="zh-CN" altLang="en-US" sz="2135" dirty="0">
              <a:ea typeface="微软雅黑" panose="020B0503020204020204" pitchFamily="34" charset="-122"/>
              <a:cs typeface="+mn-ea"/>
              <a:sym typeface="+mn-lt"/>
            </a:endParaRPr>
          </a:p>
        </p:txBody>
      </p:sp>
      <p:sp>
        <p:nvSpPr>
          <p:cNvPr id="10" name="Freeform 7"/>
          <p:cNvSpPr/>
          <p:nvPr/>
        </p:nvSpPr>
        <p:spPr bwMode="auto">
          <a:xfrm>
            <a:off x="4889500" y="2902645"/>
            <a:ext cx="2474384" cy="1020233"/>
          </a:xfrm>
          <a:custGeom>
            <a:avLst/>
            <a:gdLst>
              <a:gd name="T0" fmla="*/ 992 w 1169"/>
              <a:gd name="T1" fmla="*/ 482 h 482"/>
              <a:gd name="T2" fmla="*/ 0 w 1169"/>
              <a:gd name="T3" fmla="*/ 482 h 482"/>
              <a:gd name="T4" fmla="*/ 174 w 1169"/>
              <a:gd name="T5" fmla="*/ 0 h 482"/>
              <a:gd name="T6" fmla="*/ 1169 w 1169"/>
              <a:gd name="T7" fmla="*/ 0 h 482"/>
              <a:gd name="T8" fmla="*/ 992 w 1169"/>
              <a:gd name="T9" fmla="*/ 482 h 482"/>
            </a:gdLst>
            <a:ahLst/>
            <a:cxnLst>
              <a:cxn ang="0">
                <a:pos x="T0" y="T1"/>
              </a:cxn>
              <a:cxn ang="0">
                <a:pos x="T2" y="T3"/>
              </a:cxn>
              <a:cxn ang="0">
                <a:pos x="T4" y="T5"/>
              </a:cxn>
              <a:cxn ang="0">
                <a:pos x="T6" y="T7"/>
              </a:cxn>
              <a:cxn ang="0">
                <a:pos x="T8" y="T9"/>
              </a:cxn>
            </a:cxnLst>
            <a:rect l="0" t="0" r="r" b="b"/>
            <a:pathLst>
              <a:path w="1169" h="482">
                <a:moveTo>
                  <a:pt x="992" y="482"/>
                </a:moveTo>
                <a:lnTo>
                  <a:pt x="0" y="482"/>
                </a:lnTo>
                <a:lnTo>
                  <a:pt x="174" y="0"/>
                </a:lnTo>
                <a:lnTo>
                  <a:pt x="1169" y="0"/>
                </a:lnTo>
                <a:lnTo>
                  <a:pt x="992" y="482"/>
                </a:lnTo>
                <a:close/>
              </a:path>
            </a:pathLst>
          </a:custGeom>
          <a:solidFill>
            <a:schemeClr val="accent3"/>
          </a:solidFill>
          <a:ln>
            <a:noFill/>
          </a:ln>
        </p:spPr>
        <p:txBody>
          <a:bodyPr/>
          <a:lstStyle/>
          <a:p>
            <a:endParaRPr lang="zh-CN" altLang="en-US" sz="2135" dirty="0">
              <a:ea typeface="微软雅黑" panose="020B0503020204020204" pitchFamily="34" charset="-122"/>
              <a:cs typeface="+mn-ea"/>
              <a:sym typeface="+mn-lt"/>
            </a:endParaRPr>
          </a:p>
        </p:txBody>
      </p:sp>
      <p:sp>
        <p:nvSpPr>
          <p:cNvPr id="11" name="Freeform 8"/>
          <p:cNvSpPr/>
          <p:nvPr/>
        </p:nvSpPr>
        <p:spPr bwMode="auto">
          <a:xfrm>
            <a:off x="7052734"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4"/>
          </a:solidFill>
          <a:ln>
            <a:noFill/>
          </a:ln>
        </p:spPr>
        <p:txBody>
          <a:bodyPr/>
          <a:lstStyle/>
          <a:p>
            <a:endParaRPr lang="zh-CN" altLang="en-US" sz="2135" dirty="0">
              <a:ea typeface="微软雅黑" panose="020B0503020204020204" pitchFamily="34" charset="-122"/>
              <a:cs typeface="+mn-ea"/>
              <a:sym typeface="+mn-lt"/>
            </a:endParaRPr>
          </a:p>
        </p:txBody>
      </p:sp>
      <p:sp>
        <p:nvSpPr>
          <p:cNvPr id="12" name="Freeform 9"/>
          <p:cNvSpPr/>
          <p:nvPr/>
        </p:nvSpPr>
        <p:spPr bwMode="auto">
          <a:xfrm>
            <a:off x="9213851"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5"/>
          </a:solidFill>
          <a:ln>
            <a:noFill/>
          </a:ln>
        </p:spPr>
        <p:txBody>
          <a:bodyPr/>
          <a:lstStyle/>
          <a:p>
            <a:endParaRPr lang="zh-CN" altLang="en-US" sz="2135" dirty="0">
              <a:ea typeface="微软雅黑" panose="020B0503020204020204" pitchFamily="34" charset="-122"/>
              <a:cs typeface="+mn-ea"/>
              <a:sym typeface="+mn-lt"/>
            </a:endParaRPr>
          </a:p>
        </p:txBody>
      </p:sp>
      <p:sp>
        <p:nvSpPr>
          <p:cNvPr id="13" name="Oval 10"/>
          <p:cNvSpPr>
            <a:spLocks noChangeArrowheads="1"/>
          </p:cNvSpPr>
          <p:nvPr/>
        </p:nvSpPr>
        <p:spPr bwMode="auto">
          <a:xfrm>
            <a:off x="283633" y="2180862"/>
            <a:ext cx="1270000" cy="1272116"/>
          </a:xfrm>
          <a:prstGeom prst="ellipse">
            <a:avLst/>
          </a:prstGeom>
          <a:solidFill>
            <a:schemeClr val="accent1"/>
          </a:solidFill>
          <a:ln>
            <a:noFill/>
          </a:ln>
        </p:spPr>
        <p:txBody>
          <a:bodyPr/>
          <a:lstStyle/>
          <a:p>
            <a:endParaRPr lang="zh-CN" altLang="en-US" sz="2135" dirty="0">
              <a:ea typeface="微软雅黑" panose="020B0503020204020204" pitchFamily="34" charset="-122"/>
              <a:cs typeface="+mn-ea"/>
              <a:sym typeface="+mn-lt"/>
            </a:endParaRPr>
          </a:p>
        </p:txBody>
      </p:sp>
      <p:sp>
        <p:nvSpPr>
          <p:cNvPr id="14" name="Oval 11"/>
          <p:cNvSpPr>
            <a:spLocks noChangeArrowheads="1"/>
          </p:cNvSpPr>
          <p:nvPr/>
        </p:nvSpPr>
        <p:spPr bwMode="auto">
          <a:xfrm>
            <a:off x="444500" y="2337495"/>
            <a:ext cx="948267" cy="95461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ea typeface="微软雅黑" panose="020B0503020204020204" pitchFamily="34" charset="-122"/>
              <a:cs typeface="+mn-ea"/>
              <a:sym typeface="+mn-lt"/>
            </a:endParaRPr>
          </a:p>
        </p:txBody>
      </p:sp>
      <p:sp>
        <p:nvSpPr>
          <p:cNvPr id="15" name="Oval 12"/>
          <p:cNvSpPr>
            <a:spLocks noChangeArrowheads="1"/>
          </p:cNvSpPr>
          <p:nvPr/>
        </p:nvSpPr>
        <p:spPr bwMode="auto">
          <a:xfrm>
            <a:off x="3608917" y="3372544"/>
            <a:ext cx="990600" cy="990600"/>
          </a:xfrm>
          <a:prstGeom prst="ellipse">
            <a:avLst/>
          </a:prstGeom>
          <a:solidFill>
            <a:schemeClr val="accent2"/>
          </a:solidFill>
          <a:ln>
            <a:noFill/>
          </a:ln>
        </p:spPr>
        <p:txBody>
          <a:bodyPr/>
          <a:lstStyle/>
          <a:p>
            <a:endParaRPr lang="zh-CN" altLang="en-US" sz="2135" dirty="0">
              <a:ea typeface="微软雅黑" panose="020B0503020204020204" pitchFamily="34" charset="-122"/>
              <a:cs typeface="+mn-ea"/>
              <a:sym typeface="+mn-lt"/>
            </a:endParaRPr>
          </a:p>
        </p:txBody>
      </p:sp>
      <p:sp>
        <p:nvSpPr>
          <p:cNvPr id="16" name="Oval 13"/>
          <p:cNvSpPr>
            <a:spLocks noChangeArrowheads="1"/>
          </p:cNvSpPr>
          <p:nvPr/>
        </p:nvSpPr>
        <p:spPr bwMode="auto">
          <a:xfrm>
            <a:off x="3733801" y="3497429"/>
            <a:ext cx="740833" cy="74083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ea typeface="微软雅黑" panose="020B0503020204020204" pitchFamily="34" charset="-122"/>
              <a:cs typeface="+mn-ea"/>
              <a:sym typeface="+mn-lt"/>
            </a:endParaRPr>
          </a:p>
        </p:txBody>
      </p:sp>
      <p:sp>
        <p:nvSpPr>
          <p:cNvPr id="17" name="Oval 14"/>
          <p:cNvSpPr>
            <a:spLocks noChangeArrowheads="1"/>
          </p:cNvSpPr>
          <p:nvPr/>
        </p:nvSpPr>
        <p:spPr bwMode="auto">
          <a:xfrm>
            <a:off x="6068484" y="2422162"/>
            <a:ext cx="990600" cy="984249"/>
          </a:xfrm>
          <a:prstGeom prst="ellipse">
            <a:avLst/>
          </a:prstGeom>
          <a:solidFill>
            <a:schemeClr val="accent3"/>
          </a:solidFill>
          <a:ln>
            <a:noFill/>
          </a:ln>
        </p:spPr>
        <p:txBody>
          <a:bodyPr/>
          <a:lstStyle/>
          <a:p>
            <a:endParaRPr lang="zh-CN" altLang="en-US" sz="2135" dirty="0">
              <a:ea typeface="微软雅黑" panose="020B0503020204020204" pitchFamily="34" charset="-122"/>
              <a:cs typeface="+mn-ea"/>
              <a:sym typeface="+mn-lt"/>
            </a:endParaRPr>
          </a:p>
        </p:txBody>
      </p:sp>
      <p:sp>
        <p:nvSpPr>
          <p:cNvPr id="18" name="Oval 15"/>
          <p:cNvSpPr>
            <a:spLocks noChangeArrowheads="1"/>
          </p:cNvSpPr>
          <p:nvPr/>
        </p:nvSpPr>
        <p:spPr bwMode="auto">
          <a:xfrm>
            <a:off x="6193368" y="2540695"/>
            <a:ext cx="740833" cy="74718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ea typeface="微软雅黑" panose="020B0503020204020204" pitchFamily="34" charset="-122"/>
              <a:cs typeface="+mn-ea"/>
              <a:sym typeface="+mn-lt"/>
            </a:endParaRPr>
          </a:p>
        </p:txBody>
      </p:sp>
      <p:sp>
        <p:nvSpPr>
          <p:cNvPr id="19" name="Oval 16"/>
          <p:cNvSpPr>
            <a:spLocks noChangeArrowheads="1"/>
          </p:cNvSpPr>
          <p:nvPr/>
        </p:nvSpPr>
        <p:spPr bwMode="auto">
          <a:xfrm>
            <a:off x="8314267" y="2191444"/>
            <a:ext cx="988484" cy="990600"/>
          </a:xfrm>
          <a:prstGeom prst="ellipse">
            <a:avLst/>
          </a:prstGeom>
          <a:solidFill>
            <a:schemeClr val="accent4"/>
          </a:solidFill>
          <a:ln>
            <a:noFill/>
          </a:ln>
        </p:spPr>
        <p:txBody>
          <a:bodyPr/>
          <a:lstStyle/>
          <a:p>
            <a:endParaRPr lang="zh-CN" altLang="en-US" sz="2135" dirty="0">
              <a:ea typeface="微软雅黑" panose="020B0503020204020204" pitchFamily="34" charset="-122"/>
              <a:cs typeface="+mn-ea"/>
              <a:sym typeface="+mn-lt"/>
            </a:endParaRPr>
          </a:p>
        </p:txBody>
      </p:sp>
      <p:sp>
        <p:nvSpPr>
          <p:cNvPr id="20" name="Oval 17"/>
          <p:cNvSpPr>
            <a:spLocks noChangeArrowheads="1"/>
          </p:cNvSpPr>
          <p:nvPr/>
        </p:nvSpPr>
        <p:spPr bwMode="auto">
          <a:xfrm>
            <a:off x="8439151" y="2316329"/>
            <a:ext cx="738717" cy="74083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ea typeface="微软雅黑" panose="020B0503020204020204" pitchFamily="34" charset="-122"/>
              <a:cs typeface="+mn-ea"/>
              <a:sym typeface="+mn-lt"/>
            </a:endParaRPr>
          </a:p>
        </p:txBody>
      </p:sp>
      <p:sp>
        <p:nvSpPr>
          <p:cNvPr id="21" name="Oval 18"/>
          <p:cNvSpPr>
            <a:spLocks noChangeArrowheads="1"/>
          </p:cNvSpPr>
          <p:nvPr/>
        </p:nvSpPr>
        <p:spPr bwMode="auto">
          <a:xfrm>
            <a:off x="10494434" y="2705796"/>
            <a:ext cx="1413933" cy="1416049"/>
          </a:xfrm>
          <a:prstGeom prst="ellipse">
            <a:avLst/>
          </a:prstGeom>
          <a:solidFill>
            <a:schemeClr val="accent5"/>
          </a:solidFill>
          <a:ln>
            <a:noFill/>
          </a:ln>
        </p:spPr>
        <p:txBody>
          <a:bodyPr/>
          <a:lstStyle/>
          <a:p>
            <a:endParaRPr lang="zh-CN" altLang="en-US" sz="2135" dirty="0">
              <a:ea typeface="微软雅黑" panose="020B0503020204020204" pitchFamily="34" charset="-122"/>
              <a:cs typeface="+mn-ea"/>
              <a:sym typeface="+mn-lt"/>
            </a:endParaRPr>
          </a:p>
        </p:txBody>
      </p:sp>
      <p:sp>
        <p:nvSpPr>
          <p:cNvPr id="22" name="Oval 19"/>
          <p:cNvSpPr>
            <a:spLocks noChangeArrowheads="1"/>
          </p:cNvSpPr>
          <p:nvPr/>
        </p:nvSpPr>
        <p:spPr bwMode="auto">
          <a:xfrm>
            <a:off x="10668001" y="2887829"/>
            <a:ext cx="1064684" cy="106044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ea typeface="微软雅黑" panose="020B0503020204020204" pitchFamily="34" charset="-122"/>
              <a:cs typeface="+mn-ea"/>
              <a:sym typeface="+mn-lt"/>
            </a:endParaRPr>
          </a:p>
        </p:txBody>
      </p:sp>
      <p:sp>
        <p:nvSpPr>
          <p:cNvPr id="23" name="TextBox 682"/>
          <p:cNvSpPr txBox="1"/>
          <p:nvPr/>
        </p:nvSpPr>
        <p:spPr>
          <a:xfrm>
            <a:off x="504768" y="2439095"/>
            <a:ext cx="843500" cy="667106"/>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735" b="1" dirty="0">
                <a:solidFill>
                  <a:schemeClr val="accent1"/>
                </a:solidFill>
                <a:latin typeface="+mn-lt"/>
                <a:ea typeface="微软雅黑" panose="020B0503020204020204" pitchFamily="34" charset="-122"/>
                <a:cs typeface="+mn-ea"/>
                <a:sym typeface="+mn-lt"/>
              </a:rPr>
              <a:t>89</a:t>
            </a:r>
            <a:r>
              <a:rPr lang="en-US" altLang="zh-CN" sz="1865" b="1" dirty="0">
                <a:solidFill>
                  <a:schemeClr val="accent1"/>
                </a:solidFill>
                <a:latin typeface="+mn-lt"/>
                <a:ea typeface="微软雅黑" panose="020B0503020204020204" pitchFamily="34" charset="-122"/>
                <a:cs typeface="+mn-ea"/>
                <a:sym typeface="+mn-lt"/>
              </a:rPr>
              <a:t>%</a:t>
            </a:r>
            <a:endParaRPr lang="zh-CN" altLang="en-US" sz="1865" b="1" dirty="0">
              <a:solidFill>
                <a:schemeClr val="accent1"/>
              </a:solidFill>
              <a:latin typeface="+mn-lt"/>
              <a:ea typeface="微软雅黑" panose="020B0503020204020204" pitchFamily="34" charset="-122"/>
              <a:cs typeface="+mn-ea"/>
              <a:sym typeface="+mn-lt"/>
            </a:endParaRPr>
          </a:p>
        </p:txBody>
      </p:sp>
      <p:sp>
        <p:nvSpPr>
          <p:cNvPr id="24" name="TextBox 682"/>
          <p:cNvSpPr txBox="1"/>
          <p:nvPr/>
        </p:nvSpPr>
        <p:spPr>
          <a:xfrm>
            <a:off x="3751394" y="3630741"/>
            <a:ext cx="705641" cy="50244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665" b="1" dirty="0">
                <a:solidFill>
                  <a:schemeClr val="accent2"/>
                </a:solidFill>
                <a:latin typeface="+mn-lt"/>
                <a:ea typeface="微软雅黑" panose="020B0503020204020204" pitchFamily="34" charset="-122"/>
                <a:cs typeface="+mn-ea"/>
                <a:sym typeface="+mn-lt"/>
              </a:rPr>
              <a:t>36</a:t>
            </a:r>
            <a:r>
              <a:rPr lang="en-US" altLang="zh-CN" sz="1865" b="1" dirty="0">
                <a:solidFill>
                  <a:schemeClr val="accent2"/>
                </a:solidFill>
                <a:latin typeface="+mn-lt"/>
                <a:ea typeface="微软雅黑" panose="020B0503020204020204" pitchFamily="34" charset="-122"/>
                <a:cs typeface="+mn-ea"/>
                <a:sym typeface="+mn-lt"/>
              </a:rPr>
              <a:t>%</a:t>
            </a:r>
            <a:endParaRPr lang="zh-CN" altLang="en-US" sz="1865" b="1" dirty="0">
              <a:solidFill>
                <a:schemeClr val="accent2"/>
              </a:solidFill>
              <a:latin typeface="+mn-lt"/>
              <a:ea typeface="微软雅黑" panose="020B0503020204020204" pitchFamily="34" charset="-122"/>
              <a:cs typeface="+mn-ea"/>
              <a:sym typeface="+mn-lt"/>
            </a:endParaRPr>
          </a:p>
        </p:txBody>
      </p:sp>
      <p:sp>
        <p:nvSpPr>
          <p:cNvPr id="25" name="TextBox 682"/>
          <p:cNvSpPr txBox="1"/>
          <p:nvPr/>
        </p:nvSpPr>
        <p:spPr>
          <a:xfrm>
            <a:off x="6241179" y="2632485"/>
            <a:ext cx="705641" cy="50244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665" b="1" dirty="0">
                <a:solidFill>
                  <a:schemeClr val="accent3"/>
                </a:solidFill>
                <a:latin typeface="+mn-lt"/>
                <a:ea typeface="微软雅黑" panose="020B0503020204020204" pitchFamily="34" charset="-122"/>
                <a:cs typeface="+mn-ea"/>
                <a:sym typeface="+mn-lt"/>
              </a:rPr>
              <a:t>36</a:t>
            </a:r>
            <a:r>
              <a:rPr lang="en-US" altLang="zh-CN" sz="1865" b="1" dirty="0">
                <a:solidFill>
                  <a:schemeClr val="accent3"/>
                </a:solidFill>
                <a:latin typeface="+mn-lt"/>
                <a:ea typeface="微软雅黑" panose="020B0503020204020204" pitchFamily="34" charset="-122"/>
                <a:cs typeface="+mn-ea"/>
                <a:sym typeface="+mn-lt"/>
              </a:rPr>
              <a:t>%</a:t>
            </a:r>
            <a:endParaRPr lang="zh-CN" altLang="en-US" sz="1865" b="1" dirty="0">
              <a:solidFill>
                <a:schemeClr val="accent3"/>
              </a:solidFill>
              <a:latin typeface="+mn-lt"/>
              <a:ea typeface="微软雅黑" panose="020B0503020204020204" pitchFamily="34" charset="-122"/>
              <a:cs typeface="+mn-ea"/>
              <a:sym typeface="+mn-lt"/>
            </a:endParaRPr>
          </a:p>
        </p:txBody>
      </p:sp>
      <p:sp>
        <p:nvSpPr>
          <p:cNvPr id="26" name="TextBox 682"/>
          <p:cNvSpPr txBox="1"/>
          <p:nvPr/>
        </p:nvSpPr>
        <p:spPr>
          <a:xfrm>
            <a:off x="8475959" y="2396224"/>
            <a:ext cx="705641" cy="50244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665" b="1" dirty="0">
                <a:solidFill>
                  <a:schemeClr val="accent4"/>
                </a:solidFill>
                <a:latin typeface="+mn-lt"/>
                <a:ea typeface="微软雅黑" panose="020B0503020204020204" pitchFamily="34" charset="-122"/>
                <a:cs typeface="+mn-ea"/>
                <a:sym typeface="+mn-lt"/>
              </a:rPr>
              <a:t>38</a:t>
            </a:r>
            <a:r>
              <a:rPr lang="en-US" altLang="zh-CN" sz="1865" b="1" dirty="0">
                <a:solidFill>
                  <a:schemeClr val="accent4"/>
                </a:solidFill>
                <a:latin typeface="+mn-lt"/>
                <a:ea typeface="微软雅黑" panose="020B0503020204020204" pitchFamily="34" charset="-122"/>
                <a:cs typeface="+mn-ea"/>
                <a:sym typeface="+mn-lt"/>
              </a:rPr>
              <a:t>%</a:t>
            </a:r>
            <a:endParaRPr lang="zh-CN" altLang="en-US" sz="1865" b="1" dirty="0">
              <a:solidFill>
                <a:schemeClr val="accent4"/>
              </a:solidFill>
              <a:latin typeface="+mn-lt"/>
              <a:ea typeface="微软雅黑" panose="020B0503020204020204" pitchFamily="34" charset="-122"/>
              <a:cs typeface="+mn-ea"/>
              <a:sym typeface="+mn-lt"/>
            </a:endParaRPr>
          </a:p>
        </p:txBody>
      </p:sp>
      <p:sp>
        <p:nvSpPr>
          <p:cNvPr id="27" name="TextBox 682"/>
          <p:cNvSpPr txBox="1"/>
          <p:nvPr/>
        </p:nvSpPr>
        <p:spPr>
          <a:xfrm>
            <a:off x="10814101" y="3054547"/>
            <a:ext cx="843500" cy="667106"/>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735" b="1" dirty="0">
                <a:solidFill>
                  <a:schemeClr val="accent5"/>
                </a:solidFill>
                <a:latin typeface="+mn-lt"/>
                <a:ea typeface="微软雅黑" panose="020B0503020204020204" pitchFamily="34" charset="-122"/>
                <a:cs typeface="+mn-ea"/>
                <a:sym typeface="+mn-lt"/>
              </a:rPr>
              <a:t>94</a:t>
            </a:r>
            <a:r>
              <a:rPr lang="en-US" altLang="zh-CN" sz="1865" b="1" dirty="0">
                <a:solidFill>
                  <a:schemeClr val="accent5"/>
                </a:solidFill>
                <a:latin typeface="+mn-lt"/>
                <a:ea typeface="微软雅黑" panose="020B0503020204020204" pitchFamily="34" charset="-122"/>
                <a:cs typeface="+mn-ea"/>
                <a:sym typeface="+mn-lt"/>
              </a:rPr>
              <a:t>%</a:t>
            </a:r>
            <a:endParaRPr lang="zh-CN" altLang="en-US" sz="1865" b="1" dirty="0">
              <a:solidFill>
                <a:schemeClr val="accent5"/>
              </a:solidFill>
              <a:latin typeface="+mn-lt"/>
              <a:ea typeface="微软雅黑" panose="020B0503020204020204" pitchFamily="34" charset="-122"/>
              <a:cs typeface="+mn-ea"/>
              <a:sym typeface="+mn-lt"/>
            </a:endParaRPr>
          </a:p>
        </p:txBody>
      </p:sp>
      <p:sp>
        <p:nvSpPr>
          <p:cNvPr id="28" name="矩形 1"/>
          <p:cNvSpPr>
            <a:spLocks noChangeArrowheads="1"/>
          </p:cNvSpPr>
          <p:nvPr/>
        </p:nvSpPr>
        <p:spPr bwMode="auto">
          <a:xfrm>
            <a:off x="1089804" y="3029107"/>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ea typeface="微软雅黑" panose="020B0503020204020204" pitchFamily="34" charset="-122"/>
                <a:cs typeface="+mn-ea"/>
                <a:sym typeface="+mn-lt"/>
              </a:rPr>
              <a:t>这里填写文字内容这里填写文字内容</a:t>
            </a:r>
            <a:endParaRPr lang="zh-CN" altLang="en-US" sz="1400" dirty="0">
              <a:solidFill>
                <a:schemeClr val="bg1"/>
              </a:solidFill>
              <a:ea typeface="微软雅黑" panose="020B0503020204020204" pitchFamily="34" charset="-122"/>
              <a:cs typeface="+mn-ea"/>
              <a:sym typeface="+mn-lt"/>
            </a:endParaRPr>
          </a:p>
        </p:txBody>
      </p:sp>
      <p:sp>
        <p:nvSpPr>
          <p:cNvPr id="29" name="TextBox 914"/>
          <p:cNvSpPr txBox="1"/>
          <p:nvPr/>
        </p:nvSpPr>
        <p:spPr bwMode="auto">
          <a:xfrm>
            <a:off x="1670439" y="2418204"/>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accent1"/>
                </a:solidFill>
                <a:latin typeface="+mn-lt"/>
                <a:cs typeface="+mn-ea"/>
                <a:sym typeface="+mn-lt"/>
              </a:rPr>
              <a:t>添加标题</a:t>
            </a:r>
            <a:endParaRPr lang="zh-CN" altLang="en-US" sz="2135" b="1" dirty="0">
              <a:solidFill>
                <a:schemeClr val="accent1"/>
              </a:solidFill>
              <a:latin typeface="+mn-lt"/>
              <a:cs typeface="+mn-ea"/>
              <a:sym typeface="+mn-lt"/>
            </a:endParaRPr>
          </a:p>
        </p:txBody>
      </p:sp>
      <p:sp>
        <p:nvSpPr>
          <p:cNvPr id="30" name="TextBox 915"/>
          <p:cNvSpPr txBox="1"/>
          <p:nvPr/>
        </p:nvSpPr>
        <p:spPr bwMode="auto">
          <a:xfrm>
            <a:off x="3399135" y="2410915"/>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accent2"/>
                </a:solidFill>
                <a:latin typeface="+mn-lt"/>
                <a:cs typeface="+mn-ea"/>
                <a:sym typeface="+mn-lt"/>
              </a:rPr>
              <a:t>添加标题</a:t>
            </a:r>
            <a:endParaRPr lang="zh-CN" altLang="en-US" sz="2135" b="1" dirty="0">
              <a:solidFill>
                <a:schemeClr val="accent2"/>
              </a:solidFill>
              <a:latin typeface="+mn-lt"/>
              <a:cs typeface="+mn-ea"/>
              <a:sym typeface="+mn-lt"/>
            </a:endParaRPr>
          </a:p>
        </p:txBody>
      </p:sp>
      <p:sp>
        <p:nvSpPr>
          <p:cNvPr id="31" name="TextBox 916"/>
          <p:cNvSpPr txBox="1"/>
          <p:nvPr/>
        </p:nvSpPr>
        <p:spPr bwMode="auto">
          <a:xfrm>
            <a:off x="5253892" y="4026532"/>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accent3"/>
                </a:solidFill>
                <a:latin typeface="+mn-lt"/>
                <a:cs typeface="+mn-ea"/>
                <a:sym typeface="+mn-lt"/>
              </a:rPr>
              <a:t>添加标题</a:t>
            </a:r>
            <a:endParaRPr lang="zh-CN" altLang="en-US" sz="2135" b="1" dirty="0">
              <a:solidFill>
                <a:schemeClr val="accent3"/>
              </a:solidFill>
              <a:latin typeface="+mn-lt"/>
              <a:cs typeface="+mn-ea"/>
              <a:sym typeface="+mn-lt"/>
            </a:endParaRPr>
          </a:p>
        </p:txBody>
      </p:sp>
      <p:sp>
        <p:nvSpPr>
          <p:cNvPr id="32" name="TextBox 917"/>
          <p:cNvSpPr txBox="1"/>
          <p:nvPr/>
        </p:nvSpPr>
        <p:spPr bwMode="auto">
          <a:xfrm>
            <a:off x="9387023" y="4026532"/>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3D907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accent5"/>
                </a:solidFill>
                <a:latin typeface="+mn-lt"/>
                <a:cs typeface="+mn-ea"/>
                <a:sym typeface="+mn-lt"/>
              </a:rPr>
              <a:t>添加标题</a:t>
            </a:r>
            <a:endParaRPr lang="zh-CN" altLang="en-US" sz="2135" b="1" dirty="0">
              <a:solidFill>
                <a:schemeClr val="accent5"/>
              </a:solidFill>
              <a:latin typeface="+mn-lt"/>
              <a:cs typeface="+mn-ea"/>
              <a:sym typeface="+mn-lt"/>
            </a:endParaRPr>
          </a:p>
        </p:txBody>
      </p:sp>
      <p:sp>
        <p:nvSpPr>
          <p:cNvPr id="33" name="TextBox 918"/>
          <p:cNvSpPr txBox="1"/>
          <p:nvPr/>
        </p:nvSpPr>
        <p:spPr bwMode="auto">
          <a:xfrm>
            <a:off x="7349061" y="4026532"/>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accent4"/>
                </a:solidFill>
                <a:latin typeface="+mn-lt"/>
                <a:cs typeface="+mn-ea"/>
                <a:sym typeface="+mn-lt"/>
              </a:rPr>
              <a:t>添加标题</a:t>
            </a:r>
            <a:endParaRPr lang="zh-CN" altLang="en-US" sz="2135" b="1" dirty="0">
              <a:solidFill>
                <a:schemeClr val="accent4"/>
              </a:solidFill>
              <a:latin typeface="+mn-lt"/>
              <a:cs typeface="+mn-ea"/>
              <a:sym typeface="+mn-lt"/>
            </a:endParaRPr>
          </a:p>
        </p:txBody>
      </p:sp>
      <p:sp>
        <p:nvSpPr>
          <p:cNvPr id="34" name="矩形 1"/>
          <p:cNvSpPr>
            <a:spLocks noChangeArrowheads="1"/>
          </p:cNvSpPr>
          <p:nvPr/>
        </p:nvSpPr>
        <p:spPr bwMode="auto">
          <a:xfrm>
            <a:off x="1089804" y="5171877"/>
            <a:ext cx="10007113" cy="791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a:t>
            </a:r>
            <a:endParaRPr lang="zh-CN" altLang="en-US" sz="1600" dirty="0">
              <a:solidFill>
                <a:schemeClr val="tx1">
                  <a:lumMod val="65000"/>
                  <a:lumOff val="35000"/>
                </a:schemeClr>
              </a:solidFill>
              <a:ea typeface="微软雅黑" panose="020B0503020204020204" pitchFamily="34" charset="-122"/>
              <a:cs typeface="+mn-ea"/>
              <a:sym typeface="+mn-lt"/>
            </a:endParaRPr>
          </a:p>
        </p:txBody>
      </p:sp>
      <p:sp>
        <p:nvSpPr>
          <p:cNvPr id="35" name="矩形 1"/>
          <p:cNvSpPr>
            <a:spLocks noChangeArrowheads="1"/>
          </p:cNvSpPr>
          <p:nvPr/>
        </p:nvSpPr>
        <p:spPr bwMode="auto">
          <a:xfrm>
            <a:off x="3171938" y="2902645"/>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ea typeface="微软雅黑" panose="020B0503020204020204" pitchFamily="34" charset="-122"/>
                <a:cs typeface="+mn-ea"/>
                <a:sym typeface="+mn-lt"/>
              </a:rPr>
              <a:t>这里填写文字内容这里填写文字内容</a:t>
            </a:r>
            <a:endParaRPr lang="zh-CN" altLang="en-US" sz="1400" dirty="0">
              <a:solidFill>
                <a:schemeClr val="bg1"/>
              </a:solidFill>
              <a:ea typeface="微软雅黑" panose="020B0503020204020204" pitchFamily="34" charset="-122"/>
              <a:cs typeface="+mn-ea"/>
              <a:sym typeface="+mn-lt"/>
            </a:endParaRPr>
          </a:p>
        </p:txBody>
      </p:sp>
      <p:sp>
        <p:nvSpPr>
          <p:cNvPr id="36" name="矩形 1"/>
          <p:cNvSpPr>
            <a:spLocks noChangeArrowheads="1"/>
          </p:cNvSpPr>
          <p:nvPr/>
        </p:nvSpPr>
        <p:spPr bwMode="auto">
          <a:xfrm>
            <a:off x="5216246" y="3191895"/>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ea typeface="微软雅黑" panose="020B0503020204020204" pitchFamily="34" charset="-122"/>
                <a:cs typeface="+mn-ea"/>
                <a:sym typeface="+mn-lt"/>
              </a:rPr>
              <a:t>这里填写文字内容这里填写文字内容</a:t>
            </a:r>
            <a:endParaRPr lang="zh-CN" altLang="en-US" sz="1400" dirty="0">
              <a:solidFill>
                <a:schemeClr val="bg1"/>
              </a:solidFill>
              <a:ea typeface="微软雅黑" panose="020B0503020204020204" pitchFamily="34" charset="-122"/>
              <a:cs typeface="+mn-ea"/>
              <a:sym typeface="+mn-lt"/>
            </a:endParaRPr>
          </a:p>
        </p:txBody>
      </p:sp>
      <p:sp>
        <p:nvSpPr>
          <p:cNvPr id="37" name="矩形 1"/>
          <p:cNvSpPr>
            <a:spLocks noChangeArrowheads="1"/>
          </p:cNvSpPr>
          <p:nvPr/>
        </p:nvSpPr>
        <p:spPr bwMode="auto">
          <a:xfrm>
            <a:off x="7399867" y="3102882"/>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ea typeface="微软雅黑" panose="020B0503020204020204" pitchFamily="34" charset="-122"/>
                <a:cs typeface="+mn-ea"/>
                <a:sym typeface="+mn-lt"/>
              </a:rPr>
              <a:t>这里填写文字内容这里填写文字内容</a:t>
            </a:r>
            <a:endParaRPr lang="zh-CN" altLang="en-US" sz="1400" dirty="0">
              <a:solidFill>
                <a:schemeClr val="bg1"/>
              </a:solidFill>
              <a:ea typeface="微软雅黑" panose="020B0503020204020204" pitchFamily="34" charset="-122"/>
              <a:cs typeface="+mn-ea"/>
              <a:sym typeface="+mn-lt"/>
            </a:endParaRPr>
          </a:p>
        </p:txBody>
      </p:sp>
      <p:sp>
        <p:nvSpPr>
          <p:cNvPr id="38" name="矩形 1"/>
          <p:cNvSpPr>
            <a:spLocks noChangeArrowheads="1"/>
          </p:cNvSpPr>
          <p:nvPr/>
        </p:nvSpPr>
        <p:spPr bwMode="auto">
          <a:xfrm>
            <a:off x="9365937" y="3102882"/>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ea typeface="微软雅黑" panose="020B0503020204020204" pitchFamily="34" charset="-122"/>
                <a:cs typeface="+mn-ea"/>
                <a:sym typeface="+mn-lt"/>
              </a:rPr>
              <a:t>这里填写文字内容这里填写文字内容</a:t>
            </a:r>
            <a:endParaRPr lang="zh-CN" altLang="en-US" sz="1400" dirty="0">
              <a:solidFill>
                <a:schemeClr val="bg1"/>
              </a:solidFill>
              <a:ea typeface="微软雅黑" panose="020B0503020204020204" pitchFamily="34" charset="-122"/>
              <a:cs typeface="+mn-ea"/>
              <a:sym typeface="+mn-lt"/>
            </a:endParaRPr>
          </a:p>
        </p:txBody>
      </p:sp>
      <p:sp>
        <p:nvSpPr>
          <p:cNvPr id="41" name="矩形 40"/>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2" name="矩形 41"/>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3" name="矩形 42"/>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4" name="文本框 43"/>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45" name="矩形 44"/>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8" y="0"/>
            <a:ext cx="5382764" cy="6857996"/>
          </a:xfrm>
          <a:prstGeom prst="rect">
            <a:avLst/>
          </a:prstGeom>
        </p:spPr>
      </p:pic>
      <p:grpSp>
        <p:nvGrpSpPr>
          <p:cNvPr id="26" name="组合 25"/>
          <p:cNvGrpSpPr/>
          <p:nvPr/>
        </p:nvGrpSpPr>
        <p:grpSpPr>
          <a:xfrm>
            <a:off x="330200" y="257175"/>
            <a:ext cx="11468100" cy="542925"/>
            <a:chOff x="330200" y="257175"/>
            <a:chExt cx="11468100" cy="542925"/>
          </a:xfrm>
        </p:grpSpPr>
        <p:sp>
          <p:nvSpPr>
            <p:cNvPr id="8" name="矩形 7"/>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9" name="组合 8"/>
            <p:cNvGrpSpPr/>
            <p:nvPr/>
          </p:nvGrpSpPr>
          <p:grpSpPr>
            <a:xfrm>
              <a:off x="11493500" y="257175"/>
              <a:ext cx="304800" cy="203200"/>
              <a:chOff x="11379200" y="257175"/>
              <a:chExt cx="304800" cy="203200"/>
            </a:xfrm>
          </p:grpSpPr>
          <p:cxnSp>
            <p:nvCxnSpPr>
              <p:cNvPr id="10" name="直接连接符 9"/>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3136900" y="1724819"/>
            <a:ext cx="8356600" cy="4155281"/>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4" name="文本框 13"/>
          <p:cNvSpPr txBox="1"/>
          <p:nvPr/>
        </p:nvSpPr>
        <p:spPr>
          <a:xfrm>
            <a:off x="5638800" y="948799"/>
            <a:ext cx="5207000" cy="1200329"/>
          </a:xfrm>
          <a:prstGeom prst="rect">
            <a:avLst/>
          </a:prstGeom>
          <a:noFill/>
        </p:spPr>
        <p:txBody>
          <a:bodyPr wrap="square" rtlCol="0">
            <a:spAutoFit/>
          </a:bodyPr>
          <a:lstStyle/>
          <a:p>
            <a:r>
              <a:rPr lang="zh-CN" altLang="en-US" sz="7200" b="1" dirty="0">
                <a:solidFill>
                  <a:schemeClr val="bg2">
                    <a:lumMod val="25000"/>
                  </a:schemeClr>
                </a:solidFill>
                <a:latin typeface="微软雅黑" panose="020B0503020204020204" pitchFamily="34" charset="-122"/>
                <a:ea typeface="微软雅黑" panose="020B0503020204020204" pitchFamily="34" charset="-122"/>
              </a:rPr>
              <a:t>投资回报</a:t>
            </a:r>
            <a:endParaRPr lang="zh-CN" altLang="en-US" sz="7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715000" y="2149128"/>
            <a:ext cx="5384800" cy="923330"/>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在这里加入描述的内容，在这里加入描述的内容，在这里加入描述的内容，在这里加入描述的内容在这里加入描述的内容，在这里加入描述的内容，在这里加入描述的内容，在这里加入描述的内容</a:t>
            </a: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803900" y="3364011"/>
            <a:ext cx="2946400" cy="307777"/>
            <a:chOff x="5803900" y="3364011"/>
            <a:chExt cx="2946400" cy="307777"/>
          </a:xfrm>
        </p:grpSpPr>
        <p:sp>
          <p:nvSpPr>
            <p:cNvPr id="17" name="圆角矩形 16"/>
            <p:cNvSpPr/>
            <p:nvPr/>
          </p:nvSpPr>
          <p:spPr>
            <a:xfrm>
              <a:off x="5803900" y="3378200"/>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01</a:t>
              </a:r>
              <a:endParaRPr lang="zh-CN" altLang="en-US" dirty="0">
                <a:latin typeface="Bauhaus 93" panose="04030905020B02020C02" pitchFamily="82" charset="0"/>
                <a:ea typeface="微软雅黑" panose="020B0503020204020204" pitchFamily="34" charset="-122"/>
              </a:endParaRPr>
            </a:p>
          </p:txBody>
        </p:sp>
        <p:sp>
          <p:nvSpPr>
            <p:cNvPr id="18" name="文本框 17"/>
            <p:cNvSpPr txBox="1"/>
            <p:nvPr/>
          </p:nvSpPr>
          <p:spPr>
            <a:xfrm>
              <a:off x="6489700" y="3364011"/>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5715000" y="3741524"/>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5803900" y="4536617"/>
            <a:ext cx="2946400" cy="307777"/>
            <a:chOff x="5803900" y="4536617"/>
            <a:chExt cx="2946400" cy="307777"/>
          </a:xfrm>
        </p:grpSpPr>
        <p:sp>
          <p:nvSpPr>
            <p:cNvPr id="21" name="圆角矩形 20"/>
            <p:cNvSpPr/>
            <p:nvPr/>
          </p:nvSpPr>
          <p:spPr>
            <a:xfrm>
              <a:off x="5803900" y="4550806"/>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02</a:t>
              </a:r>
              <a:endParaRPr lang="zh-CN" altLang="en-US" dirty="0">
                <a:latin typeface="Bauhaus 93" panose="04030905020B02020C02" pitchFamily="82" charset="0"/>
                <a:ea typeface="微软雅黑" panose="020B0503020204020204" pitchFamily="34" charset="-122"/>
              </a:endParaRPr>
            </a:p>
          </p:txBody>
        </p:sp>
        <p:sp>
          <p:nvSpPr>
            <p:cNvPr id="22" name="文本框 21"/>
            <p:cNvSpPr txBox="1"/>
            <p:nvPr/>
          </p:nvSpPr>
          <p:spPr>
            <a:xfrm>
              <a:off x="6489700" y="4536617"/>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5715000" y="4914130"/>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750"/>
                                        <p:tgtEl>
                                          <p:spTgt spid="24"/>
                                        </p:tgtEl>
                                      </p:cBhvr>
                                    </p:animEffect>
                                    <p:anim calcmode="lin" valueType="num">
                                      <p:cBhvr>
                                        <p:cTn id="28" dur="750" fill="hold"/>
                                        <p:tgtEl>
                                          <p:spTgt spid="24"/>
                                        </p:tgtEl>
                                        <p:attrNameLst>
                                          <p:attrName>ppt_x</p:attrName>
                                        </p:attrNameLst>
                                      </p:cBhvr>
                                      <p:tavLst>
                                        <p:tav tm="0">
                                          <p:val>
                                            <p:strVal val="#ppt_x"/>
                                          </p:val>
                                        </p:tav>
                                        <p:tav tm="100000">
                                          <p:val>
                                            <p:strVal val="#ppt_x"/>
                                          </p:val>
                                        </p:tav>
                                      </p:tavLst>
                                    </p:anim>
                                    <p:anim calcmode="lin" valueType="num">
                                      <p:cBhvr>
                                        <p:cTn id="29" dur="750" fill="hold"/>
                                        <p:tgtEl>
                                          <p:spTgt spid="24"/>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750"/>
                                        <p:tgtEl>
                                          <p:spTgt spid="25"/>
                                        </p:tgtEl>
                                      </p:cBhvr>
                                    </p:animEffect>
                                    <p:anim calcmode="lin" valueType="num">
                                      <p:cBhvr>
                                        <p:cTn id="38" dur="750" fill="hold"/>
                                        <p:tgtEl>
                                          <p:spTgt spid="25"/>
                                        </p:tgtEl>
                                        <p:attrNameLst>
                                          <p:attrName>ppt_x</p:attrName>
                                        </p:attrNameLst>
                                      </p:cBhvr>
                                      <p:tavLst>
                                        <p:tav tm="0">
                                          <p:val>
                                            <p:strVal val="#ppt_x"/>
                                          </p:val>
                                        </p:tav>
                                        <p:tav tm="100000">
                                          <p:val>
                                            <p:strVal val="#ppt_x"/>
                                          </p:val>
                                        </p:tav>
                                      </p:tavLst>
                                    </p:anim>
                                    <p:anim calcmode="lin" valueType="num">
                                      <p:cBhvr>
                                        <p:cTn id="39" dur="750" fill="hold"/>
                                        <p:tgtEl>
                                          <p:spTgt spid="25"/>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9"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73665" y="1412988"/>
            <a:ext cx="1814513" cy="2590800"/>
          </a:xfrm>
          <a:prstGeom prst="rect">
            <a:avLst/>
          </a:prstGeom>
          <a:solidFill>
            <a:schemeClr val="accent1"/>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A1BD70"/>
              </a:solidFill>
              <a:ea typeface="微软雅黑" panose="020B0503020204020204" pitchFamily="34" charset="-122"/>
              <a:cs typeface="+mn-ea"/>
              <a:sym typeface="+mn-lt"/>
            </a:endParaRPr>
          </a:p>
        </p:txBody>
      </p:sp>
      <p:sp>
        <p:nvSpPr>
          <p:cNvPr id="9" name="矩形 8"/>
          <p:cNvSpPr/>
          <p:nvPr/>
        </p:nvSpPr>
        <p:spPr>
          <a:xfrm>
            <a:off x="3961265" y="1412988"/>
            <a:ext cx="1814513" cy="2590800"/>
          </a:xfrm>
          <a:prstGeom prst="rect">
            <a:avLst/>
          </a:prstGeom>
          <a:solidFill>
            <a:srgbClr val="42E8CE"/>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FFFFFF"/>
              </a:solidFill>
              <a:ea typeface="微软雅黑" panose="020B0503020204020204" pitchFamily="34" charset="-122"/>
              <a:cs typeface="+mn-ea"/>
              <a:sym typeface="+mn-lt"/>
            </a:endParaRPr>
          </a:p>
        </p:txBody>
      </p:sp>
      <p:sp>
        <p:nvSpPr>
          <p:cNvPr id="10" name="矩形 9"/>
          <p:cNvSpPr/>
          <p:nvPr/>
        </p:nvSpPr>
        <p:spPr>
          <a:xfrm>
            <a:off x="6374265" y="1412988"/>
            <a:ext cx="1816100" cy="2590800"/>
          </a:xfrm>
          <a:prstGeom prst="rect">
            <a:avLst/>
          </a:prstGeom>
          <a:solidFill>
            <a:schemeClr val="accent3"/>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FFFFFF"/>
              </a:solidFill>
              <a:ea typeface="微软雅黑" panose="020B0503020204020204" pitchFamily="34" charset="-122"/>
              <a:cs typeface="+mn-ea"/>
              <a:sym typeface="+mn-lt"/>
            </a:endParaRPr>
          </a:p>
        </p:txBody>
      </p:sp>
      <p:sp>
        <p:nvSpPr>
          <p:cNvPr id="11" name="矩形 10"/>
          <p:cNvSpPr/>
          <p:nvPr/>
        </p:nvSpPr>
        <p:spPr>
          <a:xfrm>
            <a:off x="8788853" y="1412988"/>
            <a:ext cx="1814512" cy="2590800"/>
          </a:xfrm>
          <a:prstGeom prst="rect">
            <a:avLst/>
          </a:prstGeom>
          <a:solidFill>
            <a:schemeClr val="accent4"/>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FFFFFF"/>
              </a:solidFill>
              <a:ea typeface="微软雅黑" panose="020B0503020204020204" pitchFamily="34" charset="-122"/>
              <a:cs typeface="+mn-ea"/>
              <a:sym typeface="+mn-lt"/>
            </a:endParaRPr>
          </a:p>
        </p:txBody>
      </p:sp>
      <p:sp>
        <p:nvSpPr>
          <p:cNvPr id="12" name="任意多边形 11"/>
          <p:cNvSpPr/>
          <p:nvPr/>
        </p:nvSpPr>
        <p:spPr>
          <a:xfrm>
            <a:off x="6763203" y="3540238"/>
            <a:ext cx="925512" cy="925513"/>
          </a:xfrm>
          <a:custGeom>
            <a:avLst/>
            <a:gdLst>
              <a:gd name="txL" fmla="*/ 0 w 925404"/>
              <a:gd name="txT" fmla="*/ 0 h 925404"/>
              <a:gd name="txR" fmla="*/ 925404 w 925404"/>
              <a:gd name="txB" fmla="*/ 925404 h 925404"/>
            </a:gdLst>
            <a:ahLst/>
            <a:cxnLst>
              <a:cxn ang="0">
                <a:pos x="462810" y="0"/>
              </a:cxn>
              <a:cxn ang="0">
                <a:pos x="925620" y="462812"/>
              </a:cxn>
              <a:cxn ang="0">
                <a:pos x="462810" y="925622"/>
              </a:cxn>
              <a:cxn ang="0">
                <a:pos x="0" y="462812"/>
              </a:cxn>
              <a:cxn ang="0">
                <a:pos x="462810"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3"/>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ea typeface="微软雅黑" panose="020B0503020204020204" pitchFamily="34" charset="-122"/>
              <a:cs typeface="+mn-ea"/>
              <a:sym typeface="+mn-lt"/>
            </a:endParaRPr>
          </a:p>
        </p:txBody>
      </p:sp>
      <p:sp>
        <p:nvSpPr>
          <p:cNvPr id="13" name="任意多边形 12"/>
          <p:cNvSpPr/>
          <p:nvPr/>
        </p:nvSpPr>
        <p:spPr>
          <a:xfrm>
            <a:off x="2018165" y="3540238"/>
            <a:ext cx="925513" cy="925513"/>
          </a:xfrm>
          <a:custGeom>
            <a:avLst/>
            <a:gdLst>
              <a:gd name="txL" fmla="*/ 0 w 925404"/>
              <a:gd name="txT" fmla="*/ 0 h 925404"/>
              <a:gd name="txR" fmla="*/ 925404 w 925404"/>
              <a:gd name="txB" fmla="*/ 925404 h 925404"/>
            </a:gdLst>
            <a:ahLst/>
            <a:cxnLst>
              <a:cxn ang="0">
                <a:pos x="462812" y="0"/>
              </a:cxn>
              <a:cxn ang="0">
                <a:pos x="925622" y="462812"/>
              </a:cxn>
              <a:cxn ang="0">
                <a:pos x="462812" y="925622"/>
              </a:cxn>
              <a:cxn ang="0">
                <a:pos x="0" y="462812"/>
              </a:cxn>
              <a:cxn ang="0">
                <a:pos x="462812"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1"/>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ea typeface="微软雅黑" panose="020B0503020204020204" pitchFamily="34" charset="-122"/>
              <a:cs typeface="+mn-ea"/>
              <a:sym typeface="+mn-lt"/>
            </a:endParaRPr>
          </a:p>
        </p:txBody>
      </p:sp>
      <p:sp>
        <p:nvSpPr>
          <p:cNvPr id="14" name="任意多边形 13"/>
          <p:cNvSpPr/>
          <p:nvPr/>
        </p:nvSpPr>
        <p:spPr>
          <a:xfrm>
            <a:off x="9209540" y="3540238"/>
            <a:ext cx="923925" cy="925513"/>
          </a:xfrm>
          <a:custGeom>
            <a:avLst/>
            <a:gdLst>
              <a:gd name="txL" fmla="*/ 0 w 925404"/>
              <a:gd name="txT" fmla="*/ 0 h 925404"/>
              <a:gd name="txR" fmla="*/ 925404 w 925404"/>
              <a:gd name="txB" fmla="*/ 925404 h 925404"/>
            </a:gdLst>
            <a:ahLst/>
            <a:cxnLst>
              <a:cxn ang="0">
                <a:pos x="461225" y="0"/>
              </a:cxn>
              <a:cxn ang="0">
                <a:pos x="922448" y="462812"/>
              </a:cxn>
              <a:cxn ang="0">
                <a:pos x="461225" y="925622"/>
              </a:cxn>
              <a:cxn ang="0">
                <a:pos x="0" y="462812"/>
              </a:cxn>
              <a:cxn ang="0">
                <a:pos x="461225"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4"/>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ea typeface="微软雅黑" panose="020B0503020204020204" pitchFamily="34" charset="-122"/>
              <a:cs typeface="+mn-ea"/>
              <a:sym typeface="+mn-lt"/>
            </a:endParaRPr>
          </a:p>
        </p:txBody>
      </p:sp>
      <p:sp>
        <p:nvSpPr>
          <p:cNvPr id="15" name="任意多边形 14"/>
          <p:cNvSpPr/>
          <p:nvPr/>
        </p:nvSpPr>
        <p:spPr>
          <a:xfrm>
            <a:off x="4405765" y="3540238"/>
            <a:ext cx="925513" cy="925513"/>
          </a:xfrm>
          <a:custGeom>
            <a:avLst/>
            <a:gdLst>
              <a:gd name="txL" fmla="*/ 0 w 925404"/>
              <a:gd name="txT" fmla="*/ 0 h 925404"/>
              <a:gd name="txR" fmla="*/ 925404 w 925404"/>
              <a:gd name="txB" fmla="*/ 925404 h 925404"/>
            </a:gdLst>
            <a:ahLst/>
            <a:cxnLst>
              <a:cxn ang="0">
                <a:pos x="462812" y="0"/>
              </a:cxn>
              <a:cxn ang="0">
                <a:pos x="925622" y="462812"/>
              </a:cxn>
              <a:cxn ang="0">
                <a:pos x="462812" y="925622"/>
              </a:cxn>
              <a:cxn ang="0">
                <a:pos x="0" y="462812"/>
              </a:cxn>
              <a:cxn ang="0">
                <a:pos x="462812"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rgbClr val="42E8CE"/>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ea typeface="微软雅黑" panose="020B0503020204020204" pitchFamily="34" charset="-122"/>
              <a:cs typeface="+mn-ea"/>
              <a:sym typeface="+mn-lt"/>
            </a:endParaRPr>
          </a:p>
        </p:txBody>
      </p:sp>
      <p:pic>
        <p:nvPicPr>
          <p:cNvPr id="16" name="图片 15"/>
          <p:cNvPicPr>
            <a:picLocks noChangeAspect="1"/>
          </p:cNvPicPr>
          <p:nvPr/>
        </p:nvPicPr>
        <p:blipFill>
          <a:blip r:embed="rId1"/>
          <a:stretch>
            <a:fillRect/>
          </a:stretch>
        </p:blipFill>
        <p:spPr>
          <a:xfrm>
            <a:off x="4245428" y="1559038"/>
            <a:ext cx="1247775" cy="1355725"/>
          </a:xfrm>
          <a:prstGeom prst="rect">
            <a:avLst/>
          </a:prstGeom>
          <a:noFill/>
          <a:ln w="9525">
            <a:noFill/>
            <a:miter/>
          </a:ln>
        </p:spPr>
      </p:pic>
      <p:pic>
        <p:nvPicPr>
          <p:cNvPr id="17" name="图片 16"/>
          <p:cNvPicPr>
            <a:picLocks noChangeAspect="1"/>
          </p:cNvPicPr>
          <p:nvPr/>
        </p:nvPicPr>
        <p:blipFill>
          <a:blip r:embed="rId2"/>
          <a:stretch>
            <a:fillRect/>
          </a:stretch>
        </p:blipFill>
        <p:spPr>
          <a:xfrm>
            <a:off x="6763203" y="1559038"/>
            <a:ext cx="1025525" cy="1049338"/>
          </a:xfrm>
          <a:prstGeom prst="rect">
            <a:avLst/>
          </a:prstGeom>
          <a:noFill/>
          <a:ln w="9525">
            <a:noFill/>
            <a:miter/>
          </a:ln>
        </p:spPr>
      </p:pic>
      <p:pic>
        <p:nvPicPr>
          <p:cNvPr id="18" name="图片 17"/>
          <p:cNvPicPr>
            <a:picLocks noChangeAspect="1"/>
          </p:cNvPicPr>
          <p:nvPr/>
        </p:nvPicPr>
        <p:blipFill>
          <a:blip r:embed="rId3"/>
          <a:stretch>
            <a:fillRect/>
          </a:stretch>
        </p:blipFill>
        <p:spPr>
          <a:xfrm rot="-2977434">
            <a:off x="9320665" y="1349488"/>
            <a:ext cx="1079500" cy="1027113"/>
          </a:xfrm>
          <a:prstGeom prst="rect">
            <a:avLst/>
          </a:prstGeom>
          <a:noFill/>
          <a:ln w="9525">
            <a:noFill/>
            <a:miter/>
          </a:ln>
        </p:spPr>
      </p:pic>
      <p:pic>
        <p:nvPicPr>
          <p:cNvPr id="19" name="图片 18"/>
          <p:cNvPicPr>
            <a:picLocks noChangeAspect="1"/>
          </p:cNvPicPr>
          <p:nvPr/>
        </p:nvPicPr>
        <p:blipFill>
          <a:blip r:embed="rId4"/>
          <a:stretch>
            <a:fillRect/>
          </a:stretch>
        </p:blipFill>
        <p:spPr>
          <a:xfrm>
            <a:off x="1980065" y="1559038"/>
            <a:ext cx="963613" cy="1071563"/>
          </a:xfrm>
          <a:prstGeom prst="rect">
            <a:avLst/>
          </a:prstGeom>
          <a:noFill/>
          <a:ln w="9525">
            <a:noFill/>
            <a:miter/>
          </a:ln>
        </p:spPr>
      </p:pic>
      <p:sp>
        <p:nvSpPr>
          <p:cNvPr id="20" name="文本框 60"/>
          <p:cNvSpPr/>
          <p:nvPr/>
        </p:nvSpPr>
        <p:spPr>
          <a:xfrm>
            <a:off x="1980065" y="2641713"/>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zh-CN" altLang="en-US" sz="3200" b="1" dirty="0">
                <a:solidFill>
                  <a:schemeClr val="bg1"/>
                </a:solidFill>
                <a:ea typeface="微软雅黑" panose="020B0503020204020204" pitchFamily="34" charset="-122"/>
                <a:cs typeface="+mn-ea"/>
                <a:sym typeface="+mn-lt"/>
              </a:rPr>
              <a:t>标题</a:t>
            </a:r>
            <a:endParaRPr lang="zh-CN" altLang="en-US" sz="3200" b="1" dirty="0">
              <a:solidFill>
                <a:schemeClr val="bg1"/>
              </a:solidFill>
              <a:ea typeface="微软雅黑" panose="020B0503020204020204" pitchFamily="34" charset="-122"/>
              <a:cs typeface="+mn-ea"/>
              <a:sym typeface="+mn-lt"/>
            </a:endParaRPr>
          </a:p>
        </p:txBody>
      </p:sp>
      <p:sp>
        <p:nvSpPr>
          <p:cNvPr id="21" name="文本框 61"/>
          <p:cNvSpPr/>
          <p:nvPr/>
        </p:nvSpPr>
        <p:spPr>
          <a:xfrm>
            <a:off x="4402590" y="2641713"/>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zh-CN" altLang="en-US" sz="3200" b="1" dirty="0">
                <a:solidFill>
                  <a:schemeClr val="bg1"/>
                </a:solidFill>
                <a:ea typeface="微软雅黑" panose="020B0503020204020204" pitchFamily="34" charset="-122"/>
                <a:cs typeface="+mn-ea"/>
                <a:sym typeface="+mn-lt"/>
              </a:rPr>
              <a:t>标题</a:t>
            </a:r>
            <a:endParaRPr lang="zh-CN" altLang="en-US" sz="3200" b="1" dirty="0">
              <a:solidFill>
                <a:schemeClr val="bg1"/>
              </a:solidFill>
              <a:ea typeface="微软雅黑" panose="020B0503020204020204" pitchFamily="34" charset="-122"/>
              <a:cs typeface="+mn-ea"/>
              <a:sym typeface="+mn-lt"/>
            </a:endParaRPr>
          </a:p>
        </p:txBody>
      </p:sp>
      <p:sp>
        <p:nvSpPr>
          <p:cNvPr id="22" name="文本框 62"/>
          <p:cNvSpPr/>
          <p:nvPr/>
        </p:nvSpPr>
        <p:spPr>
          <a:xfrm>
            <a:off x="6823527" y="2641713"/>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zh-CN" altLang="en-US" sz="3200" b="1" dirty="0">
                <a:solidFill>
                  <a:schemeClr val="bg1"/>
                </a:solidFill>
                <a:ea typeface="微软雅黑" panose="020B0503020204020204" pitchFamily="34" charset="-122"/>
                <a:cs typeface="+mn-ea"/>
                <a:sym typeface="+mn-lt"/>
              </a:rPr>
              <a:t>标题</a:t>
            </a:r>
            <a:endParaRPr lang="zh-CN" altLang="en-US" sz="3200" b="1" dirty="0">
              <a:solidFill>
                <a:schemeClr val="bg1"/>
              </a:solidFill>
              <a:ea typeface="微软雅黑" panose="020B0503020204020204" pitchFamily="34" charset="-122"/>
              <a:cs typeface="+mn-ea"/>
              <a:sym typeface="+mn-lt"/>
            </a:endParaRPr>
          </a:p>
        </p:txBody>
      </p:sp>
      <p:sp>
        <p:nvSpPr>
          <p:cNvPr id="23" name="文本框 63"/>
          <p:cNvSpPr/>
          <p:nvPr/>
        </p:nvSpPr>
        <p:spPr>
          <a:xfrm>
            <a:off x="9246052" y="2641713"/>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zh-CN" altLang="en-US" sz="3200" b="1" dirty="0">
                <a:solidFill>
                  <a:schemeClr val="bg1"/>
                </a:solidFill>
                <a:ea typeface="微软雅黑" panose="020B0503020204020204" pitchFamily="34" charset="-122"/>
                <a:cs typeface="+mn-ea"/>
                <a:sym typeface="+mn-lt"/>
              </a:rPr>
              <a:t>标题</a:t>
            </a:r>
            <a:endParaRPr lang="zh-CN" altLang="en-US" sz="3200" b="1" dirty="0">
              <a:solidFill>
                <a:schemeClr val="bg1"/>
              </a:solidFill>
              <a:ea typeface="微软雅黑" panose="020B0503020204020204" pitchFamily="34" charset="-122"/>
              <a:cs typeface="+mn-ea"/>
              <a:sym typeface="+mn-lt"/>
            </a:endParaRPr>
          </a:p>
        </p:txBody>
      </p:sp>
      <p:sp>
        <p:nvSpPr>
          <p:cNvPr id="24" name="文本框 65"/>
          <p:cNvSpPr/>
          <p:nvPr/>
        </p:nvSpPr>
        <p:spPr>
          <a:xfrm>
            <a:off x="2246765" y="3691051"/>
            <a:ext cx="418704"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en-US" altLang="zh-CN" sz="3600" b="1" dirty="0">
                <a:solidFill>
                  <a:schemeClr val="bg1"/>
                </a:solidFill>
                <a:ea typeface="微软雅黑" panose="020B0503020204020204" pitchFamily="34" charset="-122"/>
                <a:cs typeface="+mn-ea"/>
                <a:sym typeface="+mn-lt"/>
              </a:rPr>
              <a:t>1</a:t>
            </a:r>
            <a:endParaRPr lang="zh-CN" altLang="en-US" sz="3600" b="1" dirty="0">
              <a:solidFill>
                <a:schemeClr val="bg1"/>
              </a:solidFill>
              <a:ea typeface="微软雅黑" panose="020B0503020204020204" pitchFamily="34" charset="-122"/>
              <a:cs typeface="+mn-ea"/>
              <a:sym typeface="+mn-lt"/>
            </a:endParaRPr>
          </a:p>
        </p:txBody>
      </p:sp>
      <p:sp>
        <p:nvSpPr>
          <p:cNvPr id="25" name="文本框 66"/>
          <p:cNvSpPr/>
          <p:nvPr/>
        </p:nvSpPr>
        <p:spPr>
          <a:xfrm>
            <a:off x="4634365" y="3691051"/>
            <a:ext cx="418704"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en-US" altLang="zh-CN" sz="3600" b="1" dirty="0">
                <a:solidFill>
                  <a:schemeClr val="bg1"/>
                </a:solidFill>
                <a:ea typeface="微软雅黑" panose="020B0503020204020204" pitchFamily="34" charset="-122"/>
                <a:cs typeface="+mn-ea"/>
                <a:sym typeface="+mn-lt"/>
              </a:rPr>
              <a:t>2</a:t>
            </a:r>
            <a:endParaRPr lang="zh-CN" altLang="en-US" sz="3600" b="1" dirty="0">
              <a:solidFill>
                <a:schemeClr val="bg1"/>
              </a:solidFill>
              <a:ea typeface="微软雅黑" panose="020B0503020204020204" pitchFamily="34" charset="-122"/>
              <a:cs typeface="+mn-ea"/>
              <a:sym typeface="+mn-lt"/>
            </a:endParaRPr>
          </a:p>
        </p:txBody>
      </p:sp>
      <p:sp>
        <p:nvSpPr>
          <p:cNvPr id="26" name="文本框 67"/>
          <p:cNvSpPr/>
          <p:nvPr/>
        </p:nvSpPr>
        <p:spPr>
          <a:xfrm>
            <a:off x="7001328" y="3727563"/>
            <a:ext cx="418704"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en-US" altLang="zh-CN" sz="3600" b="1" dirty="0">
                <a:solidFill>
                  <a:schemeClr val="bg1"/>
                </a:solidFill>
                <a:ea typeface="微软雅黑" panose="020B0503020204020204" pitchFamily="34" charset="-122"/>
                <a:cs typeface="+mn-ea"/>
                <a:sym typeface="+mn-lt"/>
              </a:rPr>
              <a:t>3</a:t>
            </a:r>
            <a:endParaRPr lang="zh-CN" altLang="en-US" sz="3600" b="1" dirty="0">
              <a:solidFill>
                <a:schemeClr val="bg1"/>
              </a:solidFill>
              <a:ea typeface="微软雅黑" panose="020B0503020204020204" pitchFamily="34" charset="-122"/>
              <a:cs typeface="+mn-ea"/>
              <a:sym typeface="+mn-lt"/>
            </a:endParaRPr>
          </a:p>
        </p:txBody>
      </p:sp>
      <p:sp>
        <p:nvSpPr>
          <p:cNvPr id="27" name="文本框 68"/>
          <p:cNvSpPr/>
          <p:nvPr/>
        </p:nvSpPr>
        <p:spPr>
          <a:xfrm>
            <a:off x="9476240" y="3691051"/>
            <a:ext cx="418704"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charset="0"/>
              </a:defRPr>
            </a:lvl5pPr>
          </a:lstStyle>
          <a:p>
            <a:pPr marL="0" lvl="0" indent="0" eaLnBrk="1" hangingPunct="1">
              <a:spcBef>
                <a:spcPct val="0"/>
              </a:spcBef>
              <a:buNone/>
            </a:pPr>
            <a:r>
              <a:rPr lang="en-US" altLang="zh-CN" sz="3600" b="1" dirty="0">
                <a:solidFill>
                  <a:schemeClr val="bg1"/>
                </a:solidFill>
                <a:ea typeface="微软雅黑" panose="020B0503020204020204" pitchFamily="34" charset="-122"/>
                <a:cs typeface="+mn-ea"/>
                <a:sym typeface="+mn-lt"/>
              </a:rPr>
              <a:t>4</a:t>
            </a:r>
            <a:endParaRPr lang="zh-CN" altLang="en-US" sz="3600" b="1" dirty="0">
              <a:solidFill>
                <a:schemeClr val="bg1"/>
              </a:solidFill>
              <a:ea typeface="微软雅黑" panose="020B0503020204020204" pitchFamily="34" charset="-122"/>
              <a:cs typeface="+mn-ea"/>
              <a:sym typeface="+mn-lt"/>
            </a:endParaRPr>
          </a:p>
        </p:txBody>
      </p:sp>
      <p:sp>
        <p:nvSpPr>
          <p:cNvPr id="28" name="TextBox 19"/>
          <p:cNvSpPr txBox="1"/>
          <p:nvPr/>
        </p:nvSpPr>
        <p:spPr>
          <a:xfrm>
            <a:off x="1258217" y="5022923"/>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29" name="TextBox 20"/>
          <p:cNvSpPr txBox="1"/>
          <p:nvPr/>
        </p:nvSpPr>
        <p:spPr>
          <a:xfrm>
            <a:off x="1351484" y="4616564"/>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30" name="TextBox 19"/>
          <p:cNvSpPr txBox="1"/>
          <p:nvPr/>
        </p:nvSpPr>
        <p:spPr>
          <a:xfrm>
            <a:off x="3700686" y="5022923"/>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31" name="TextBox 20"/>
          <p:cNvSpPr txBox="1"/>
          <p:nvPr/>
        </p:nvSpPr>
        <p:spPr>
          <a:xfrm>
            <a:off x="3793953" y="4616564"/>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32" name="TextBox 19"/>
          <p:cNvSpPr txBox="1"/>
          <p:nvPr/>
        </p:nvSpPr>
        <p:spPr>
          <a:xfrm>
            <a:off x="6132438" y="5022923"/>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33" name="TextBox 20"/>
          <p:cNvSpPr txBox="1"/>
          <p:nvPr/>
        </p:nvSpPr>
        <p:spPr>
          <a:xfrm>
            <a:off x="6225705" y="4616564"/>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34" name="TextBox 19"/>
          <p:cNvSpPr txBox="1"/>
          <p:nvPr/>
        </p:nvSpPr>
        <p:spPr>
          <a:xfrm>
            <a:off x="8470923" y="5022923"/>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35" name="TextBox 20"/>
          <p:cNvSpPr txBox="1"/>
          <p:nvPr/>
        </p:nvSpPr>
        <p:spPr>
          <a:xfrm>
            <a:off x="8564190" y="4616564"/>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39" name="矩形 38"/>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8" name="矩形 47"/>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9" name="矩形 48"/>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0" name="文本框 49"/>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51" name="矩形 50"/>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8985"/>
            <a:ext cx="6819900" cy="6886941"/>
          </a:xfrm>
          <a:prstGeom prst="rect">
            <a:avLst/>
          </a:prstGeom>
        </p:spPr>
      </p:pic>
      <p:sp>
        <p:nvSpPr>
          <p:cNvPr id="13" name="矩形 12"/>
          <p:cNvSpPr/>
          <p:nvPr/>
        </p:nvSpPr>
        <p:spPr>
          <a:xfrm>
            <a:off x="5375275" y="-29030"/>
            <a:ext cx="6816725" cy="688703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内容占位符 7"/>
          <p:cNvSpPr>
            <a:spLocks noGrp="1"/>
          </p:cNvSpPr>
          <p:nvPr>
            <p:ph idx="1"/>
          </p:nvPr>
        </p:nvSpPr>
        <p:spPr>
          <a:xfrm>
            <a:off x="1680038" y="2175480"/>
            <a:ext cx="2766350" cy="2612420"/>
          </a:xfrm>
        </p:spPr>
        <p:txBody>
          <a:bodyPr>
            <a:normAutofit/>
          </a:bodyPr>
          <a:lstStyle/>
          <a:p>
            <a:pPr marL="0" indent="0" algn="ctr">
              <a:lnSpc>
                <a:spcPct val="100000"/>
              </a:lnSpc>
              <a:buNone/>
            </a:pPr>
            <a:r>
              <a:rPr lang="zh-CN" altLang="en-US" sz="3200" b="1" dirty="0">
                <a:solidFill>
                  <a:schemeClr val="bg1"/>
                </a:solidFill>
                <a:latin typeface="微软雅黑" panose="020B0503020204020204" pitchFamily="34" charset="-122"/>
                <a:ea typeface="微软雅黑" panose="020B0503020204020204" pitchFamily="34" charset="-122"/>
              </a:rPr>
              <a:t>目录</a:t>
            </a:r>
            <a:endParaRPr lang="en-US" altLang="zh-CN" sz="1200" dirty="0">
              <a:solidFill>
                <a:schemeClr val="bg1"/>
              </a:solidFill>
              <a:latin typeface="微软雅黑" panose="020B0503020204020204" pitchFamily="34" charset="-122"/>
              <a:ea typeface="微软雅黑" panose="020B0503020204020204" pitchFamily="34" charset="-122"/>
            </a:endParaRPr>
          </a:p>
          <a:p>
            <a:pPr marL="0" indent="0" algn="ctr">
              <a:lnSpc>
                <a:spcPct val="150000"/>
              </a:lnSpc>
              <a:buNone/>
            </a:pPr>
            <a:r>
              <a:rPr lang="zh-CN" altLang="en-US" sz="120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522413" y="1885496"/>
            <a:ext cx="3081600" cy="3080206"/>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14" name="图片 13"/>
          <p:cNvPicPr>
            <a:picLocks noChangeAspect="1"/>
          </p:cNvPicPr>
          <p:nvPr/>
        </p:nvPicPr>
        <p:blipFill>
          <a:blip r:embed="rId2" cstate="email"/>
          <a:stretch>
            <a:fillRect/>
          </a:stretch>
        </p:blipFill>
        <p:spPr>
          <a:xfrm>
            <a:off x="5231116" y="4422819"/>
            <a:ext cx="1696864" cy="1151309"/>
          </a:xfrm>
          <a:prstGeom prst="rect">
            <a:avLst/>
          </a:prstGeom>
        </p:spPr>
      </p:pic>
      <p:pic>
        <p:nvPicPr>
          <p:cNvPr id="15" name="图片 14"/>
          <p:cNvPicPr>
            <a:picLocks noChangeAspect="1"/>
          </p:cNvPicPr>
          <p:nvPr/>
        </p:nvPicPr>
        <p:blipFill>
          <a:blip r:embed="rId3" cstate="email"/>
          <a:stretch>
            <a:fillRect/>
          </a:stretch>
        </p:blipFill>
        <p:spPr>
          <a:xfrm>
            <a:off x="5223928" y="1357953"/>
            <a:ext cx="1696864" cy="1151309"/>
          </a:xfrm>
          <a:prstGeom prst="rect">
            <a:avLst/>
          </a:prstGeom>
        </p:spPr>
      </p:pic>
      <p:pic>
        <p:nvPicPr>
          <p:cNvPr id="16" name="图片 15"/>
          <p:cNvPicPr>
            <a:picLocks noChangeAspect="1"/>
          </p:cNvPicPr>
          <p:nvPr/>
        </p:nvPicPr>
        <p:blipFill>
          <a:blip r:embed="rId4" cstate="email"/>
          <a:stretch>
            <a:fillRect/>
          </a:stretch>
        </p:blipFill>
        <p:spPr>
          <a:xfrm>
            <a:off x="5238304" y="3401197"/>
            <a:ext cx="1696864" cy="1151309"/>
          </a:xfrm>
          <a:prstGeom prst="rect">
            <a:avLst/>
          </a:prstGeom>
        </p:spPr>
      </p:pic>
      <p:pic>
        <p:nvPicPr>
          <p:cNvPr id="18" name="图片 17"/>
          <p:cNvPicPr>
            <a:picLocks noChangeAspect="1"/>
          </p:cNvPicPr>
          <p:nvPr/>
        </p:nvPicPr>
        <p:blipFill>
          <a:blip r:embed="rId5" cstate="email"/>
          <a:stretch>
            <a:fillRect/>
          </a:stretch>
        </p:blipFill>
        <p:spPr>
          <a:xfrm>
            <a:off x="5231116" y="2379575"/>
            <a:ext cx="1696864" cy="1151309"/>
          </a:xfrm>
          <a:prstGeom prst="rect">
            <a:avLst/>
          </a:prstGeom>
        </p:spPr>
      </p:pic>
      <p:sp>
        <p:nvSpPr>
          <p:cNvPr id="19" name="文本框 18"/>
          <p:cNvSpPr txBox="1"/>
          <p:nvPr/>
        </p:nvSpPr>
        <p:spPr>
          <a:xfrm>
            <a:off x="7361772" y="1685441"/>
            <a:ext cx="2997200" cy="400110"/>
          </a:xfrm>
          <a:prstGeom prst="rect">
            <a:avLst/>
          </a:prstGeom>
          <a:noFill/>
        </p:spPr>
        <p:txBody>
          <a:bodyPr wrap="square" rtlCol="0">
            <a:spAutoFit/>
          </a:bodyPr>
          <a:lstStyle/>
          <a:p>
            <a:r>
              <a:rPr lang="zh-CN" altLang="en-US" sz="2000" dirty="0">
                <a:solidFill>
                  <a:schemeClr val="bg2">
                    <a:lumMod val="25000"/>
                  </a:schemeClr>
                </a:solidFill>
                <a:latin typeface="微软雅黑" panose="020B0503020204020204" pitchFamily="34" charset="-122"/>
                <a:ea typeface="微软雅黑" panose="020B0503020204020204" pitchFamily="34" charset="-122"/>
              </a:rPr>
              <a:t>项目介绍</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361772" y="2707063"/>
            <a:ext cx="2997200" cy="400110"/>
          </a:xfrm>
          <a:prstGeom prst="rect">
            <a:avLst/>
          </a:prstGeom>
          <a:noFill/>
        </p:spPr>
        <p:txBody>
          <a:bodyPr wrap="square" rtlCol="0">
            <a:spAutoFit/>
          </a:bodyPr>
          <a:lstStyle/>
          <a:p>
            <a:r>
              <a:rPr lang="zh-CN" altLang="en-US" sz="2000" dirty="0">
                <a:solidFill>
                  <a:schemeClr val="bg2">
                    <a:lumMod val="25000"/>
                  </a:schemeClr>
                </a:solidFill>
                <a:latin typeface="微软雅黑" panose="020B0503020204020204" pitchFamily="34" charset="-122"/>
                <a:ea typeface="微软雅黑" panose="020B0503020204020204" pitchFamily="34" charset="-122"/>
              </a:rPr>
              <a:t>产品运行</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361772" y="3728685"/>
            <a:ext cx="2997200" cy="400110"/>
          </a:xfrm>
          <a:prstGeom prst="rect">
            <a:avLst/>
          </a:prstGeom>
          <a:noFill/>
        </p:spPr>
        <p:txBody>
          <a:bodyPr wrap="square" rtlCol="0">
            <a:spAutoFit/>
          </a:bodyPr>
          <a:lstStyle/>
          <a:p>
            <a:r>
              <a:rPr lang="zh-CN" altLang="en-US" sz="2000" dirty="0">
                <a:solidFill>
                  <a:schemeClr val="bg2">
                    <a:lumMod val="25000"/>
                  </a:schemeClr>
                </a:solidFill>
                <a:latin typeface="微软雅黑" panose="020B0503020204020204" pitchFamily="34" charset="-122"/>
                <a:ea typeface="微软雅黑" panose="020B0503020204020204" pitchFamily="34" charset="-122"/>
              </a:rPr>
              <a:t>市场分析</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361772" y="4750307"/>
            <a:ext cx="2997200" cy="400110"/>
          </a:xfrm>
          <a:prstGeom prst="rect">
            <a:avLst/>
          </a:prstGeom>
          <a:noFill/>
        </p:spPr>
        <p:txBody>
          <a:bodyPr wrap="square" rtlCol="0">
            <a:spAutoFit/>
          </a:bodyPr>
          <a:lstStyle/>
          <a:p>
            <a:r>
              <a:rPr lang="zh-CN" altLang="en-US" sz="2000" dirty="0">
                <a:solidFill>
                  <a:schemeClr val="bg2">
                    <a:lumMod val="25000"/>
                  </a:schemeClr>
                </a:solidFill>
                <a:latin typeface="微软雅黑" panose="020B0503020204020204" pitchFamily="34" charset="-122"/>
                <a:ea typeface="微软雅黑" panose="020B0503020204020204" pitchFamily="34" charset="-122"/>
              </a:rPr>
              <a:t>投资回报</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330200" y="257175"/>
            <a:ext cx="11468100" cy="542925"/>
            <a:chOff x="330200" y="257175"/>
            <a:chExt cx="11468100" cy="542925"/>
          </a:xfrm>
        </p:grpSpPr>
        <p:sp>
          <p:nvSpPr>
            <p:cNvPr id="24" name="矩形 23"/>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25" name="组合 24"/>
            <p:cNvGrpSpPr/>
            <p:nvPr/>
          </p:nvGrpSpPr>
          <p:grpSpPr>
            <a:xfrm>
              <a:off x="11493500" y="257175"/>
              <a:ext cx="304800" cy="203200"/>
              <a:chOff x="11379200" y="257175"/>
              <a:chExt cx="304800" cy="203200"/>
            </a:xfrm>
          </p:grpSpPr>
          <p:cxnSp>
            <p:nvCxnSpPr>
              <p:cNvPr id="26" name="直接连接符 25"/>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1" presetClass="entr" presetSubtype="4" fill="hold" grpId="0" nodeType="afterEffect">
                                  <p:stCondLst>
                                    <p:cond delay="250"/>
                                  </p:stCondLst>
                                  <p:childTnLst>
                                    <p:set>
                                      <p:cBhvr>
                                        <p:cTn id="13" dur="1" fill="hold">
                                          <p:stCondLst>
                                            <p:cond delay="0"/>
                                          </p:stCondLst>
                                        </p:cTn>
                                        <p:tgtEl>
                                          <p:spTgt spid="9"/>
                                        </p:tgtEl>
                                        <p:attrNameLst>
                                          <p:attrName>style.visibility</p:attrName>
                                        </p:attrNameLst>
                                      </p:cBhvr>
                                      <p:to>
                                        <p:strVal val="visible"/>
                                      </p:to>
                                    </p:set>
                                    <p:animEffect transition="in" filter="wheel(4)">
                                      <p:cBhvr>
                                        <p:cTn id="14" dur="1000"/>
                                        <p:tgtEl>
                                          <p:spTgt spid="9"/>
                                        </p:tgtEl>
                                      </p:cBhvr>
                                    </p:animEffect>
                                  </p:childTnLst>
                                </p:cTn>
                              </p:par>
                            </p:childTnLst>
                          </p:cTn>
                        </p:par>
                        <p:par>
                          <p:cTn id="15" fill="hold">
                            <p:stCondLst>
                              <p:cond delay="175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2250"/>
                            </p:stCondLst>
                            <p:childTnLst>
                              <p:par>
                                <p:cTn id="20" presetID="2" presetClass="entr" presetSubtype="8"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250"/>
                            </p:stCondLst>
                            <p:childTnLst>
                              <p:par>
                                <p:cTn id="29" presetID="2" presetClass="entr" presetSubtype="8"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75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4250"/>
                            </p:stCondLst>
                            <p:childTnLst>
                              <p:par>
                                <p:cTn id="38" presetID="2" presetClass="entr" presetSubtype="8"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ppt_y"/>
                                          </p:val>
                                        </p:tav>
                                        <p:tav tm="100000">
                                          <p:val>
                                            <p:strVal val="#ppt_y"/>
                                          </p:val>
                                        </p:tav>
                                      </p:tavLst>
                                    </p:anim>
                                  </p:childTnLst>
                                </p:cTn>
                              </p:par>
                            </p:childTnLst>
                          </p:cTn>
                        </p:par>
                        <p:par>
                          <p:cTn id="42" fill="hold">
                            <p:stCondLst>
                              <p:cond delay="4750"/>
                            </p:stCondLst>
                            <p:childTnLst>
                              <p:par>
                                <p:cTn id="43" presetID="22" presetClass="entr" presetSubtype="8"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5250"/>
                            </p:stCondLst>
                            <p:childTnLst>
                              <p:par>
                                <p:cTn id="47" presetID="2" presetClass="entr" presetSubtype="8"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0-#ppt_w/2"/>
                                          </p:val>
                                        </p:tav>
                                        <p:tav tm="100000">
                                          <p:val>
                                            <p:strVal val="#ppt_x"/>
                                          </p:val>
                                        </p:tav>
                                      </p:tavLst>
                                    </p:anim>
                                    <p:anim calcmode="lin" valueType="num">
                                      <p:cBhvr additive="base">
                                        <p:cTn id="50" dur="500" fill="hold"/>
                                        <p:tgtEl>
                                          <p:spTgt spid="14"/>
                                        </p:tgtEl>
                                        <p:attrNameLst>
                                          <p:attrName>ppt_y</p:attrName>
                                        </p:attrNameLst>
                                      </p:cBhvr>
                                      <p:tavLst>
                                        <p:tav tm="0">
                                          <p:val>
                                            <p:strVal val="#ppt_y"/>
                                          </p:val>
                                        </p:tav>
                                        <p:tav tm="100000">
                                          <p:val>
                                            <p:strVal val="#ppt_y"/>
                                          </p:val>
                                        </p:tav>
                                      </p:tavLst>
                                    </p:anim>
                                  </p:childTnLst>
                                </p:cTn>
                              </p:par>
                            </p:childTnLst>
                          </p:cTn>
                        </p:par>
                        <p:par>
                          <p:cTn id="51" fill="hold">
                            <p:stCondLst>
                              <p:cond delay="5750"/>
                            </p:stCondLst>
                            <p:childTnLst>
                              <p:par>
                                <p:cTn id="52" presetID="22" presetClass="entr" presetSubtype="8" fill="hold" grpId="0" nodeType="after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p:bldP spid="9" grpId="0" animBg="1"/>
      <p:bldP spid="19" grpId="0"/>
      <p:bldP spid="20" grpId="0"/>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921202" y="2057125"/>
            <a:ext cx="1855482" cy="1855480"/>
            <a:chOff x="5038725" y="2204244"/>
            <a:chExt cx="1709739" cy="1709737"/>
          </a:xfrm>
          <a:solidFill>
            <a:schemeClr val="accent1"/>
          </a:solidFill>
          <a:effectLst/>
        </p:grpSpPr>
        <p:sp>
          <p:nvSpPr>
            <p:cNvPr id="9" name="矩形 1"/>
            <p:cNvSpPr/>
            <p:nvPr/>
          </p:nvSpPr>
          <p:spPr>
            <a:xfrm>
              <a:off x="5038725" y="2204244"/>
              <a:ext cx="1709739" cy="1709737"/>
            </a:xfrm>
            <a:custGeom>
              <a:avLst/>
              <a:gdLst/>
              <a:ahLst/>
              <a:cxnLst/>
              <a:rect l="l" t="t" r="r" b="b"/>
              <a:pathLst>
                <a:path w="1709739" h="1709737">
                  <a:moveTo>
                    <a:pt x="854869" y="0"/>
                  </a:moveTo>
                  <a:cubicBezTo>
                    <a:pt x="1327740" y="0"/>
                    <a:pt x="1709739" y="381998"/>
                    <a:pt x="1709739" y="854868"/>
                  </a:cubicBezTo>
                  <a:cubicBezTo>
                    <a:pt x="1709739" y="1327738"/>
                    <a:pt x="1327740" y="1709737"/>
                    <a:pt x="854869" y="1709737"/>
                  </a:cubicBezTo>
                  <a:cubicBezTo>
                    <a:pt x="0" y="1709737"/>
                    <a:pt x="0" y="1709737"/>
                    <a:pt x="0" y="1709737"/>
                  </a:cubicBezTo>
                  <a:cubicBezTo>
                    <a:pt x="0" y="854868"/>
                    <a:pt x="0" y="854868"/>
                    <a:pt x="0" y="854868"/>
                  </a:cubicBezTo>
                  <a:cubicBezTo>
                    <a:pt x="0" y="381998"/>
                    <a:pt x="381999" y="0"/>
                    <a:pt x="854869"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10" name="Text Box 19"/>
            <p:cNvSpPr txBox="1">
              <a:spLocks noChangeArrowheads="1"/>
            </p:cNvSpPr>
            <p:nvPr/>
          </p:nvSpPr>
          <p:spPr bwMode="gray">
            <a:xfrm>
              <a:off x="5187156" y="3430059"/>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40000"/>
                </a:spcAft>
                <a:defRPr/>
              </a:pPr>
              <a:r>
                <a:rPr lang="zh-CN" altLang="en-US"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rPr>
                <a:t>文本</a:t>
              </a:r>
              <a:r>
                <a:rPr lang="en-US"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rPr>
                <a:t>2</a:t>
              </a:r>
              <a:endParaRPr lang="zh-CN"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1" name="组合 10"/>
          <p:cNvGrpSpPr/>
          <p:nvPr/>
        </p:nvGrpSpPr>
        <p:grpSpPr>
          <a:xfrm>
            <a:off x="3916034" y="4099531"/>
            <a:ext cx="1855480" cy="1855481"/>
            <a:chOff x="5033963" y="4086224"/>
            <a:chExt cx="1709737" cy="1709738"/>
          </a:xfrm>
          <a:solidFill>
            <a:schemeClr val="accent1"/>
          </a:solidFill>
          <a:effectLst/>
        </p:grpSpPr>
        <p:sp>
          <p:nvSpPr>
            <p:cNvPr id="12" name="矩形 16"/>
            <p:cNvSpPr/>
            <p:nvPr/>
          </p:nvSpPr>
          <p:spPr>
            <a:xfrm>
              <a:off x="5033963" y="4086224"/>
              <a:ext cx="1709737" cy="1709738"/>
            </a:xfrm>
            <a:custGeom>
              <a:avLst/>
              <a:gdLst/>
              <a:ahLst/>
              <a:cxnLst/>
              <a:rect l="l" t="t" r="r" b="b"/>
              <a:pathLst>
                <a:path w="1709737" h="1709738">
                  <a:moveTo>
                    <a:pt x="0" y="0"/>
                  </a:moveTo>
                  <a:cubicBezTo>
                    <a:pt x="854868" y="0"/>
                    <a:pt x="854868" y="0"/>
                    <a:pt x="854868" y="0"/>
                  </a:cubicBezTo>
                  <a:cubicBezTo>
                    <a:pt x="1327738" y="0"/>
                    <a:pt x="1709737" y="381998"/>
                    <a:pt x="1709737" y="854869"/>
                  </a:cubicBezTo>
                  <a:cubicBezTo>
                    <a:pt x="1709737" y="1327740"/>
                    <a:pt x="1327738" y="1709738"/>
                    <a:pt x="854868" y="1709738"/>
                  </a:cubicBezTo>
                  <a:cubicBezTo>
                    <a:pt x="381998" y="1709738"/>
                    <a:pt x="0" y="1327740"/>
                    <a:pt x="0" y="854869"/>
                  </a:cubicBezTo>
                  <a:cubicBezTo>
                    <a:pt x="0" y="0"/>
                    <a:pt x="0" y="0"/>
                    <a:pt x="0"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13" name="Text Box 19"/>
            <p:cNvSpPr txBox="1">
              <a:spLocks noChangeArrowheads="1"/>
            </p:cNvSpPr>
            <p:nvPr/>
          </p:nvSpPr>
          <p:spPr bwMode="gray">
            <a:xfrm>
              <a:off x="5191918" y="4281438"/>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40000"/>
                </a:spcAft>
                <a:defRPr/>
              </a:pPr>
              <a:r>
                <a:rPr lang="zh-CN" altLang="en-US"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rPr>
                <a:t>文本</a:t>
              </a:r>
              <a:r>
                <a:rPr lang="en-US"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endParaRPr lang="zh-CN"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4" name="组合 13"/>
          <p:cNvGrpSpPr/>
          <p:nvPr/>
        </p:nvGrpSpPr>
        <p:grpSpPr>
          <a:xfrm>
            <a:off x="1833141" y="4111592"/>
            <a:ext cx="1855481" cy="1855481"/>
            <a:chOff x="3114675" y="4097338"/>
            <a:chExt cx="1709738" cy="1709738"/>
          </a:xfrm>
          <a:solidFill>
            <a:schemeClr val="accent1"/>
          </a:solidFill>
          <a:effectLst/>
        </p:grpSpPr>
        <p:sp>
          <p:nvSpPr>
            <p:cNvPr id="15" name="矩形 17"/>
            <p:cNvSpPr/>
            <p:nvPr/>
          </p:nvSpPr>
          <p:spPr>
            <a:xfrm>
              <a:off x="3114675" y="4097338"/>
              <a:ext cx="1709738" cy="1709738"/>
            </a:xfrm>
            <a:custGeom>
              <a:avLst/>
              <a:gdLst/>
              <a:ahLst/>
              <a:cxnLst/>
              <a:rect l="l" t="t" r="r" b="b"/>
              <a:pathLst>
                <a:path w="1709738" h="1709738">
                  <a:moveTo>
                    <a:pt x="854869" y="0"/>
                  </a:moveTo>
                  <a:cubicBezTo>
                    <a:pt x="1709738" y="0"/>
                    <a:pt x="1709738" y="0"/>
                    <a:pt x="1709738" y="0"/>
                  </a:cubicBezTo>
                  <a:cubicBezTo>
                    <a:pt x="1709738" y="854869"/>
                    <a:pt x="1709738" y="854869"/>
                    <a:pt x="1709738" y="854869"/>
                  </a:cubicBezTo>
                  <a:cubicBezTo>
                    <a:pt x="1709738" y="1327739"/>
                    <a:pt x="1327739" y="1709738"/>
                    <a:pt x="854869" y="1709738"/>
                  </a:cubicBezTo>
                  <a:cubicBezTo>
                    <a:pt x="381998" y="1709738"/>
                    <a:pt x="0" y="1327739"/>
                    <a:pt x="0" y="854869"/>
                  </a:cubicBezTo>
                  <a:cubicBezTo>
                    <a:pt x="0" y="381999"/>
                    <a:pt x="381998" y="0"/>
                    <a:pt x="854869"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16" name="Text Box 19"/>
            <p:cNvSpPr txBox="1">
              <a:spLocks noChangeArrowheads="1"/>
            </p:cNvSpPr>
            <p:nvPr/>
          </p:nvSpPr>
          <p:spPr bwMode="gray">
            <a:xfrm>
              <a:off x="3934517" y="4281438"/>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Aft>
                  <a:spcPct val="40000"/>
                </a:spcAft>
                <a:defRPr/>
              </a:pPr>
              <a:r>
                <a:rPr lang="zh-CN" altLang="en-US"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rPr>
                <a:t>文本</a:t>
              </a:r>
              <a:r>
                <a:rPr lang="en-US"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rPr>
                <a:t>4</a:t>
              </a:r>
              <a:endParaRPr lang="zh-CN"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7" name="组合 16"/>
          <p:cNvGrpSpPr/>
          <p:nvPr/>
        </p:nvGrpSpPr>
        <p:grpSpPr>
          <a:xfrm>
            <a:off x="1107833" y="1332678"/>
            <a:ext cx="2579065" cy="2579067"/>
            <a:chOff x="2446338" y="1536700"/>
            <a:chExt cx="2376487" cy="2376488"/>
          </a:xfrm>
          <a:solidFill>
            <a:srgbClr val="42E8CE"/>
          </a:solidFill>
          <a:effectLst/>
        </p:grpSpPr>
        <p:sp>
          <p:nvSpPr>
            <p:cNvPr id="18" name="Freeform 35"/>
            <p:cNvSpPr/>
            <p:nvPr/>
          </p:nvSpPr>
          <p:spPr bwMode="gray">
            <a:xfrm flipH="1">
              <a:off x="2446338" y="1536700"/>
              <a:ext cx="2376487" cy="2376488"/>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rgbClr val="F9F9F9"/>
                </a:solidFill>
                <a:latin typeface="微软雅黑" panose="020B0503020204020204" pitchFamily="34" charset="-122"/>
                <a:ea typeface="微软雅黑" panose="020B0503020204020204" pitchFamily="34" charset="-122"/>
              </a:endParaRPr>
            </a:p>
          </p:txBody>
        </p:sp>
        <p:sp>
          <p:nvSpPr>
            <p:cNvPr id="19" name="Text Box 19"/>
            <p:cNvSpPr txBox="1">
              <a:spLocks noChangeArrowheads="1"/>
            </p:cNvSpPr>
            <p:nvPr/>
          </p:nvSpPr>
          <p:spPr bwMode="gray">
            <a:xfrm>
              <a:off x="3934516" y="3430059"/>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Aft>
                  <a:spcPct val="40000"/>
                </a:spcAft>
                <a:defRPr/>
              </a:pPr>
              <a:r>
                <a:rPr lang="zh-CN" altLang="en-US" sz="2000" b="1" kern="0" noProof="1">
                  <a:solidFill>
                    <a:sysClr val="window" lastClr="FFFFFF"/>
                  </a:solidFill>
                  <a:latin typeface="微软雅黑" panose="020B0503020204020204" pitchFamily="34" charset="-122"/>
                  <a:ea typeface="微软雅黑" panose="020B0503020204020204" pitchFamily="34" charset="-122"/>
                  <a:cs typeface="Arial" panose="020B0604020202020204" pitchFamily="34" charset="0"/>
                </a:rPr>
                <a:t>文本</a:t>
              </a:r>
              <a:r>
                <a:rPr lang="en-US" altLang="zh-CN" sz="2000" b="1" kern="0" noProof="1">
                  <a:solidFill>
                    <a:sysClr val="window" lastClr="FFFFFF"/>
                  </a:solidFill>
                  <a:latin typeface="微软雅黑" panose="020B0503020204020204" pitchFamily="34" charset="-122"/>
                  <a:ea typeface="微软雅黑" panose="020B0503020204020204" pitchFamily="34" charset="-122"/>
                  <a:cs typeface="Arial" panose="020B0604020202020204" pitchFamily="34" charset="0"/>
                </a:rPr>
                <a:t>1</a:t>
              </a:r>
              <a:endParaRPr lang="zh-CN" altLang="zh-CN" sz="2000" b="1" kern="0" noProof="1">
                <a:solidFill>
                  <a:sysClr val="window" lastClr="FFFFFF"/>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0" name="Content Placeholder 2"/>
          <p:cNvSpPr txBox="1"/>
          <p:nvPr/>
        </p:nvSpPr>
        <p:spPr>
          <a:xfrm>
            <a:off x="7675466" y="1939723"/>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21" name="Title 13"/>
          <p:cNvSpPr txBox="1"/>
          <p:nvPr/>
        </p:nvSpPr>
        <p:spPr>
          <a:xfrm>
            <a:off x="7662574" y="1524840"/>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微软雅黑" panose="020B0503020204020204" pitchFamily="34" charset="-122"/>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2" name="Content Placeholder 2"/>
          <p:cNvSpPr txBox="1"/>
          <p:nvPr/>
        </p:nvSpPr>
        <p:spPr>
          <a:xfrm>
            <a:off x="7675466" y="3103870"/>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23" name="Title 13"/>
          <p:cNvSpPr txBox="1"/>
          <p:nvPr/>
        </p:nvSpPr>
        <p:spPr>
          <a:xfrm>
            <a:off x="7662574" y="2688987"/>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微软雅黑" panose="020B0503020204020204" pitchFamily="34" charset="-122"/>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4" name="Content Placeholder 2"/>
          <p:cNvSpPr txBox="1"/>
          <p:nvPr/>
        </p:nvSpPr>
        <p:spPr>
          <a:xfrm>
            <a:off x="7675466" y="4246105"/>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25" name="Title 13"/>
          <p:cNvSpPr txBox="1"/>
          <p:nvPr/>
        </p:nvSpPr>
        <p:spPr>
          <a:xfrm>
            <a:off x="7662574" y="3831222"/>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微软雅黑" panose="020B0503020204020204" pitchFamily="34" charset="-122"/>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6" name="Content Placeholder 2"/>
          <p:cNvSpPr txBox="1"/>
          <p:nvPr/>
        </p:nvSpPr>
        <p:spPr>
          <a:xfrm>
            <a:off x="7675466" y="5390995"/>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27" name="Title 13"/>
          <p:cNvSpPr txBox="1"/>
          <p:nvPr/>
        </p:nvSpPr>
        <p:spPr>
          <a:xfrm>
            <a:off x="7662574" y="4976112"/>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微软雅黑" panose="020B0503020204020204" pitchFamily="34" charset="-122"/>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28" name="组合 27"/>
          <p:cNvGrpSpPr/>
          <p:nvPr/>
        </p:nvGrpSpPr>
        <p:grpSpPr>
          <a:xfrm>
            <a:off x="7171434" y="1657981"/>
            <a:ext cx="491140" cy="491139"/>
            <a:chOff x="5038725" y="2204244"/>
            <a:chExt cx="1709739" cy="1709737"/>
          </a:xfrm>
          <a:solidFill>
            <a:srgbClr val="42E8CE"/>
          </a:solidFill>
          <a:effectLst/>
        </p:grpSpPr>
        <p:sp>
          <p:nvSpPr>
            <p:cNvPr id="29" name="矩形 1"/>
            <p:cNvSpPr/>
            <p:nvPr/>
          </p:nvSpPr>
          <p:spPr>
            <a:xfrm>
              <a:off x="5038725" y="2204244"/>
              <a:ext cx="1709739" cy="1709737"/>
            </a:xfrm>
            <a:custGeom>
              <a:avLst/>
              <a:gdLst/>
              <a:ahLst/>
              <a:cxnLst/>
              <a:rect l="l" t="t" r="r" b="b"/>
              <a:pathLst>
                <a:path w="1709739" h="1709737">
                  <a:moveTo>
                    <a:pt x="854869" y="0"/>
                  </a:moveTo>
                  <a:cubicBezTo>
                    <a:pt x="1327740" y="0"/>
                    <a:pt x="1709739" y="381998"/>
                    <a:pt x="1709739" y="854868"/>
                  </a:cubicBezTo>
                  <a:cubicBezTo>
                    <a:pt x="1709739" y="1327738"/>
                    <a:pt x="1327740" y="1709737"/>
                    <a:pt x="854869" y="1709737"/>
                  </a:cubicBezTo>
                  <a:cubicBezTo>
                    <a:pt x="0" y="1709737"/>
                    <a:pt x="0" y="1709737"/>
                    <a:pt x="0" y="1709737"/>
                  </a:cubicBezTo>
                  <a:cubicBezTo>
                    <a:pt x="0" y="854868"/>
                    <a:pt x="0" y="854868"/>
                    <a:pt x="0" y="854868"/>
                  </a:cubicBezTo>
                  <a:cubicBezTo>
                    <a:pt x="0" y="381998"/>
                    <a:pt x="381999" y="0"/>
                    <a:pt x="854869"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30" name="Text Box 19"/>
            <p:cNvSpPr txBox="1">
              <a:spLocks noChangeArrowheads="1"/>
            </p:cNvSpPr>
            <p:nvPr/>
          </p:nvSpPr>
          <p:spPr bwMode="gray">
            <a:xfrm>
              <a:off x="5187156" y="3430059"/>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40000"/>
                </a:spcAft>
                <a:defRPr/>
              </a:pPr>
              <a:endParaRPr lang="zh-CN"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1" name="组合 30"/>
          <p:cNvGrpSpPr/>
          <p:nvPr/>
        </p:nvGrpSpPr>
        <p:grpSpPr>
          <a:xfrm>
            <a:off x="7171434" y="2822128"/>
            <a:ext cx="491140" cy="491139"/>
            <a:chOff x="5038725" y="2204244"/>
            <a:chExt cx="1709739" cy="1709737"/>
          </a:xfrm>
          <a:solidFill>
            <a:schemeClr val="accent1"/>
          </a:solidFill>
          <a:effectLst/>
        </p:grpSpPr>
        <p:sp>
          <p:nvSpPr>
            <p:cNvPr id="32" name="矩形 1"/>
            <p:cNvSpPr/>
            <p:nvPr/>
          </p:nvSpPr>
          <p:spPr>
            <a:xfrm>
              <a:off x="5038725" y="2204244"/>
              <a:ext cx="1709739" cy="1709737"/>
            </a:xfrm>
            <a:custGeom>
              <a:avLst/>
              <a:gdLst/>
              <a:ahLst/>
              <a:cxnLst/>
              <a:rect l="l" t="t" r="r" b="b"/>
              <a:pathLst>
                <a:path w="1709739" h="1709737">
                  <a:moveTo>
                    <a:pt x="854869" y="0"/>
                  </a:moveTo>
                  <a:cubicBezTo>
                    <a:pt x="1327740" y="0"/>
                    <a:pt x="1709739" y="381998"/>
                    <a:pt x="1709739" y="854868"/>
                  </a:cubicBezTo>
                  <a:cubicBezTo>
                    <a:pt x="1709739" y="1327738"/>
                    <a:pt x="1327740" y="1709737"/>
                    <a:pt x="854869" y="1709737"/>
                  </a:cubicBezTo>
                  <a:cubicBezTo>
                    <a:pt x="0" y="1709737"/>
                    <a:pt x="0" y="1709737"/>
                    <a:pt x="0" y="1709737"/>
                  </a:cubicBezTo>
                  <a:cubicBezTo>
                    <a:pt x="0" y="854868"/>
                    <a:pt x="0" y="854868"/>
                    <a:pt x="0" y="854868"/>
                  </a:cubicBezTo>
                  <a:cubicBezTo>
                    <a:pt x="0" y="381998"/>
                    <a:pt x="381999" y="0"/>
                    <a:pt x="854869"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33" name="Text Box 19"/>
            <p:cNvSpPr txBox="1">
              <a:spLocks noChangeArrowheads="1"/>
            </p:cNvSpPr>
            <p:nvPr/>
          </p:nvSpPr>
          <p:spPr bwMode="gray">
            <a:xfrm>
              <a:off x="5187156" y="3430059"/>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40000"/>
                </a:spcAft>
                <a:defRPr/>
              </a:pPr>
              <a:endParaRPr lang="zh-CN"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4" name="组合 33"/>
          <p:cNvGrpSpPr/>
          <p:nvPr/>
        </p:nvGrpSpPr>
        <p:grpSpPr>
          <a:xfrm>
            <a:off x="7171434" y="3959942"/>
            <a:ext cx="491140" cy="491139"/>
            <a:chOff x="5038725" y="2204244"/>
            <a:chExt cx="1709739" cy="1709737"/>
          </a:xfrm>
          <a:solidFill>
            <a:schemeClr val="accent1"/>
          </a:solidFill>
          <a:effectLst/>
        </p:grpSpPr>
        <p:sp>
          <p:nvSpPr>
            <p:cNvPr id="35" name="矩形 1"/>
            <p:cNvSpPr/>
            <p:nvPr/>
          </p:nvSpPr>
          <p:spPr>
            <a:xfrm>
              <a:off x="5038725" y="2204244"/>
              <a:ext cx="1709739" cy="1709737"/>
            </a:xfrm>
            <a:custGeom>
              <a:avLst/>
              <a:gdLst/>
              <a:ahLst/>
              <a:cxnLst/>
              <a:rect l="l" t="t" r="r" b="b"/>
              <a:pathLst>
                <a:path w="1709739" h="1709737">
                  <a:moveTo>
                    <a:pt x="854869" y="0"/>
                  </a:moveTo>
                  <a:cubicBezTo>
                    <a:pt x="1327740" y="0"/>
                    <a:pt x="1709739" y="381998"/>
                    <a:pt x="1709739" y="854868"/>
                  </a:cubicBezTo>
                  <a:cubicBezTo>
                    <a:pt x="1709739" y="1327738"/>
                    <a:pt x="1327740" y="1709737"/>
                    <a:pt x="854869" y="1709737"/>
                  </a:cubicBezTo>
                  <a:cubicBezTo>
                    <a:pt x="0" y="1709737"/>
                    <a:pt x="0" y="1709737"/>
                    <a:pt x="0" y="1709737"/>
                  </a:cubicBezTo>
                  <a:cubicBezTo>
                    <a:pt x="0" y="854868"/>
                    <a:pt x="0" y="854868"/>
                    <a:pt x="0" y="854868"/>
                  </a:cubicBezTo>
                  <a:cubicBezTo>
                    <a:pt x="0" y="381998"/>
                    <a:pt x="381999" y="0"/>
                    <a:pt x="854869"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36" name="Text Box 19"/>
            <p:cNvSpPr txBox="1">
              <a:spLocks noChangeArrowheads="1"/>
            </p:cNvSpPr>
            <p:nvPr/>
          </p:nvSpPr>
          <p:spPr bwMode="gray">
            <a:xfrm>
              <a:off x="5187156" y="3430059"/>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40000"/>
                </a:spcAft>
                <a:defRPr/>
              </a:pPr>
              <a:endParaRPr lang="zh-CN"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7" name="组合 36"/>
          <p:cNvGrpSpPr/>
          <p:nvPr/>
        </p:nvGrpSpPr>
        <p:grpSpPr>
          <a:xfrm>
            <a:off x="7171434" y="5064233"/>
            <a:ext cx="491140" cy="491139"/>
            <a:chOff x="5038725" y="2204244"/>
            <a:chExt cx="1709739" cy="1709737"/>
          </a:xfrm>
          <a:solidFill>
            <a:schemeClr val="accent1"/>
          </a:solidFill>
          <a:effectLst/>
        </p:grpSpPr>
        <p:sp>
          <p:nvSpPr>
            <p:cNvPr id="38" name="矩形 1"/>
            <p:cNvSpPr/>
            <p:nvPr/>
          </p:nvSpPr>
          <p:spPr>
            <a:xfrm>
              <a:off x="5038725" y="2204244"/>
              <a:ext cx="1709739" cy="1709737"/>
            </a:xfrm>
            <a:custGeom>
              <a:avLst/>
              <a:gdLst/>
              <a:ahLst/>
              <a:cxnLst/>
              <a:rect l="l" t="t" r="r" b="b"/>
              <a:pathLst>
                <a:path w="1709739" h="1709737">
                  <a:moveTo>
                    <a:pt x="854869" y="0"/>
                  </a:moveTo>
                  <a:cubicBezTo>
                    <a:pt x="1327740" y="0"/>
                    <a:pt x="1709739" y="381998"/>
                    <a:pt x="1709739" y="854868"/>
                  </a:cubicBezTo>
                  <a:cubicBezTo>
                    <a:pt x="1709739" y="1327738"/>
                    <a:pt x="1327740" y="1709737"/>
                    <a:pt x="854869" y="1709737"/>
                  </a:cubicBezTo>
                  <a:cubicBezTo>
                    <a:pt x="0" y="1709737"/>
                    <a:pt x="0" y="1709737"/>
                    <a:pt x="0" y="1709737"/>
                  </a:cubicBezTo>
                  <a:cubicBezTo>
                    <a:pt x="0" y="854868"/>
                    <a:pt x="0" y="854868"/>
                    <a:pt x="0" y="854868"/>
                  </a:cubicBezTo>
                  <a:cubicBezTo>
                    <a:pt x="0" y="381998"/>
                    <a:pt x="381999" y="0"/>
                    <a:pt x="854869" y="0"/>
                  </a:cubicBezTo>
                  <a:close/>
                </a:path>
              </a:pathLst>
            </a:custGeom>
            <a:grpFill/>
            <a:ln w="3175" cap="flat" cmpd="sng" algn="ctr">
              <a:solidFill>
                <a:srgbClr val="D7D7D7"/>
              </a:solidFill>
              <a:prstDash val="solid"/>
            </a:ln>
            <a:effectLst/>
          </p:spPr>
          <p:txBody>
            <a:bodyPr anchor="ctr"/>
            <a:lstStyle/>
            <a:p>
              <a:pPr>
                <a:lnSpc>
                  <a:spcPct val="120000"/>
                </a:lnSpc>
                <a:defRPr/>
              </a:pPr>
              <a:endParaRPr lang="zh-CN" altLang="en-US" sz="1200" kern="0" dirty="0">
                <a:solidFill>
                  <a:schemeClr val="bg1"/>
                </a:solidFill>
                <a:latin typeface="微软雅黑" panose="020B0503020204020204" pitchFamily="34" charset="-122"/>
                <a:ea typeface="微软雅黑" panose="020B0503020204020204" pitchFamily="34" charset="-122"/>
              </a:endParaRPr>
            </a:p>
          </p:txBody>
        </p:sp>
        <p:sp>
          <p:nvSpPr>
            <p:cNvPr id="39" name="Text Box 19"/>
            <p:cNvSpPr txBox="1">
              <a:spLocks noChangeArrowheads="1"/>
            </p:cNvSpPr>
            <p:nvPr/>
          </p:nvSpPr>
          <p:spPr bwMode="gray">
            <a:xfrm>
              <a:off x="5187156" y="3430059"/>
              <a:ext cx="701675" cy="3077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defTabSz="801370" eaLnBrk="0" hangingPunct="0">
                <a:defRPr>
                  <a:solidFill>
                    <a:schemeClr val="tx1"/>
                  </a:solidFill>
                  <a:latin typeface="Arial" panose="020B0604020202020204" pitchFamily="34" charset="0"/>
                  <a:ea typeface="宋体" panose="02010600030101010101" pitchFamily="2" charset="-122"/>
                </a:defRPr>
              </a:lvl1pPr>
              <a:lvl2pPr marL="742950" indent="-285750" defTabSz="801370" eaLnBrk="0" hangingPunct="0">
                <a:defRPr>
                  <a:solidFill>
                    <a:schemeClr val="tx1"/>
                  </a:solidFill>
                  <a:latin typeface="Arial" panose="020B0604020202020204" pitchFamily="34" charset="0"/>
                  <a:ea typeface="宋体" panose="02010600030101010101" pitchFamily="2" charset="-122"/>
                </a:defRPr>
              </a:lvl2pPr>
              <a:lvl3pPr marL="1143000" indent="-228600" defTabSz="801370" eaLnBrk="0" hangingPunct="0">
                <a:defRPr>
                  <a:solidFill>
                    <a:schemeClr val="tx1"/>
                  </a:solidFill>
                  <a:latin typeface="Arial" panose="020B0604020202020204" pitchFamily="34" charset="0"/>
                  <a:ea typeface="宋体" panose="02010600030101010101" pitchFamily="2" charset="-122"/>
                </a:defRPr>
              </a:lvl3pPr>
              <a:lvl4pPr marL="1600200" indent="-228600" defTabSz="801370" eaLnBrk="0" hangingPunct="0">
                <a:defRPr>
                  <a:solidFill>
                    <a:schemeClr val="tx1"/>
                  </a:solidFill>
                  <a:latin typeface="Arial" panose="020B0604020202020204" pitchFamily="34" charset="0"/>
                  <a:ea typeface="宋体" panose="02010600030101010101" pitchFamily="2" charset="-122"/>
                </a:defRPr>
              </a:lvl4pPr>
              <a:lvl5pPr marL="2057400" indent="-228600" defTabSz="801370" eaLnBrk="0" hangingPunct="0">
                <a:defRPr>
                  <a:solidFill>
                    <a:schemeClr val="tx1"/>
                  </a:solidFill>
                  <a:latin typeface="Arial" panose="020B0604020202020204" pitchFamily="34" charset="0"/>
                  <a:ea typeface="宋体" panose="02010600030101010101" pitchFamily="2" charset="-122"/>
                </a:defRPr>
              </a:lvl5pPr>
              <a:lvl6pPr marL="25146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137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40000"/>
                </a:spcAft>
                <a:defRPr/>
              </a:pPr>
              <a:endParaRPr lang="zh-CN" altLang="zh-CN" sz="2000" kern="0" noProof="1">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43" name="矩形 42"/>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矩形 51"/>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3" name="矩形 52"/>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4" name="文本框 53"/>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55" name="矩形 54"/>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六边形 7"/>
          <p:cNvSpPr/>
          <p:nvPr/>
        </p:nvSpPr>
        <p:spPr>
          <a:xfrm rot="5400000">
            <a:off x="4510274" y="1626718"/>
            <a:ext cx="1687961" cy="1455140"/>
          </a:xfrm>
          <a:prstGeom prst="hexagon">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9" name="六边形 8"/>
          <p:cNvSpPr/>
          <p:nvPr/>
        </p:nvSpPr>
        <p:spPr>
          <a:xfrm rot="5400000">
            <a:off x="3771345" y="3009571"/>
            <a:ext cx="1687961" cy="1455140"/>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10" name="六边形 9"/>
          <p:cNvSpPr/>
          <p:nvPr/>
        </p:nvSpPr>
        <p:spPr>
          <a:xfrm rot="5400000">
            <a:off x="4508902" y="4392586"/>
            <a:ext cx="1687961" cy="1455140"/>
          </a:xfrm>
          <a:prstGeom prst="hexagon">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11" name="六边形 10"/>
          <p:cNvSpPr/>
          <p:nvPr/>
        </p:nvSpPr>
        <p:spPr>
          <a:xfrm rot="16200000">
            <a:off x="6090333" y="4392585"/>
            <a:ext cx="1687961" cy="1455140"/>
          </a:xfrm>
          <a:prstGeom prst="hexagon">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12" name="六边形 11"/>
          <p:cNvSpPr/>
          <p:nvPr/>
        </p:nvSpPr>
        <p:spPr>
          <a:xfrm rot="16200000">
            <a:off x="6828854" y="3009570"/>
            <a:ext cx="1687961" cy="1455140"/>
          </a:xfrm>
          <a:prstGeom prst="hexagon">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13" name="六边形 12"/>
          <p:cNvSpPr/>
          <p:nvPr/>
        </p:nvSpPr>
        <p:spPr>
          <a:xfrm rot="16200000">
            <a:off x="6033421" y="1626721"/>
            <a:ext cx="1687961" cy="145514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14" name="TextBox 19"/>
          <p:cNvSpPr txBox="1"/>
          <p:nvPr/>
        </p:nvSpPr>
        <p:spPr>
          <a:xfrm>
            <a:off x="1503494" y="2195534"/>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15" name="TextBox 20"/>
          <p:cNvSpPr txBox="1"/>
          <p:nvPr/>
        </p:nvSpPr>
        <p:spPr>
          <a:xfrm>
            <a:off x="1519423" y="1789175"/>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31976" y="4614768"/>
            <a:ext cx="1021840" cy="1021840"/>
          </a:xfrm>
          <a:prstGeom prst="rect">
            <a:avLst/>
          </a:prstGeom>
        </p:spPr>
      </p:pic>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752" y="1835870"/>
            <a:ext cx="983065" cy="983065"/>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789" y="1915145"/>
            <a:ext cx="878283" cy="878283"/>
          </a:xfrm>
          <a:prstGeom prst="rect">
            <a:avLst/>
          </a:prstGeom>
        </p:spPr>
      </p:pic>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0434" y="4616275"/>
            <a:ext cx="1007757" cy="1007757"/>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1580" y="3266468"/>
            <a:ext cx="941341" cy="941341"/>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7893" y="3198268"/>
            <a:ext cx="1009384" cy="1009384"/>
          </a:xfrm>
          <a:prstGeom prst="rect">
            <a:avLst/>
          </a:prstGeom>
        </p:spPr>
      </p:pic>
      <p:sp>
        <p:nvSpPr>
          <p:cNvPr id="22" name="TextBox 19"/>
          <p:cNvSpPr txBox="1"/>
          <p:nvPr/>
        </p:nvSpPr>
        <p:spPr>
          <a:xfrm>
            <a:off x="8113438" y="2195534"/>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23" name="TextBox 20"/>
          <p:cNvSpPr txBox="1"/>
          <p:nvPr/>
        </p:nvSpPr>
        <p:spPr>
          <a:xfrm>
            <a:off x="8129367" y="1789175"/>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24" name="TextBox 19"/>
          <p:cNvSpPr txBox="1"/>
          <p:nvPr/>
        </p:nvSpPr>
        <p:spPr>
          <a:xfrm>
            <a:off x="8618689" y="3730502"/>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25" name="TextBox 20"/>
          <p:cNvSpPr txBox="1"/>
          <p:nvPr/>
        </p:nvSpPr>
        <p:spPr>
          <a:xfrm>
            <a:off x="8634618" y="3324143"/>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26" name="TextBox 19"/>
          <p:cNvSpPr txBox="1"/>
          <p:nvPr/>
        </p:nvSpPr>
        <p:spPr>
          <a:xfrm>
            <a:off x="853670" y="3730502"/>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27" name="TextBox 20"/>
          <p:cNvSpPr txBox="1"/>
          <p:nvPr/>
        </p:nvSpPr>
        <p:spPr>
          <a:xfrm>
            <a:off x="869599" y="3324143"/>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28" name="TextBox 19"/>
          <p:cNvSpPr txBox="1"/>
          <p:nvPr/>
        </p:nvSpPr>
        <p:spPr>
          <a:xfrm>
            <a:off x="1497392" y="5265470"/>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29" name="TextBox 20"/>
          <p:cNvSpPr txBox="1"/>
          <p:nvPr/>
        </p:nvSpPr>
        <p:spPr>
          <a:xfrm>
            <a:off x="1513321" y="4859111"/>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30" name="TextBox 19"/>
          <p:cNvSpPr txBox="1"/>
          <p:nvPr/>
        </p:nvSpPr>
        <p:spPr>
          <a:xfrm>
            <a:off x="8113438" y="5265470"/>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31" name="TextBox 20"/>
          <p:cNvSpPr txBox="1"/>
          <p:nvPr/>
        </p:nvSpPr>
        <p:spPr>
          <a:xfrm>
            <a:off x="8129367" y="4859111"/>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45" name="矩形 44"/>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6" name="矩形 45"/>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7" name="矩形 46"/>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8" name="文本框 47"/>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49" name="矩形 48"/>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p:cNvSpPr/>
          <p:nvPr/>
        </p:nvSpPr>
        <p:spPr>
          <a:xfrm>
            <a:off x="1384806" y="1685576"/>
            <a:ext cx="768085" cy="768085"/>
          </a:xfrm>
          <a:prstGeom prst="ellips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50" name="TextBox 6"/>
          <p:cNvSpPr txBox="1"/>
          <p:nvPr/>
        </p:nvSpPr>
        <p:spPr>
          <a:xfrm>
            <a:off x="1547558" y="1713837"/>
            <a:ext cx="384043" cy="666786"/>
          </a:xfrm>
          <a:prstGeom prst="rect">
            <a:avLst/>
          </a:prstGeom>
          <a:noFill/>
        </p:spPr>
        <p:txBody>
          <a:bodyPr wrap="square" rtlCol="0">
            <a:spAutoFit/>
          </a:bodyPr>
          <a:lstStyle/>
          <a:p>
            <a:r>
              <a:rPr lang="en-US" altLang="zh-CN" sz="3735" b="1" dirty="0">
                <a:solidFill>
                  <a:schemeClr val="bg1"/>
                </a:solidFill>
                <a:ea typeface="微软雅黑" panose="020B0503020204020204" pitchFamily="34" charset="-122"/>
                <a:cs typeface="+mn-ea"/>
                <a:sym typeface="+mn-lt"/>
              </a:rPr>
              <a:t>1</a:t>
            </a:r>
            <a:endParaRPr lang="zh-CN" altLang="en-US" sz="3735" b="1" dirty="0">
              <a:solidFill>
                <a:schemeClr val="bg1"/>
              </a:solidFill>
              <a:ea typeface="微软雅黑" panose="020B0503020204020204" pitchFamily="34" charset="-122"/>
              <a:cs typeface="+mn-ea"/>
              <a:sym typeface="+mn-lt"/>
            </a:endParaRPr>
          </a:p>
        </p:txBody>
      </p:sp>
      <p:sp>
        <p:nvSpPr>
          <p:cNvPr id="51" name="椭圆 50"/>
          <p:cNvSpPr/>
          <p:nvPr/>
        </p:nvSpPr>
        <p:spPr>
          <a:xfrm>
            <a:off x="1384806" y="3331888"/>
            <a:ext cx="768085" cy="768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52" name="TextBox 8"/>
          <p:cNvSpPr txBox="1"/>
          <p:nvPr/>
        </p:nvSpPr>
        <p:spPr>
          <a:xfrm>
            <a:off x="1547558" y="3360149"/>
            <a:ext cx="384043" cy="666786"/>
          </a:xfrm>
          <a:prstGeom prst="rect">
            <a:avLst/>
          </a:prstGeom>
          <a:noFill/>
        </p:spPr>
        <p:txBody>
          <a:bodyPr wrap="square" rtlCol="0">
            <a:spAutoFit/>
          </a:bodyPr>
          <a:lstStyle/>
          <a:p>
            <a:r>
              <a:rPr lang="en-US" altLang="zh-CN" sz="3735" b="1" dirty="0">
                <a:solidFill>
                  <a:schemeClr val="bg1"/>
                </a:solidFill>
                <a:ea typeface="微软雅黑" panose="020B0503020204020204" pitchFamily="34" charset="-122"/>
                <a:cs typeface="+mn-ea"/>
                <a:sym typeface="+mn-lt"/>
              </a:rPr>
              <a:t>2</a:t>
            </a:r>
            <a:endParaRPr lang="zh-CN" altLang="en-US" sz="3735" b="1" dirty="0">
              <a:solidFill>
                <a:schemeClr val="bg1"/>
              </a:solidFill>
              <a:ea typeface="微软雅黑" panose="020B0503020204020204" pitchFamily="34" charset="-122"/>
              <a:cs typeface="+mn-ea"/>
              <a:sym typeface="+mn-lt"/>
            </a:endParaRPr>
          </a:p>
        </p:txBody>
      </p:sp>
      <p:sp>
        <p:nvSpPr>
          <p:cNvPr id="53" name="椭圆 52"/>
          <p:cNvSpPr/>
          <p:nvPr/>
        </p:nvSpPr>
        <p:spPr>
          <a:xfrm>
            <a:off x="1384806" y="4978200"/>
            <a:ext cx="768085" cy="768085"/>
          </a:xfrm>
          <a:prstGeom prst="ellips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54" name="TextBox 10"/>
          <p:cNvSpPr txBox="1"/>
          <p:nvPr/>
        </p:nvSpPr>
        <p:spPr>
          <a:xfrm>
            <a:off x="1547558" y="5006461"/>
            <a:ext cx="384043" cy="666786"/>
          </a:xfrm>
          <a:prstGeom prst="rect">
            <a:avLst/>
          </a:prstGeom>
          <a:noFill/>
        </p:spPr>
        <p:txBody>
          <a:bodyPr wrap="square" rtlCol="0">
            <a:spAutoFit/>
          </a:bodyPr>
          <a:lstStyle/>
          <a:p>
            <a:r>
              <a:rPr lang="en-US" altLang="zh-CN" sz="3735" b="1" dirty="0">
                <a:solidFill>
                  <a:schemeClr val="bg1"/>
                </a:solidFill>
                <a:ea typeface="微软雅黑" panose="020B0503020204020204" pitchFamily="34" charset="-122"/>
                <a:cs typeface="+mn-ea"/>
                <a:sym typeface="+mn-lt"/>
              </a:rPr>
              <a:t>3</a:t>
            </a:r>
            <a:endParaRPr lang="zh-CN" altLang="en-US" sz="3735" b="1" dirty="0">
              <a:solidFill>
                <a:schemeClr val="bg1"/>
              </a:solidFill>
              <a:ea typeface="微软雅黑" panose="020B0503020204020204" pitchFamily="34" charset="-122"/>
              <a:cs typeface="+mn-ea"/>
              <a:sym typeface="+mn-lt"/>
            </a:endParaRPr>
          </a:p>
        </p:txBody>
      </p:sp>
      <p:sp>
        <p:nvSpPr>
          <p:cNvPr id="55" name="椭圆 54"/>
          <p:cNvSpPr/>
          <p:nvPr/>
        </p:nvSpPr>
        <p:spPr>
          <a:xfrm>
            <a:off x="6761403" y="1731458"/>
            <a:ext cx="768085" cy="768085"/>
          </a:xfrm>
          <a:prstGeom prst="ellips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56" name="TextBox 16"/>
          <p:cNvSpPr txBox="1"/>
          <p:nvPr/>
        </p:nvSpPr>
        <p:spPr>
          <a:xfrm>
            <a:off x="6924155" y="1759719"/>
            <a:ext cx="384043" cy="666786"/>
          </a:xfrm>
          <a:prstGeom prst="rect">
            <a:avLst/>
          </a:prstGeom>
          <a:noFill/>
        </p:spPr>
        <p:txBody>
          <a:bodyPr wrap="square" rtlCol="0">
            <a:spAutoFit/>
          </a:bodyPr>
          <a:lstStyle/>
          <a:p>
            <a:r>
              <a:rPr lang="en-US" altLang="zh-CN" sz="3735" b="1" dirty="0">
                <a:solidFill>
                  <a:schemeClr val="bg1"/>
                </a:solidFill>
                <a:ea typeface="微软雅黑" panose="020B0503020204020204" pitchFamily="34" charset="-122"/>
                <a:cs typeface="+mn-ea"/>
                <a:sym typeface="+mn-lt"/>
              </a:rPr>
              <a:t>4</a:t>
            </a:r>
            <a:endParaRPr lang="zh-CN" altLang="en-US" sz="3735" b="1" dirty="0">
              <a:solidFill>
                <a:schemeClr val="bg1"/>
              </a:solidFill>
              <a:ea typeface="微软雅黑" panose="020B0503020204020204" pitchFamily="34" charset="-122"/>
              <a:cs typeface="+mn-ea"/>
              <a:sym typeface="+mn-lt"/>
            </a:endParaRPr>
          </a:p>
        </p:txBody>
      </p:sp>
      <p:sp>
        <p:nvSpPr>
          <p:cNvPr id="57" name="椭圆 56"/>
          <p:cNvSpPr/>
          <p:nvPr/>
        </p:nvSpPr>
        <p:spPr>
          <a:xfrm>
            <a:off x="6761403" y="3368960"/>
            <a:ext cx="768085" cy="7680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58" name="TextBox 25"/>
          <p:cNvSpPr txBox="1"/>
          <p:nvPr/>
        </p:nvSpPr>
        <p:spPr>
          <a:xfrm>
            <a:off x="6924155" y="3397221"/>
            <a:ext cx="384043" cy="666786"/>
          </a:xfrm>
          <a:prstGeom prst="rect">
            <a:avLst/>
          </a:prstGeom>
          <a:noFill/>
        </p:spPr>
        <p:txBody>
          <a:bodyPr wrap="square" rtlCol="0">
            <a:spAutoFit/>
          </a:bodyPr>
          <a:lstStyle/>
          <a:p>
            <a:r>
              <a:rPr lang="en-US" altLang="zh-CN" sz="3735" b="1" dirty="0">
                <a:solidFill>
                  <a:schemeClr val="bg1"/>
                </a:solidFill>
                <a:ea typeface="微软雅黑" panose="020B0503020204020204" pitchFamily="34" charset="-122"/>
                <a:cs typeface="+mn-ea"/>
                <a:sym typeface="+mn-lt"/>
              </a:rPr>
              <a:t>5</a:t>
            </a:r>
            <a:endParaRPr lang="zh-CN" altLang="en-US" sz="3735" b="1" dirty="0">
              <a:solidFill>
                <a:schemeClr val="bg1"/>
              </a:solidFill>
              <a:ea typeface="微软雅黑" panose="020B0503020204020204" pitchFamily="34" charset="-122"/>
              <a:cs typeface="+mn-ea"/>
              <a:sym typeface="+mn-lt"/>
            </a:endParaRPr>
          </a:p>
        </p:txBody>
      </p:sp>
      <p:sp>
        <p:nvSpPr>
          <p:cNvPr id="59" name="椭圆 58"/>
          <p:cNvSpPr/>
          <p:nvPr/>
        </p:nvSpPr>
        <p:spPr>
          <a:xfrm>
            <a:off x="6761403" y="5006461"/>
            <a:ext cx="768085" cy="768085"/>
          </a:xfrm>
          <a:prstGeom prst="ellips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cs typeface="+mn-ea"/>
              <a:sym typeface="+mn-lt"/>
            </a:endParaRPr>
          </a:p>
        </p:txBody>
      </p:sp>
      <p:sp>
        <p:nvSpPr>
          <p:cNvPr id="60" name="TextBox 28"/>
          <p:cNvSpPr txBox="1"/>
          <p:nvPr/>
        </p:nvSpPr>
        <p:spPr>
          <a:xfrm>
            <a:off x="6924155" y="5034722"/>
            <a:ext cx="384043" cy="666786"/>
          </a:xfrm>
          <a:prstGeom prst="rect">
            <a:avLst/>
          </a:prstGeom>
          <a:noFill/>
        </p:spPr>
        <p:txBody>
          <a:bodyPr wrap="square" rtlCol="0">
            <a:spAutoFit/>
          </a:bodyPr>
          <a:lstStyle/>
          <a:p>
            <a:r>
              <a:rPr lang="en-US" altLang="zh-CN" sz="3735" b="1" dirty="0">
                <a:solidFill>
                  <a:schemeClr val="bg1"/>
                </a:solidFill>
                <a:ea typeface="微软雅黑" panose="020B0503020204020204" pitchFamily="34" charset="-122"/>
                <a:cs typeface="+mn-ea"/>
                <a:sym typeface="+mn-lt"/>
              </a:rPr>
              <a:t>6</a:t>
            </a:r>
            <a:endParaRPr lang="zh-CN" altLang="en-US" sz="3735" b="1" dirty="0">
              <a:solidFill>
                <a:schemeClr val="bg1"/>
              </a:solidFill>
              <a:ea typeface="微软雅黑" panose="020B0503020204020204" pitchFamily="34" charset="-122"/>
              <a:cs typeface="+mn-ea"/>
              <a:sym typeface="+mn-lt"/>
            </a:endParaRPr>
          </a:p>
        </p:txBody>
      </p:sp>
      <p:sp>
        <p:nvSpPr>
          <p:cNvPr id="61" name="TextBox 19"/>
          <p:cNvSpPr txBox="1"/>
          <p:nvPr/>
        </p:nvSpPr>
        <p:spPr>
          <a:xfrm>
            <a:off x="2306085" y="2091935"/>
            <a:ext cx="3156858" cy="704232"/>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62" name="TextBox 20"/>
          <p:cNvSpPr txBox="1"/>
          <p:nvPr/>
        </p:nvSpPr>
        <p:spPr>
          <a:xfrm>
            <a:off x="2322015" y="1685576"/>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63" name="TextBox 19"/>
          <p:cNvSpPr txBox="1"/>
          <p:nvPr/>
        </p:nvSpPr>
        <p:spPr>
          <a:xfrm>
            <a:off x="2306085" y="3735650"/>
            <a:ext cx="3156858" cy="704232"/>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64" name="TextBox 20"/>
          <p:cNvSpPr txBox="1"/>
          <p:nvPr/>
        </p:nvSpPr>
        <p:spPr>
          <a:xfrm>
            <a:off x="2322015" y="3329291"/>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65" name="TextBox 19"/>
          <p:cNvSpPr txBox="1"/>
          <p:nvPr/>
        </p:nvSpPr>
        <p:spPr>
          <a:xfrm>
            <a:off x="2306085" y="5412820"/>
            <a:ext cx="3156858" cy="704232"/>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66" name="TextBox 20"/>
          <p:cNvSpPr txBox="1"/>
          <p:nvPr/>
        </p:nvSpPr>
        <p:spPr>
          <a:xfrm>
            <a:off x="2322015" y="5006461"/>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67" name="TextBox 19"/>
          <p:cNvSpPr txBox="1"/>
          <p:nvPr/>
        </p:nvSpPr>
        <p:spPr>
          <a:xfrm>
            <a:off x="7757884" y="2091935"/>
            <a:ext cx="3156858" cy="704232"/>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68" name="TextBox 20"/>
          <p:cNvSpPr txBox="1"/>
          <p:nvPr/>
        </p:nvSpPr>
        <p:spPr>
          <a:xfrm>
            <a:off x="7773814" y="1685576"/>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69" name="TextBox 19"/>
          <p:cNvSpPr txBox="1"/>
          <p:nvPr/>
        </p:nvSpPr>
        <p:spPr>
          <a:xfrm>
            <a:off x="7757884" y="3735650"/>
            <a:ext cx="3156858" cy="704232"/>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70" name="TextBox 20"/>
          <p:cNvSpPr txBox="1"/>
          <p:nvPr/>
        </p:nvSpPr>
        <p:spPr>
          <a:xfrm>
            <a:off x="7773814" y="3329291"/>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71" name="TextBox 19"/>
          <p:cNvSpPr txBox="1"/>
          <p:nvPr/>
        </p:nvSpPr>
        <p:spPr>
          <a:xfrm>
            <a:off x="7757884" y="5412820"/>
            <a:ext cx="3156858" cy="704232"/>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ea typeface="微软雅黑" panose="020B0503020204020204" pitchFamily="34" charset="-122"/>
                <a:cs typeface="+mn-ea"/>
                <a:sym typeface="+mn-lt"/>
              </a:rPr>
              <a:t>这里填写文字内容这里填写文字内容这里填写文字内容这里填写文字内容</a:t>
            </a:r>
            <a:endParaRPr lang="zh-CN" altLang="en-US" sz="1400" dirty="0">
              <a:solidFill>
                <a:schemeClr val="tx1">
                  <a:lumMod val="65000"/>
                  <a:lumOff val="35000"/>
                </a:schemeClr>
              </a:solidFill>
              <a:ea typeface="微软雅黑" panose="020B0503020204020204" pitchFamily="34" charset="-122"/>
              <a:cs typeface="+mn-ea"/>
              <a:sym typeface="+mn-lt"/>
            </a:endParaRPr>
          </a:p>
        </p:txBody>
      </p:sp>
      <p:sp>
        <p:nvSpPr>
          <p:cNvPr id="72" name="TextBox 20"/>
          <p:cNvSpPr txBox="1"/>
          <p:nvPr/>
        </p:nvSpPr>
        <p:spPr>
          <a:xfrm>
            <a:off x="7773814" y="5006461"/>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ea typeface="微软雅黑" panose="020B0503020204020204" pitchFamily="34" charset="-122"/>
                <a:cs typeface="+mn-ea"/>
                <a:sym typeface="+mn-lt"/>
              </a:rPr>
              <a:t>这里添加标题</a:t>
            </a:r>
            <a:endParaRPr lang="zh-CN" altLang="en-US" sz="2135" b="1" dirty="0">
              <a:solidFill>
                <a:schemeClr val="tx1">
                  <a:lumMod val="65000"/>
                  <a:lumOff val="35000"/>
                </a:schemeClr>
              </a:solidFill>
              <a:ea typeface="微软雅黑" panose="020B0503020204020204" pitchFamily="34" charset="-122"/>
              <a:cs typeface="+mn-ea"/>
              <a:sym typeface="+mn-lt"/>
            </a:endParaRPr>
          </a:p>
        </p:txBody>
      </p:sp>
      <p:sp>
        <p:nvSpPr>
          <p:cNvPr id="48" name="矩形 47"/>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3" name="矩形 72"/>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4" name="矩形 73"/>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5" name="文本框 74"/>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76" name="矩形 75"/>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44"/>
          <p:cNvSpPr>
            <a:spLocks noChangeArrowheads="1"/>
          </p:cNvSpPr>
          <p:nvPr/>
        </p:nvSpPr>
        <p:spPr bwMode="auto">
          <a:xfrm>
            <a:off x="1073621" y="1811118"/>
            <a:ext cx="1420004" cy="1420004"/>
          </a:xfrm>
          <a:prstGeom prst="ellipse">
            <a:avLst/>
          </a:prstGeom>
          <a:solidFill>
            <a:schemeClr val="accent1"/>
          </a:solidFill>
          <a:ln>
            <a:noFill/>
          </a:ln>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9" name="Group 8"/>
          <p:cNvGrpSpPr/>
          <p:nvPr/>
        </p:nvGrpSpPr>
        <p:grpSpPr bwMode="auto">
          <a:xfrm>
            <a:off x="1602023" y="2262388"/>
            <a:ext cx="340680" cy="517464"/>
            <a:chOff x="0" y="0"/>
            <a:chExt cx="293688" cy="446088"/>
          </a:xfrm>
        </p:grpSpPr>
        <p:sp>
          <p:nvSpPr>
            <p:cNvPr id="10"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11"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12"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grpSp>
      <p:sp>
        <p:nvSpPr>
          <p:cNvPr id="13" name="椭圆 50"/>
          <p:cNvSpPr>
            <a:spLocks noChangeArrowheads="1"/>
          </p:cNvSpPr>
          <p:nvPr/>
        </p:nvSpPr>
        <p:spPr bwMode="auto">
          <a:xfrm>
            <a:off x="3119825" y="1811118"/>
            <a:ext cx="1420004" cy="1420004"/>
          </a:xfrm>
          <a:prstGeom prst="ellipse">
            <a:avLst/>
          </a:prstGeom>
          <a:solidFill>
            <a:srgbClr val="42E8CE"/>
          </a:solidFill>
          <a:ln>
            <a:noFill/>
          </a:ln>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Freeform 1001"/>
          <p:cNvSpPr>
            <a:spLocks noEditPoints="1" noChangeArrowheads="1"/>
          </p:cNvSpPr>
          <p:nvPr/>
        </p:nvSpPr>
        <p:spPr bwMode="auto">
          <a:xfrm>
            <a:off x="3535306" y="2173107"/>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15" name="椭圆 53"/>
          <p:cNvSpPr>
            <a:spLocks noChangeArrowheads="1"/>
          </p:cNvSpPr>
          <p:nvPr/>
        </p:nvSpPr>
        <p:spPr bwMode="auto">
          <a:xfrm>
            <a:off x="5166029" y="1811118"/>
            <a:ext cx="1421846" cy="1420004"/>
          </a:xfrm>
          <a:prstGeom prst="ellipse">
            <a:avLst/>
          </a:prstGeom>
          <a:solidFill>
            <a:schemeClr val="accent1"/>
          </a:solidFill>
          <a:ln>
            <a:noFill/>
          </a:ln>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6" name="Group 17"/>
          <p:cNvGrpSpPr/>
          <p:nvPr/>
        </p:nvGrpSpPr>
        <p:grpSpPr bwMode="auto">
          <a:xfrm>
            <a:off x="5582807" y="2262388"/>
            <a:ext cx="442535" cy="570869"/>
            <a:chOff x="0" y="0"/>
            <a:chExt cx="381000" cy="492126"/>
          </a:xfrm>
        </p:grpSpPr>
        <p:sp>
          <p:nvSpPr>
            <p:cNvPr id="17"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18"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19"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20"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grpSp>
      <p:sp>
        <p:nvSpPr>
          <p:cNvPr id="21" name="椭圆 60"/>
          <p:cNvSpPr>
            <a:spLocks noChangeArrowheads="1"/>
          </p:cNvSpPr>
          <p:nvPr/>
        </p:nvSpPr>
        <p:spPr bwMode="auto">
          <a:xfrm>
            <a:off x="7214077" y="1790857"/>
            <a:ext cx="1420004" cy="1420004"/>
          </a:xfrm>
          <a:prstGeom prst="ellipse">
            <a:avLst/>
          </a:prstGeom>
          <a:solidFill>
            <a:srgbClr val="42E8CE"/>
          </a:solidFill>
          <a:ln>
            <a:noFill/>
          </a:ln>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2" name="Freeform 1015"/>
          <p:cNvSpPr>
            <a:spLocks noChangeArrowheads="1"/>
          </p:cNvSpPr>
          <p:nvPr/>
        </p:nvSpPr>
        <p:spPr bwMode="auto">
          <a:xfrm>
            <a:off x="7652178" y="2325854"/>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23" name="椭圆 63"/>
          <p:cNvSpPr>
            <a:spLocks noChangeArrowheads="1"/>
          </p:cNvSpPr>
          <p:nvPr/>
        </p:nvSpPr>
        <p:spPr bwMode="auto">
          <a:xfrm>
            <a:off x="9260280" y="1811118"/>
            <a:ext cx="1420004" cy="1420004"/>
          </a:xfrm>
          <a:prstGeom prst="ellipse">
            <a:avLst/>
          </a:prstGeom>
          <a:solidFill>
            <a:schemeClr val="accent1"/>
          </a:solidFill>
          <a:ln>
            <a:noFill/>
          </a:ln>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4" name="Group 27"/>
          <p:cNvGrpSpPr/>
          <p:nvPr/>
        </p:nvGrpSpPr>
        <p:grpSpPr bwMode="auto">
          <a:xfrm>
            <a:off x="9726607" y="2347843"/>
            <a:ext cx="481864" cy="352005"/>
            <a:chOff x="0" y="0"/>
            <a:chExt cx="685800" cy="400050"/>
          </a:xfrm>
        </p:grpSpPr>
        <p:sp>
          <p:nvSpPr>
            <p:cNvPr id="25"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sp>
          <p:nvSpPr>
            <p:cNvPr id="26"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tx1">
                    <a:lumMod val="65000"/>
                    <a:lumOff val="35000"/>
                  </a:schemeClr>
                </a:solidFill>
                <a:latin typeface="Calibri" panose="020F0502020204030204" charset="0"/>
                <a:ea typeface="微软雅黑" panose="020B0503020204020204" pitchFamily="34" charset="-122"/>
                <a:sym typeface="宋体" panose="02010600030101010101" pitchFamily="2" charset="-122"/>
              </a:endParaRPr>
            </a:p>
          </p:txBody>
        </p:sp>
      </p:grpSp>
      <p:sp>
        <p:nvSpPr>
          <p:cNvPr id="27" name="文本框 68"/>
          <p:cNvSpPr>
            <a:spLocks noChangeArrowheads="1"/>
          </p:cNvSpPr>
          <p:nvPr/>
        </p:nvSpPr>
        <p:spPr bwMode="auto">
          <a:xfrm>
            <a:off x="1190824" y="34771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框 69"/>
          <p:cNvSpPr>
            <a:spLocks noChangeArrowheads="1"/>
          </p:cNvSpPr>
          <p:nvPr/>
        </p:nvSpPr>
        <p:spPr bwMode="auto">
          <a:xfrm>
            <a:off x="3191169" y="34771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70"/>
          <p:cNvSpPr>
            <a:spLocks noChangeArrowheads="1"/>
          </p:cNvSpPr>
          <p:nvPr/>
        </p:nvSpPr>
        <p:spPr bwMode="auto">
          <a:xfrm>
            <a:off x="5313298" y="34771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文本框 71"/>
          <p:cNvSpPr>
            <a:spLocks noChangeArrowheads="1"/>
          </p:cNvSpPr>
          <p:nvPr/>
        </p:nvSpPr>
        <p:spPr bwMode="auto">
          <a:xfrm>
            <a:off x="7313643" y="34771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文本框 72"/>
          <p:cNvSpPr>
            <a:spLocks noChangeArrowheads="1"/>
          </p:cNvSpPr>
          <p:nvPr/>
        </p:nvSpPr>
        <p:spPr bwMode="auto">
          <a:xfrm>
            <a:off x="9379717" y="34771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燕尾形 73"/>
          <p:cNvSpPr>
            <a:spLocks noChangeArrowheads="1"/>
          </p:cNvSpPr>
          <p:nvPr/>
        </p:nvSpPr>
        <p:spPr bwMode="auto">
          <a:xfrm>
            <a:off x="2664907" y="24520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3" name="燕尾形 74"/>
          <p:cNvSpPr>
            <a:spLocks noChangeArrowheads="1"/>
          </p:cNvSpPr>
          <p:nvPr/>
        </p:nvSpPr>
        <p:spPr bwMode="auto">
          <a:xfrm>
            <a:off x="4742422" y="24520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4" name="燕尾形 75"/>
          <p:cNvSpPr>
            <a:spLocks noChangeArrowheads="1"/>
          </p:cNvSpPr>
          <p:nvPr/>
        </p:nvSpPr>
        <p:spPr bwMode="auto">
          <a:xfrm>
            <a:off x="6779419" y="24520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5" name="燕尾形 76"/>
          <p:cNvSpPr>
            <a:spLocks noChangeArrowheads="1"/>
          </p:cNvSpPr>
          <p:nvPr/>
        </p:nvSpPr>
        <p:spPr bwMode="auto">
          <a:xfrm>
            <a:off x="8845883" y="2474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36" name="Group 46"/>
          <p:cNvGrpSpPr/>
          <p:nvPr/>
        </p:nvGrpSpPr>
        <p:grpSpPr bwMode="auto">
          <a:xfrm>
            <a:off x="1147292" y="4024924"/>
            <a:ext cx="9847129" cy="357303"/>
            <a:chOff x="0" y="0"/>
            <a:chExt cx="8487614" cy="309189"/>
          </a:xfrm>
        </p:grpSpPr>
        <p:sp>
          <p:nvSpPr>
            <p:cNvPr id="37" name="矩形 84"/>
            <p:cNvSpPr>
              <a:spLocks noChangeArrowheads="1"/>
            </p:cNvSpPr>
            <p:nvPr/>
          </p:nvSpPr>
          <p:spPr bwMode="auto">
            <a:xfrm>
              <a:off x="0" y="0"/>
              <a:ext cx="8487614" cy="309189"/>
            </a:xfrm>
            <a:prstGeom prst="rect">
              <a:avLst/>
            </a:prstGeom>
            <a:solidFill>
              <a:schemeClr val="accent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8" name="燕尾形 85"/>
            <p:cNvSpPr>
              <a:spLocks noChangeArrowheads="1"/>
            </p:cNvSpPr>
            <p:nvPr/>
          </p:nvSpPr>
          <p:spPr bwMode="auto">
            <a:xfrm rot="5400000">
              <a:off x="447875" y="45803"/>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9" name="燕尾形 86"/>
            <p:cNvSpPr>
              <a:spLocks noChangeArrowheads="1"/>
            </p:cNvSpPr>
            <p:nvPr/>
          </p:nvSpPr>
          <p:spPr bwMode="auto">
            <a:xfrm rot="5400000">
              <a:off x="2193724" y="4580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0" name="燕尾形 87"/>
            <p:cNvSpPr>
              <a:spLocks noChangeArrowheads="1"/>
            </p:cNvSpPr>
            <p:nvPr/>
          </p:nvSpPr>
          <p:spPr bwMode="auto">
            <a:xfrm rot="5400000">
              <a:off x="4024557" y="51518"/>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1" name="燕尾形 88"/>
            <p:cNvSpPr>
              <a:spLocks noChangeArrowheads="1"/>
            </p:cNvSpPr>
            <p:nvPr/>
          </p:nvSpPr>
          <p:spPr bwMode="auto">
            <a:xfrm rot="5400000">
              <a:off x="5716320" y="40380"/>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2" name="燕尾形 89"/>
            <p:cNvSpPr>
              <a:spLocks noChangeArrowheads="1"/>
            </p:cNvSpPr>
            <p:nvPr/>
          </p:nvSpPr>
          <p:spPr bwMode="auto">
            <a:xfrm rot="5400000">
              <a:off x="7540696" y="5108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43" name="Content Placeholder 2"/>
          <p:cNvSpPr txBox="1"/>
          <p:nvPr/>
        </p:nvSpPr>
        <p:spPr>
          <a:xfrm>
            <a:off x="1013777"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44" name="Content Placeholder 2"/>
          <p:cNvSpPr txBox="1"/>
          <p:nvPr/>
        </p:nvSpPr>
        <p:spPr>
          <a:xfrm>
            <a:off x="2974747"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45" name="Content Placeholder 2"/>
          <p:cNvSpPr txBox="1"/>
          <p:nvPr/>
        </p:nvSpPr>
        <p:spPr>
          <a:xfrm>
            <a:off x="5025541"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46" name="Content Placeholder 2"/>
          <p:cNvSpPr txBox="1"/>
          <p:nvPr/>
        </p:nvSpPr>
        <p:spPr>
          <a:xfrm>
            <a:off x="6988284"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47" name="Content Placeholder 2"/>
          <p:cNvSpPr txBox="1"/>
          <p:nvPr/>
        </p:nvSpPr>
        <p:spPr>
          <a:xfrm>
            <a:off x="9136891" y="46094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ea typeface="微软雅黑" panose="020B0503020204020204" pitchFamily="34" charset="-122"/>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ea typeface="微软雅黑" panose="020B0503020204020204" pitchFamily="34" charset="-122"/>
              <a:cs typeface="+mn-ea"/>
              <a:sym typeface="+mn-lt"/>
            </a:endParaRPr>
          </a:p>
        </p:txBody>
      </p:sp>
      <p:sp>
        <p:nvSpPr>
          <p:cNvPr id="51" name="矩形 50"/>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0" name="矩形 59"/>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1" name="矩形 60"/>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2" name="文本框 61"/>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63" name="矩形 62"/>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矩形 16"/>
          <p:cNvSpPr/>
          <p:nvPr/>
        </p:nvSpPr>
        <p:spPr>
          <a:xfrm rot="2490605">
            <a:off x="-3019103" y="-182992"/>
            <a:ext cx="8138486" cy="7414108"/>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19185197">
            <a:off x="-2206896" y="-867692"/>
            <a:ext cx="7183540" cy="7515612"/>
          </a:xfrm>
          <a:prstGeom prst="triangle">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文本框 2"/>
          <p:cNvSpPr txBox="1"/>
          <p:nvPr/>
        </p:nvSpPr>
        <p:spPr>
          <a:xfrm>
            <a:off x="2044401" y="3350860"/>
            <a:ext cx="3570208" cy="1107996"/>
          </a:xfrm>
          <a:prstGeom prst="rect">
            <a:avLst/>
          </a:prstGeom>
          <a:noFill/>
        </p:spPr>
        <p:txBody>
          <a:bodyPr wrap="none" rtlCol="0">
            <a:spAutoFit/>
            <a:scene3d>
              <a:camera prst="orthographicFront"/>
              <a:lightRig rig="threePt" dir="t"/>
            </a:scene3d>
            <a:sp3d contourW="25400"/>
          </a:bodyPr>
          <a:lstStyle/>
          <a:p>
            <a:r>
              <a:rPr lang="zh-CN" altLang="en-US" sz="6600" b="1" dirty="0">
                <a:solidFill>
                  <a:schemeClr val="bg1"/>
                </a:solidFill>
                <a:ea typeface="微软雅黑" panose="020B0503020204020204" pitchFamily="34" charset="-122"/>
              </a:rPr>
              <a:t>感谢观看</a:t>
            </a:r>
            <a:endParaRPr lang="zh-CN" altLang="en-US" sz="6600" b="1" dirty="0">
              <a:solidFill>
                <a:schemeClr val="bg1"/>
              </a:solidFill>
              <a:ea typeface="微软雅黑" panose="020B0503020204020204" pitchFamily="34" charset="-122"/>
            </a:endParaRPr>
          </a:p>
        </p:txBody>
      </p:sp>
      <p:sp>
        <p:nvSpPr>
          <p:cNvPr id="4" name="文本框 3"/>
          <p:cNvSpPr txBox="1"/>
          <p:nvPr/>
        </p:nvSpPr>
        <p:spPr>
          <a:xfrm rot="16200000">
            <a:off x="8396638" y="2929322"/>
            <a:ext cx="6630341" cy="369332"/>
          </a:xfrm>
          <a:prstGeom prst="rect">
            <a:avLst/>
          </a:prstGeom>
          <a:noFill/>
        </p:spPr>
        <p:txBody>
          <a:bodyPr wrap="none" rtlCol="0">
            <a:spAutoFit/>
          </a:bodyPr>
          <a:lstStyle/>
          <a:p>
            <a:r>
              <a:rPr lang="en-US" altLang="zh-CN" spc="600" dirty="0">
                <a:solidFill>
                  <a:schemeClr val="bg1">
                    <a:alpha val="67000"/>
                  </a:schemeClr>
                </a:solidFill>
                <a:latin typeface="等线" panose="02010600030101010101" pitchFamily="2" charset="-122"/>
                <a:ea typeface="等线" panose="02010600030101010101" pitchFamily="2" charset="-122"/>
              </a:rPr>
              <a:t>ADD YOUR TEXT HERE ADD YOUR TEXT</a:t>
            </a:r>
            <a:endParaRPr lang="en-US" altLang="zh-CN" spc="600" dirty="0">
              <a:solidFill>
                <a:schemeClr val="bg1">
                  <a:alpha val="67000"/>
                </a:schemeClr>
              </a:solidFill>
              <a:latin typeface="等线" panose="02010600030101010101" pitchFamily="2" charset="-122"/>
              <a:ea typeface="等线" panose="02010600030101010101" pitchFamily="2" charset="-122"/>
            </a:endParaRPr>
          </a:p>
        </p:txBody>
      </p:sp>
      <p:cxnSp>
        <p:nvCxnSpPr>
          <p:cNvPr id="5" name="直接连接符 4"/>
          <p:cNvCxnSpPr/>
          <p:nvPr/>
        </p:nvCxnSpPr>
        <p:spPr>
          <a:xfrm>
            <a:off x="-12699" y="4879270"/>
            <a:ext cx="9976732" cy="0"/>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841500" y="3113989"/>
            <a:ext cx="0" cy="3744011"/>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044401" y="5054595"/>
            <a:ext cx="2749471" cy="400110"/>
          </a:xfrm>
          <a:prstGeom prst="rect">
            <a:avLst/>
          </a:prstGeom>
          <a:noFill/>
        </p:spPr>
        <p:txBody>
          <a:bodyPr wrap="none" rtlCol="0">
            <a:spAutoFit/>
          </a:bodyPr>
          <a:lstStyle/>
          <a:p>
            <a:r>
              <a:rPr lang="en-US" altLang="zh-CN" sz="2000" spc="600" dirty="0">
                <a:solidFill>
                  <a:schemeClr val="bg1"/>
                </a:solidFill>
                <a:ea typeface="微软雅黑" panose="020B0503020204020204" pitchFamily="34" charset="-122"/>
              </a:rPr>
              <a:t>20XX / XX / XX</a:t>
            </a:r>
            <a:endParaRPr lang="en-US" altLang="zh-CN" sz="2000" spc="600" dirty="0">
              <a:solidFill>
                <a:schemeClr val="bg1"/>
              </a:solidFill>
              <a:ea typeface="微软雅黑" panose="020B0503020204020204" pitchFamily="34" charset="-122"/>
            </a:endParaRPr>
          </a:p>
        </p:txBody>
      </p:sp>
      <p:sp>
        <p:nvSpPr>
          <p:cNvPr id="8" name="矩形 7"/>
          <p:cNvSpPr/>
          <p:nvPr/>
        </p:nvSpPr>
        <p:spPr>
          <a:xfrm>
            <a:off x="2044400" y="4395626"/>
            <a:ext cx="5952117" cy="338554"/>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600" u="none" strike="noStrike" kern="1200" cap="none" spc="0" normalizeH="0" baseline="0" noProof="0" dirty="0">
                <a:ln>
                  <a:noFill/>
                </a:ln>
                <a:solidFill>
                  <a:schemeClr val="bg1"/>
                </a:solidFill>
                <a:effectLst/>
                <a:uLnTx/>
                <a:uFillTx/>
                <a:ea typeface="等线" panose="02010600030101010101" pitchFamily="2" charset="-122"/>
                <a:cs typeface="+mn-cs"/>
              </a:rPr>
              <a:t>ADD YOUR TEXT HERE ADD YOUR TEXT</a:t>
            </a:r>
            <a:endParaRPr kumimoji="0" lang="zh-CN" altLang="en-US" sz="1600" u="none" strike="noStrike" kern="1200" cap="none" spc="0" normalizeH="0" baseline="0" noProof="0" dirty="0">
              <a:ln>
                <a:noFill/>
              </a:ln>
              <a:solidFill>
                <a:schemeClr val="bg1"/>
              </a:solidFill>
              <a:effectLst/>
              <a:uLnTx/>
              <a:uFillTx/>
              <a:ea typeface="等线" panose="02010600030101010101" pitchFamily="2" charset="-122"/>
              <a:cs typeface="+mn-cs"/>
            </a:endParaRPr>
          </a:p>
        </p:txBody>
      </p:sp>
      <p:sp>
        <p:nvSpPr>
          <p:cNvPr id="16" name="标题 1"/>
          <p:cNvSpPr txBox="1"/>
          <p:nvPr/>
        </p:nvSpPr>
        <p:spPr>
          <a:xfrm>
            <a:off x="7432938" y="566184"/>
            <a:ext cx="3215470" cy="12037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0000" dirty="0">
                <a:solidFill>
                  <a:schemeClr val="bg1">
                    <a:alpha val="50000"/>
                  </a:schemeClr>
                </a:solidFill>
                <a:latin typeface="Shunpu" panose="02000609000000000000" pitchFamily="49" charset="-128"/>
                <a:ea typeface="Shunpu" panose="02000609000000000000" pitchFamily="49" charset="-128"/>
              </a:rPr>
              <a:t>2019</a:t>
            </a:r>
            <a:endParaRPr lang="zh-CN" altLang="en-US" sz="10000" dirty="0">
              <a:solidFill>
                <a:schemeClr val="bg1">
                  <a:alpha val="50000"/>
                </a:schemeClr>
              </a:solidFill>
              <a:latin typeface="Shunpu" panose="02000609000000000000" pitchFamily="49" charset="-128"/>
              <a:ea typeface="Shunpu" panose="02000609000000000000" pitchFamily="49" charset="-128"/>
            </a:endParaRPr>
          </a:p>
        </p:txBody>
      </p:sp>
    </p:spTree>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000"/>
                            </p:stCondLst>
                            <p:childTnLst>
                              <p:par>
                                <p:cTn id="28" presetID="22" presetClass="entr" presetSubtype="4"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2500"/>
                            </p:stCondLst>
                            <p:childTnLst>
                              <p:par>
                                <p:cTn id="35" presetID="2" presetClass="entr" presetSubtype="9"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0-#ppt_h/2"/>
                                          </p:val>
                                        </p:tav>
                                        <p:tav tm="100000">
                                          <p:val>
                                            <p:strVal val="#ppt_y"/>
                                          </p:val>
                                        </p:tav>
                                      </p:tavLst>
                                    </p:anim>
                                  </p:childTnLst>
                                </p:cTn>
                              </p:par>
                              <p:par>
                                <p:cTn id="39" presetID="2" presetClass="entr" presetSubtype="12"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 grpId="0"/>
      <p:bldP spid="4" grpId="0"/>
      <p:bldP spid="7" grpId="0"/>
      <p:bldP spid="8"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2"/>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6"/>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8" y="0"/>
            <a:ext cx="5382764" cy="6857996"/>
          </a:xfrm>
          <a:prstGeom prst="rect">
            <a:avLst/>
          </a:prstGeom>
        </p:spPr>
      </p:pic>
      <p:grpSp>
        <p:nvGrpSpPr>
          <p:cNvPr id="26" name="组合 25"/>
          <p:cNvGrpSpPr/>
          <p:nvPr/>
        </p:nvGrpSpPr>
        <p:grpSpPr>
          <a:xfrm>
            <a:off x="330200" y="257175"/>
            <a:ext cx="11468100" cy="542925"/>
            <a:chOff x="330200" y="257175"/>
            <a:chExt cx="11468100" cy="542925"/>
          </a:xfrm>
        </p:grpSpPr>
        <p:sp>
          <p:nvSpPr>
            <p:cNvPr id="8" name="矩形 7"/>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9" name="组合 8"/>
            <p:cNvGrpSpPr/>
            <p:nvPr/>
          </p:nvGrpSpPr>
          <p:grpSpPr>
            <a:xfrm>
              <a:off x="11493500" y="257175"/>
              <a:ext cx="304800" cy="203200"/>
              <a:chOff x="11379200" y="257175"/>
              <a:chExt cx="304800" cy="203200"/>
            </a:xfrm>
          </p:grpSpPr>
          <p:cxnSp>
            <p:nvCxnSpPr>
              <p:cNvPr id="10" name="直接连接符 9"/>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3136900" y="1724819"/>
            <a:ext cx="8356600" cy="4155281"/>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4" name="文本框 13"/>
          <p:cNvSpPr txBox="1"/>
          <p:nvPr/>
        </p:nvSpPr>
        <p:spPr>
          <a:xfrm>
            <a:off x="5638800" y="948799"/>
            <a:ext cx="5207000" cy="1200329"/>
          </a:xfrm>
          <a:prstGeom prst="rect">
            <a:avLst/>
          </a:prstGeom>
          <a:noFill/>
        </p:spPr>
        <p:txBody>
          <a:bodyPr wrap="square" rtlCol="0">
            <a:spAutoFit/>
          </a:bodyPr>
          <a:lstStyle/>
          <a:p>
            <a:r>
              <a:rPr lang="zh-CN" altLang="en-US" sz="7200" b="1" dirty="0">
                <a:solidFill>
                  <a:schemeClr val="bg2">
                    <a:lumMod val="25000"/>
                  </a:schemeClr>
                </a:solidFill>
                <a:latin typeface="微软雅黑" panose="020B0503020204020204" pitchFamily="34" charset="-122"/>
                <a:ea typeface="微软雅黑" panose="020B0503020204020204" pitchFamily="34" charset="-122"/>
              </a:rPr>
              <a:t>项目介绍</a:t>
            </a:r>
            <a:endParaRPr lang="zh-CN" altLang="en-US" sz="7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715000" y="2149128"/>
            <a:ext cx="5384800" cy="923330"/>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在这里加入描述的内容，在这里加入描述的内容，在这里加入描述的内容，在这里加入描述的内容在这里加入描述的内容，在这里加入描述的内容，在这里加入描述的内容，在这里加入描述的内容</a:t>
            </a: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803900" y="3364011"/>
            <a:ext cx="2946400" cy="307777"/>
            <a:chOff x="5803900" y="3364011"/>
            <a:chExt cx="2946400" cy="307777"/>
          </a:xfrm>
        </p:grpSpPr>
        <p:sp>
          <p:nvSpPr>
            <p:cNvPr id="17" name="圆角矩形 16"/>
            <p:cNvSpPr/>
            <p:nvPr/>
          </p:nvSpPr>
          <p:spPr>
            <a:xfrm>
              <a:off x="5803900" y="3378200"/>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01</a:t>
              </a:r>
              <a:endParaRPr lang="zh-CN" altLang="en-US" dirty="0">
                <a:latin typeface="Bauhaus 93" panose="04030905020B02020C02" pitchFamily="82" charset="0"/>
                <a:ea typeface="微软雅黑" panose="020B0503020204020204" pitchFamily="34" charset="-122"/>
              </a:endParaRPr>
            </a:p>
          </p:txBody>
        </p:sp>
        <p:sp>
          <p:nvSpPr>
            <p:cNvPr id="18" name="文本框 17"/>
            <p:cNvSpPr txBox="1"/>
            <p:nvPr/>
          </p:nvSpPr>
          <p:spPr>
            <a:xfrm>
              <a:off x="6489700" y="3364011"/>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5715000" y="3741524"/>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5803900" y="4536617"/>
            <a:ext cx="2946400" cy="307777"/>
            <a:chOff x="5803900" y="4536617"/>
            <a:chExt cx="2946400" cy="307777"/>
          </a:xfrm>
        </p:grpSpPr>
        <p:sp>
          <p:nvSpPr>
            <p:cNvPr id="21" name="圆角矩形 20"/>
            <p:cNvSpPr/>
            <p:nvPr/>
          </p:nvSpPr>
          <p:spPr>
            <a:xfrm>
              <a:off x="5803900" y="4550806"/>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02</a:t>
              </a:r>
              <a:endParaRPr lang="zh-CN" altLang="en-US" dirty="0">
                <a:latin typeface="Bauhaus 93" panose="04030905020B02020C02" pitchFamily="82" charset="0"/>
                <a:ea typeface="微软雅黑" panose="020B0503020204020204" pitchFamily="34" charset="-122"/>
              </a:endParaRPr>
            </a:p>
          </p:txBody>
        </p:sp>
        <p:sp>
          <p:nvSpPr>
            <p:cNvPr id="22" name="文本框 21"/>
            <p:cNvSpPr txBox="1"/>
            <p:nvPr/>
          </p:nvSpPr>
          <p:spPr>
            <a:xfrm>
              <a:off x="6489700" y="4536617"/>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5715000" y="4914130"/>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750"/>
                                        <p:tgtEl>
                                          <p:spTgt spid="24"/>
                                        </p:tgtEl>
                                      </p:cBhvr>
                                    </p:animEffect>
                                    <p:anim calcmode="lin" valueType="num">
                                      <p:cBhvr>
                                        <p:cTn id="28" dur="750" fill="hold"/>
                                        <p:tgtEl>
                                          <p:spTgt spid="24"/>
                                        </p:tgtEl>
                                        <p:attrNameLst>
                                          <p:attrName>ppt_x</p:attrName>
                                        </p:attrNameLst>
                                      </p:cBhvr>
                                      <p:tavLst>
                                        <p:tav tm="0">
                                          <p:val>
                                            <p:strVal val="#ppt_x"/>
                                          </p:val>
                                        </p:tav>
                                        <p:tav tm="100000">
                                          <p:val>
                                            <p:strVal val="#ppt_x"/>
                                          </p:val>
                                        </p:tav>
                                      </p:tavLst>
                                    </p:anim>
                                    <p:anim calcmode="lin" valueType="num">
                                      <p:cBhvr>
                                        <p:cTn id="29" dur="750" fill="hold"/>
                                        <p:tgtEl>
                                          <p:spTgt spid="24"/>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750"/>
                                        <p:tgtEl>
                                          <p:spTgt spid="25"/>
                                        </p:tgtEl>
                                      </p:cBhvr>
                                    </p:animEffect>
                                    <p:anim calcmode="lin" valueType="num">
                                      <p:cBhvr>
                                        <p:cTn id="38" dur="750" fill="hold"/>
                                        <p:tgtEl>
                                          <p:spTgt spid="25"/>
                                        </p:tgtEl>
                                        <p:attrNameLst>
                                          <p:attrName>ppt_x</p:attrName>
                                        </p:attrNameLst>
                                      </p:cBhvr>
                                      <p:tavLst>
                                        <p:tav tm="0">
                                          <p:val>
                                            <p:strVal val="#ppt_x"/>
                                          </p:val>
                                        </p:tav>
                                        <p:tav tm="100000">
                                          <p:val>
                                            <p:strVal val="#ppt_x"/>
                                          </p:val>
                                        </p:tav>
                                      </p:tavLst>
                                    </p:anim>
                                    <p:anim calcmode="lin" valueType="num">
                                      <p:cBhvr>
                                        <p:cTn id="39" dur="750" fill="hold"/>
                                        <p:tgtEl>
                                          <p:spTgt spid="25"/>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9"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353"/>
            <a:ext cx="12192000" cy="6870192"/>
          </a:xfrm>
          <a:prstGeom prst="rect">
            <a:avLst/>
          </a:prstGeom>
        </p:spPr>
      </p:pic>
      <p:grpSp>
        <p:nvGrpSpPr>
          <p:cNvPr id="20" name="组合 19"/>
          <p:cNvGrpSpPr/>
          <p:nvPr/>
        </p:nvGrpSpPr>
        <p:grpSpPr>
          <a:xfrm>
            <a:off x="330200" y="257175"/>
            <a:ext cx="11468100" cy="542925"/>
            <a:chOff x="330200" y="257175"/>
            <a:chExt cx="11468100" cy="542925"/>
          </a:xfrm>
        </p:grpSpPr>
        <p:sp>
          <p:nvSpPr>
            <p:cNvPr id="5" name="矩形 4"/>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6" name="组合 5"/>
            <p:cNvGrpSpPr/>
            <p:nvPr/>
          </p:nvGrpSpPr>
          <p:grpSpPr>
            <a:xfrm>
              <a:off x="11493500" y="257175"/>
              <a:ext cx="304800" cy="203200"/>
              <a:chOff x="11379200" y="257175"/>
              <a:chExt cx="304800" cy="203200"/>
            </a:xfrm>
          </p:grpSpPr>
          <p:cxnSp>
            <p:nvCxnSpPr>
              <p:cNvPr id="7" name="直接连接符 6"/>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pic>
        <p:nvPicPr>
          <p:cNvPr id="11" name="图片 10"/>
          <p:cNvPicPr>
            <a:picLocks noChangeAspect="1"/>
          </p:cNvPicPr>
          <p:nvPr/>
        </p:nvPicPr>
        <p:blipFill rotWithShape="1">
          <a:blip r:embed="rId2" cstate="email"/>
          <a:srcRect/>
          <a:stretch>
            <a:fillRect/>
          </a:stretch>
        </p:blipFill>
        <p:spPr>
          <a:xfrm>
            <a:off x="1166297" y="1024711"/>
            <a:ext cx="4208978" cy="5071292"/>
          </a:xfrm>
          <a:prstGeom prst="rect">
            <a:avLst/>
          </a:prstGeom>
        </p:spPr>
      </p:pic>
      <p:sp>
        <p:nvSpPr>
          <p:cNvPr id="12" name="文本框 11"/>
          <p:cNvSpPr txBox="1"/>
          <p:nvPr/>
        </p:nvSpPr>
        <p:spPr>
          <a:xfrm>
            <a:off x="4687126" y="1519219"/>
            <a:ext cx="3251027" cy="906915"/>
          </a:xfrm>
          <a:prstGeom prst="rect">
            <a:avLst/>
          </a:prstGeom>
          <a:noFill/>
        </p:spPr>
        <p:txBody>
          <a:bodyPr wrap="square" rtlCol="0">
            <a:spAutoFit/>
          </a:bodyPr>
          <a:lstStyle/>
          <a:p>
            <a:pPr algn="ctr">
              <a:lnSpc>
                <a:spcPct val="150000"/>
              </a:lnSpc>
            </a:pPr>
            <a:r>
              <a:rPr lang="zh-CN" altLang="en-US" sz="4000" b="1" dirty="0">
                <a:solidFill>
                  <a:schemeClr val="bg2">
                    <a:lumMod val="25000"/>
                  </a:schemeClr>
                </a:solidFill>
                <a:latin typeface="微软雅黑" panose="020B0503020204020204" pitchFamily="34" charset="-122"/>
                <a:ea typeface="微软雅黑" panose="020B0503020204020204" pitchFamily="34" charset="-122"/>
              </a:rPr>
              <a:t>项目介绍</a:t>
            </a:r>
            <a:endParaRPr lang="zh-CN" altLang="en-US" sz="4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4400896" y="1519219"/>
            <a:ext cx="3823487" cy="1015663"/>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文本框 13"/>
          <p:cNvSpPr txBox="1"/>
          <p:nvPr/>
        </p:nvSpPr>
        <p:spPr>
          <a:xfrm>
            <a:off x="6037944" y="2944370"/>
            <a:ext cx="3280786" cy="523220"/>
          </a:xfrm>
          <a:prstGeom prst="rect">
            <a:avLst/>
          </a:prstGeom>
          <a:noFill/>
        </p:spPr>
        <p:txBody>
          <a:bodyPr wrap="square" rtlCol="0">
            <a:spAutoFit/>
          </a:bodyPr>
          <a:lstStyle/>
          <a:p>
            <a:r>
              <a:rPr lang="en-US" altLang="zh-CN" sz="2800" b="1" i="1" dirty="0">
                <a:solidFill>
                  <a:schemeClr val="bg2">
                    <a:lumMod val="25000"/>
                  </a:schemeClr>
                </a:solidFill>
                <a:latin typeface="微软雅黑" panose="020B0503020204020204" pitchFamily="34" charset="-122"/>
                <a:ea typeface="微软雅黑" panose="020B0503020204020204" pitchFamily="34" charset="-122"/>
              </a:rPr>
              <a:t>Einstein</a:t>
            </a:r>
            <a:endParaRPr lang="zh-CN" altLang="en-US" sz="2800" b="1" i="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96000" y="4429541"/>
            <a:ext cx="5003800" cy="1061829"/>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6108133" y="3036816"/>
            <a:ext cx="4991667" cy="1754326"/>
            <a:chOff x="6108133" y="3036816"/>
            <a:chExt cx="4991667" cy="1754326"/>
          </a:xfrm>
        </p:grpSpPr>
        <p:sp>
          <p:nvSpPr>
            <p:cNvPr id="15" name="文本框 14"/>
            <p:cNvSpPr txBox="1"/>
            <p:nvPr/>
          </p:nvSpPr>
          <p:spPr>
            <a:xfrm>
              <a:off x="6531428" y="3519750"/>
              <a:ext cx="4568372" cy="613694"/>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108133" y="3036816"/>
              <a:ext cx="708592" cy="1754326"/>
            </a:xfrm>
            <a:prstGeom prst="rect">
              <a:avLst/>
            </a:prstGeom>
            <a:noFill/>
          </p:spPr>
          <p:txBody>
            <a:bodyPr wrap="square" rtlCol="0">
              <a:spAutoFit/>
            </a:bodyPr>
            <a:lstStyle/>
            <a:p>
              <a:pPr>
                <a:lnSpc>
                  <a:spcPct val="150000"/>
                </a:lnSpc>
              </a:pPr>
              <a:r>
                <a:rPr lang="zh-CN" altLang="en-US" sz="72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72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18" name="文本框 17"/>
          <p:cNvSpPr txBox="1"/>
          <p:nvPr/>
        </p:nvSpPr>
        <p:spPr>
          <a:xfrm>
            <a:off x="7678337" y="1523627"/>
            <a:ext cx="556156" cy="461665"/>
          </a:xfrm>
          <a:prstGeom prst="rect">
            <a:avLst/>
          </a:prstGeom>
          <a:noFill/>
        </p:spPr>
        <p:txBody>
          <a:bodyPr wrap="square" rtlCol="0">
            <a:spAutoFit/>
          </a:bodyPr>
          <a:lstStyle/>
          <a:p>
            <a:pPr algn="ct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9391018" y="123244"/>
            <a:ext cx="1700393" cy="1862048"/>
          </a:xfrm>
          <a:prstGeom prst="rect">
            <a:avLst/>
          </a:prstGeom>
          <a:noFill/>
        </p:spPr>
        <p:txBody>
          <a:bodyPr wrap="square" rtlCol="0">
            <a:spAutoFit/>
          </a:bodyPr>
          <a:lstStyle/>
          <a:p>
            <a:pPr algn="ctr"/>
            <a:r>
              <a:rPr lang="zh-CN" altLang="en-US" sz="11500" b="1" dirty="0">
                <a:solidFill>
                  <a:srgbClr val="42E8CE">
                    <a:alpha val="40000"/>
                  </a:srgbClr>
                </a:solidFill>
                <a:latin typeface="微软雅黑" panose="020B0503020204020204" pitchFamily="34" charset="-122"/>
                <a:ea typeface="微软雅黑" panose="020B0503020204020204" pitchFamily="34" charset="-122"/>
              </a:rPr>
              <a:t>＋</a:t>
            </a:r>
            <a:endParaRPr lang="zh-CN" altLang="en-US" sz="11500" b="1" dirty="0">
              <a:solidFill>
                <a:srgbClr val="42E8CE">
                  <a:alpha val="40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 presetClass="entr" presetSubtype="1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0-#ppt_w/2"/>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6"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ircle(in)">
                                      <p:cBhvr>
                                        <p:cTn id="15" dur="1000"/>
                                        <p:tgtEl>
                                          <p:spTgt spid="13"/>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250"/>
                                        <p:tgtEl>
                                          <p:spTgt spid="14"/>
                                        </p:tgtEl>
                                      </p:cBhvr>
                                    </p:animEffect>
                                    <p:anim calcmode="lin" valueType="num">
                                      <p:cBhvr>
                                        <p:cTn id="25" dur="1250" fill="hold"/>
                                        <p:tgtEl>
                                          <p:spTgt spid="14"/>
                                        </p:tgtEl>
                                        <p:attrNameLst>
                                          <p:attrName>ppt_x</p:attrName>
                                        </p:attrNameLst>
                                      </p:cBhvr>
                                      <p:tavLst>
                                        <p:tav tm="0">
                                          <p:val>
                                            <p:strVal val="#ppt_x"/>
                                          </p:val>
                                        </p:tav>
                                        <p:tav tm="100000">
                                          <p:val>
                                            <p:strVal val="#ppt_x"/>
                                          </p:val>
                                        </p:tav>
                                      </p:tavLst>
                                    </p:anim>
                                    <p:anim calcmode="lin" valueType="num">
                                      <p:cBhvr>
                                        <p:cTn id="26" dur="1250" fill="hold"/>
                                        <p:tgtEl>
                                          <p:spTgt spid="14"/>
                                        </p:tgtEl>
                                        <p:attrNameLst>
                                          <p:attrName>ppt_y</p:attrName>
                                        </p:attrNameLst>
                                      </p:cBhvr>
                                      <p:tavLst>
                                        <p:tav tm="0">
                                          <p:val>
                                            <p:strVal val="#ppt_y+.1"/>
                                          </p:val>
                                        </p:tav>
                                        <p:tav tm="100000">
                                          <p:val>
                                            <p:strVal val="#ppt_y"/>
                                          </p:val>
                                        </p:tav>
                                      </p:tavLst>
                                    </p:anim>
                                  </p:childTnLst>
                                </p:cTn>
                              </p:par>
                              <p:par>
                                <p:cTn id="27" presetID="45" presetClass="entr" presetSubtype="0" repeatCount="2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250"/>
                                        <p:tgtEl>
                                          <p:spTgt spid="18"/>
                                        </p:tgtEl>
                                      </p:cBhvr>
                                    </p:animEffect>
                                    <p:anim calcmode="lin" valueType="num">
                                      <p:cBhvr>
                                        <p:cTn id="30" dur="1250" fill="hold"/>
                                        <p:tgtEl>
                                          <p:spTgt spid="18"/>
                                        </p:tgtEl>
                                        <p:attrNameLst>
                                          <p:attrName>ppt_w</p:attrName>
                                        </p:attrNameLst>
                                      </p:cBhvr>
                                      <p:tavLst>
                                        <p:tav tm="0" fmla="#ppt_w*sin(2.5*pi*$)">
                                          <p:val>
                                            <p:fltVal val="0"/>
                                          </p:val>
                                        </p:tav>
                                        <p:tav tm="100000">
                                          <p:val>
                                            <p:fltVal val="1"/>
                                          </p:val>
                                        </p:tav>
                                      </p:tavLst>
                                    </p:anim>
                                    <p:anim calcmode="lin" valueType="num">
                                      <p:cBhvr>
                                        <p:cTn id="31" dur="1250" fill="hold"/>
                                        <p:tgtEl>
                                          <p:spTgt spid="18"/>
                                        </p:tgtEl>
                                        <p:attrNameLst>
                                          <p:attrName>ppt_h</p:attrName>
                                        </p:attrNameLst>
                                      </p:cBhvr>
                                      <p:tavLst>
                                        <p:tav tm="0">
                                          <p:val>
                                            <p:strVal val="#ppt_h"/>
                                          </p:val>
                                        </p:tav>
                                        <p:tav tm="100000">
                                          <p:val>
                                            <p:strVal val="#ppt_h"/>
                                          </p:val>
                                        </p:tav>
                                      </p:tavLst>
                                    </p:anim>
                                  </p:childTnLst>
                                </p:cTn>
                              </p:par>
                              <p:par>
                                <p:cTn id="32" presetID="45" presetClass="entr" presetSubtype="0" repeatCount="2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250"/>
                                        <p:tgtEl>
                                          <p:spTgt spid="19"/>
                                        </p:tgtEl>
                                      </p:cBhvr>
                                    </p:animEffect>
                                    <p:anim calcmode="lin" valueType="num">
                                      <p:cBhvr>
                                        <p:cTn id="35" dur="1250" fill="hold"/>
                                        <p:tgtEl>
                                          <p:spTgt spid="19"/>
                                        </p:tgtEl>
                                        <p:attrNameLst>
                                          <p:attrName>ppt_w</p:attrName>
                                        </p:attrNameLst>
                                      </p:cBhvr>
                                      <p:tavLst>
                                        <p:tav tm="0" fmla="#ppt_w*sin(2.5*pi*$)">
                                          <p:val>
                                            <p:fltVal val="0"/>
                                          </p:val>
                                        </p:tav>
                                        <p:tav tm="100000">
                                          <p:val>
                                            <p:fltVal val="1"/>
                                          </p:val>
                                        </p:tav>
                                      </p:tavLst>
                                    </p:anim>
                                    <p:anim calcmode="lin" valueType="num">
                                      <p:cBhvr>
                                        <p:cTn id="36" dur="1250" fill="hold"/>
                                        <p:tgtEl>
                                          <p:spTgt spid="19"/>
                                        </p:tgtEl>
                                        <p:attrNameLst>
                                          <p:attrName>ppt_h</p:attrName>
                                        </p:attrNameLst>
                                      </p:cBhvr>
                                      <p:tavLst>
                                        <p:tav tm="0">
                                          <p:val>
                                            <p:strVal val="#ppt_h"/>
                                          </p:val>
                                        </p:tav>
                                        <p:tav tm="100000">
                                          <p:val>
                                            <p:strVal val="#ppt_h"/>
                                          </p:val>
                                        </p:tav>
                                      </p:tavLst>
                                    </p:anim>
                                  </p:childTnLst>
                                </p:cTn>
                              </p:par>
                              <p:par>
                                <p:cTn id="37" presetID="22" presetClass="entr" presetSubtype="1" fill="hold" nodeType="withEffect">
                                  <p:stCondLst>
                                    <p:cond delay="125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750"/>
                                        <p:tgtEl>
                                          <p:spTgt spid="21"/>
                                        </p:tgtEl>
                                      </p:cBhvr>
                                    </p:animEffect>
                                  </p:childTnLst>
                                </p:cTn>
                              </p:par>
                              <p:par>
                                <p:cTn id="40" presetID="22" presetClass="entr" presetSubtype="1" fill="hold" grpId="0" nodeType="withEffect">
                                  <p:stCondLst>
                                    <p:cond delay="200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p:bldP spid="16"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16566" y="1719946"/>
            <a:ext cx="2958217" cy="1970112"/>
          </a:xfrm>
          <a:prstGeom prst="rect">
            <a:avLst/>
          </a:prstGeom>
        </p:spPr>
      </p:pic>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422" y="4299774"/>
            <a:ext cx="2943141" cy="1970202"/>
          </a:xfrm>
          <a:prstGeom prst="rect">
            <a:avLst/>
          </a:prstGeom>
        </p:spPr>
      </p:pic>
      <p:cxnSp>
        <p:nvCxnSpPr>
          <p:cNvPr id="13" name="直接连接符 12"/>
          <p:cNvCxnSpPr/>
          <p:nvPr/>
        </p:nvCxnSpPr>
        <p:spPr>
          <a:xfrm>
            <a:off x="6096000" y="1088305"/>
            <a:ext cx="9427" cy="5769695"/>
          </a:xfrm>
          <a:prstGeom prst="line">
            <a:avLst/>
          </a:prstGeom>
          <a:ln w="28575">
            <a:solidFill>
              <a:schemeClr val="bg2">
                <a:lumMod val="50000"/>
              </a:schemeClr>
            </a:solidFill>
          </a:ln>
          <a:effectLst>
            <a:outerShdw sx="1000" sy="1000" algn="ctr" rotWithShape="0">
              <a:schemeClr val="bg1">
                <a:lumMod val="50000"/>
              </a:schemeClr>
            </a:outerShdw>
          </a:effectLst>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845411" y="4170339"/>
            <a:ext cx="4050795" cy="923330"/>
          </a:xfrm>
          <a:prstGeom prst="rect">
            <a:avLst/>
          </a:prstGeom>
          <a:noFill/>
        </p:spPr>
        <p:txBody>
          <a:bodyPr wrap="square" rtlCol="0">
            <a:spAutoFit/>
          </a:bodyPr>
          <a:lstStyle/>
          <a:p>
            <a:pPr algn="r">
              <a:lnSpc>
                <a:spcPct val="150000"/>
              </a:lnSpc>
            </a:pPr>
            <a:r>
              <a:rPr lang="en-US" altLang="zh-CN" sz="1600" b="1" dirty="0">
                <a:solidFill>
                  <a:srgbClr val="42E8CE"/>
                </a:solidFill>
                <a:latin typeface="微软雅黑" panose="020B0503020204020204" pitchFamily="34" charset="-122"/>
                <a:ea typeface="微软雅黑" panose="020B0503020204020204" pitchFamily="34" charset="-122"/>
              </a:rPr>
              <a:t>August, 2014</a:t>
            </a:r>
            <a:endParaRPr lang="en-US" altLang="zh-CN" sz="1600" b="1" dirty="0">
              <a:solidFill>
                <a:srgbClr val="42E8CE"/>
              </a:solidFill>
              <a:latin typeface="微软雅黑" panose="020B0503020204020204" pitchFamily="34" charset="-122"/>
              <a:ea typeface="微软雅黑" panose="020B0503020204020204" pitchFamily="34" charset="-122"/>
            </a:endParaRPr>
          </a:p>
          <a:p>
            <a:pPr algn="r">
              <a:lnSpc>
                <a:spcPct val="150000"/>
              </a:lnSpc>
            </a:pP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5181602" y="5124438"/>
            <a:ext cx="1361275" cy="953784"/>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文本框 23"/>
          <p:cNvSpPr txBox="1"/>
          <p:nvPr/>
        </p:nvSpPr>
        <p:spPr>
          <a:xfrm>
            <a:off x="1535111" y="5275595"/>
            <a:ext cx="4361095" cy="646331"/>
          </a:xfrm>
          <a:prstGeom prst="rect">
            <a:avLst/>
          </a:prstGeom>
          <a:noFill/>
        </p:spPr>
        <p:txBody>
          <a:bodyPr wrap="square" rtlCol="0">
            <a:spAutoFit/>
          </a:bodyPr>
          <a:lstStyle/>
          <a:p>
            <a:pPr algn="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295795" y="1604048"/>
            <a:ext cx="2997200" cy="923330"/>
          </a:xfrm>
          <a:prstGeom prst="rect">
            <a:avLst/>
          </a:prstGeom>
          <a:noFill/>
        </p:spPr>
        <p:txBody>
          <a:bodyPr wrap="square" rtlCol="0">
            <a:spAutoFit/>
          </a:bodyPr>
          <a:lstStyle/>
          <a:p>
            <a:pPr>
              <a:lnSpc>
                <a:spcPct val="150000"/>
              </a:lnSpc>
            </a:pPr>
            <a:r>
              <a:rPr lang="en-US" altLang="zh-CN" sz="1600" b="1" dirty="0">
                <a:solidFill>
                  <a:srgbClr val="42E8CE"/>
                </a:solidFill>
                <a:latin typeface="微软雅黑" panose="020B0503020204020204" pitchFamily="34" charset="-122"/>
                <a:ea typeface="微软雅黑" panose="020B0503020204020204" pitchFamily="34" charset="-122"/>
              </a:rPr>
              <a:t>August, 2013</a:t>
            </a:r>
            <a:endParaRPr lang="en-US" altLang="zh-CN" sz="1600" b="1" dirty="0">
              <a:solidFill>
                <a:srgbClr val="42E8CE"/>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5644132" y="2558147"/>
            <a:ext cx="1361275" cy="953784"/>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文本框 17"/>
          <p:cNvSpPr txBox="1"/>
          <p:nvPr/>
        </p:nvSpPr>
        <p:spPr>
          <a:xfrm>
            <a:off x="6295794" y="2709304"/>
            <a:ext cx="4370521" cy="646331"/>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矩形 19"/>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矩形 24"/>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6" name="文本框 25"/>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27" name="矩形 26"/>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750"/>
                                        <p:tgtEl>
                                          <p:spTgt spid="15"/>
                                        </p:tgtEl>
                                      </p:cBhvr>
                                    </p:animEffect>
                                  </p:childTnLst>
                                </p:cTn>
                              </p:par>
                            </p:childTnLst>
                          </p:cTn>
                        </p:par>
                        <p:par>
                          <p:cTn id="12" fill="hold">
                            <p:stCondLst>
                              <p:cond delay="1500"/>
                            </p:stCondLst>
                            <p:childTnLst>
                              <p:par>
                                <p:cTn id="13" presetID="42"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750"/>
                                        <p:tgtEl>
                                          <p:spTgt spid="16"/>
                                        </p:tgtEl>
                                      </p:cBhvr>
                                    </p:animEffect>
                                    <p:anim calcmode="lin" valueType="num">
                                      <p:cBhvr>
                                        <p:cTn id="16" dur="750" fill="hold"/>
                                        <p:tgtEl>
                                          <p:spTgt spid="16"/>
                                        </p:tgtEl>
                                        <p:attrNameLst>
                                          <p:attrName>ppt_x</p:attrName>
                                        </p:attrNameLst>
                                      </p:cBhvr>
                                      <p:tavLst>
                                        <p:tav tm="0">
                                          <p:val>
                                            <p:strVal val="#ppt_x"/>
                                          </p:val>
                                        </p:tav>
                                        <p:tav tm="100000">
                                          <p:val>
                                            <p:strVal val="#ppt_x"/>
                                          </p:val>
                                        </p:tav>
                                      </p:tavLst>
                                    </p:anim>
                                    <p:anim calcmode="lin" valueType="num">
                                      <p:cBhvr>
                                        <p:cTn id="17" dur="750" fill="hold"/>
                                        <p:tgtEl>
                                          <p:spTgt spid="16"/>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6" presetClass="entr" presetSubtype="37"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arn(outVertical)">
                                      <p:cBhvr>
                                        <p:cTn id="21" dur="500"/>
                                        <p:tgtEl>
                                          <p:spTgt spid="17"/>
                                        </p:tgtEl>
                                      </p:cBhvr>
                                    </p:animEffect>
                                  </p:childTnLst>
                                </p:cTn>
                              </p:par>
                              <p:par>
                                <p:cTn id="22" presetID="47"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750"/>
                                        <p:tgtEl>
                                          <p:spTgt spid="18"/>
                                        </p:tgtEl>
                                      </p:cBhvr>
                                    </p:animEffect>
                                    <p:anim calcmode="lin" valueType="num">
                                      <p:cBhvr>
                                        <p:cTn id="25" dur="750" fill="hold"/>
                                        <p:tgtEl>
                                          <p:spTgt spid="18"/>
                                        </p:tgtEl>
                                        <p:attrNameLst>
                                          <p:attrName>ppt_x</p:attrName>
                                        </p:attrNameLst>
                                      </p:cBhvr>
                                      <p:tavLst>
                                        <p:tav tm="0">
                                          <p:val>
                                            <p:strVal val="#ppt_x"/>
                                          </p:val>
                                        </p:tav>
                                        <p:tav tm="100000">
                                          <p:val>
                                            <p:strVal val="#ppt_x"/>
                                          </p:val>
                                        </p:tav>
                                      </p:tavLst>
                                    </p:anim>
                                    <p:anim calcmode="lin" valueType="num">
                                      <p:cBhvr>
                                        <p:cTn id="26" dur="750" fill="hold"/>
                                        <p:tgtEl>
                                          <p:spTgt spid="18"/>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750"/>
                                        <p:tgtEl>
                                          <p:spTgt spid="21"/>
                                        </p:tgtEl>
                                      </p:cBhvr>
                                    </p:animEffect>
                                  </p:childTnLst>
                                </p:cTn>
                              </p:par>
                            </p:childTnLst>
                          </p:cTn>
                        </p:par>
                        <p:par>
                          <p:cTn id="31" fill="hold">
                            <p:stCondLst>
                              <p:cond delay="4000"/>
                            </p:stCondLst>
                            <p:childTnLst>
                              <p:par>
                                <p:cTn id="32" presetID="42"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750"/>
                                        <p:tgtEl>
                                          <p:spTgt spid="22"/>
                                        </p:tgtEl>
                                      </p:cBhvr>
                                    </p:animEffect>
                                    <p:anim calcmode="lin" valueType="num">
                                      <p:cBhvr>
                                        <p:cTn id="35" dur="750" fill="hold"/>
                                        <p:tgtEl>
                                          <p:spTgt spid="22"/>
                                        </p:tgtEl>
                                        <p:attrNameLst>
                                          <p:attrName>ppt_x</p:attrName>
                                        </p:attrNameLst>
                                      </p:cBhvr>
                                      <p:tavLst>
                                        <p:tav tm="0">
                                          <p:val>
                                            <p:strVal val="#ppt_x"/>
                                          </p:val>
                                        </p:tav>
                                        <p:tav tm="100000">
                                          <p:val>
                                            <p:strVal val="#ppt_x"/>
                                          </p:val>
                                        </p:tav>
                                      </p:tavLst>
                                    </p:anim>
                                    <p:anim calcmode="lin" valueType="num">
                                      <p:cBhvr>
                                        <p:cTn id="36" dur="750" fill="hold"/>
                                        <p:tgtEl>
                                          <p:spTgt spid="22"/>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16" presetClass="entr" presetSubtype="37"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arn(outVertical)">
                                      <p:cBhvr>
                                        <p:cTn id="40" dur="500"/>
                                        <p:tgtEl>
                                          <p:spTgt spid="23"/>
                                        </p:tgtEl>
                                      </p:cBhvr>
                                    </p:animEffect>
                                  </p:childTnLst>
                                </p:cTn>
                              </p:par>
                              <p:par>
                                <p:cTn id="41" presetID="47"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750"/>
                                        <p:tgtEl>
                                          <p:spTgt spid="24"/>
                                        </p:tgtEl>
                                      </p:cBhvr>
                                    </p:animEffect>
                                    <p:anim calcmode="lin" valueType="num">
                                      <p:cBhvr>
                                        <p:cTn id="44" dur="750" fill="hold"/>
                                        <p:tgtEl>
                                          <p:spTgt spid="24"/>
                                        </p:tgtEl>
                                        <p:attrNameLst>
                                          <p:attrName>ppt_x</p:attrName>
                                        </p:attrNameLst>
                                      </p:cBhvr>
                                      <p:tavLst>
                                        <p:tav tm="0">
                                          <p:val>
                                            <p:strVal val="#ppt_x"/>
                                          </p:val>
                                        </p:tav>
                                        <p:tav tm="100000">
                                          <p:val>
                                            <p:strVal val="#ppt_x"/>
                                          </p:val>
                                        </p:tav>
                                      </p:tavLst>
                                    </p:anim>
                                    <p:anim calcmode="lin" valueType="num">
                                      <p:cBhvr>
                                        <p:cTn id="45" dur="7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p:bldP spid="16" grpId="0"/>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91976" y="1203623"/>
            <a:ext cx="3205711" cy="1952625"/>
          </a:xfrm>
          <a:prstGeom prst="rect">
            <a:avLst/>
          </a:prstGeom>
        </p:spPr>
      </p:pic>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588" y="3784333"/>
            <a:ext cx="2972099" cy="1983434"/>
          </a:xfrm>
          <a:prstGeom prst="rect">
            <a:avLst/>
          </a:prstGeom>
        </p:spPr>
      </p:pic>
      <p:sp>
        <p:nvSpPr>
          <p:cNvPr id="22" name="文本框 21"/>
          <p:cNvSpPr txBox="1"/>
          <p:nvPr/>
        </p:nvSpPr>
        <p:spPr>
          <a:xfrm>
            <a:off x="1845411" y="3656524"/>
            <a:ext cx="4050795" cy="923330"/>
          </a:xfrm>
          <a:prstGeom prst="rect">
            <a:avLst/>
          </a:prstGeom>
          <a:noFill/>
        </p:spPr>
        <p:txBody>
          <a:bodyPr wrap="square" rtlCol="0">
            <a:spAutoFit/>
          </a:bodyPr>
          <a:lstStyle/>
          <a:p>
            <a:pPr algn="r">
              <a:lnSpc>
                <a:spcPct val="150000"/>
              </a:lnSpc>
            </a:pPr>
            <a:r>
              <a:rPr lang="en-US" altLang="zh-CN" sz="1600" b="1" dirty="0">
                <a:solidFill>
                  <a:srgbClr val="42E8CE"/>
                </a:solidFill>
                <a:latin typeface="微软雅黑" panose="020B0503020204020204" pitchFamily="34" charset="-122"/>
                <a:ea typeface="微软雅黑" panose="020B0503020204020204" pitchFamily="34" charset="-122"/>
              </a:rPr>
              <a:t>August, 2016</a:t>
            </a:r>
            <a:endParaRPr lang="en-US" altLang="zh-CN" sz="1600" b="1" dirty="0">
              <a:solidFill>
                <a:srgbClr val="42E8CE"/>
              </a:solidFill>
              <a:latin typeface="微软雅黑" panose="020B0503020204020204" pitchFamily="34" charset="-122"/>
              <a:ea typeface="微软雅黑" panose="020B0503020204020204" pitchFamily="34" charset="-122"/>
            </a:endParaRPr>
          </a:p>
          <a:p>
            <a:pPr algn="r">
              <a:lnSpc>
                <a:spcPct val="150000"/>
              </a:lnSpc>
            </a:pP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295795" y="1090233"/>
            <a:ext cx="2997200" cy="923330"/>
          </a:xfrm>
          <a:prstGeom prst="rect">
            <a:avLst/>
          </a:prstGeom>
          <a:noFill/>
        </p:spPr>
        <p:txBody>
          <a:bodyPr wrap="square" rtlCol="0">
            <a:spAutoFit/>
          </a:bodyPr>
          <a:lstStyle/>
          <a:p>
            <a:pPr>
              <a:lnSpc>
                <a:spcPct val="150000"/>
              </a:lnSpc>
            </a:pPr>
            <a:r>
              <a:rPr lang="en-US" altLang="zh-CN" sz="1600" b="1" dirty="0">
                <a:solidFill>
                  <a:srgbClr val="42E8CE"/>
                </a:solidFill>
                <a:latin typeface="微软雅黑" panose="020B0503020204020204" pitchFamily="34" charset="-122"/>
                <a:ea typeface="微软雅黑" panose="020B0503020204020204" pitchFamily="34" charset="-122"/>
              </a:rPr>
              <a:t>August, 2015</a:t>
            </a:r>
            <a:endParaRPr lang="en-US" altLang="zh-CN" sz="1600" b="1" dirty="0">
              <a:solidFill>
                <a:srgbClr val="42E8CE"/>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6105427" y="0"/>
            <a:ext cx="0" cy="6858000"/>
          </a:xfrm>
          <a:prstGeom prst="line">
            <a:avLst/>
          </a:prstGeom>
          <a:ln w="28575">
            <a:solidFill>
              <a:schemeClr val="bg2">
                <a:lumMod val="50000"/>
              </a:schemeClr>
            </a:solidFill>
          </a:ln>
          <a:effectLst>
            <a:outerShdw sx="1000" sy="1000" algn="ctr" rotWithShape="0">
              <a:schemeClr val="bg1">
                <a:lumMod val="50000"/>
              </a:schemeClr>
            </a:outerShdw>
          </a:effectLst>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644132" y="2044332"/>
            <a:ext cx="1361275" cy="953784"/>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文本框 17"/>
          <p:cNvSpPr txBox="1"/>
          <p:nvPr/>
        </p:nvSpPr>
        <p:spPr>
          <a:xfrm>
            <a:off x="6295794" y="2195489"/>
            <a:ext cx="4370521" cy="613694"/>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5181602" y="4610623"/>
            <a:ext cx="1361275" cy="953784"/>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文本框 23"/>
          <p:cNvSpPr txBox="1"/>
          <p:nvPr/>
        </p:nvSpPr>
        <p:spPr>
          <a:xfrm>
            <a:off x="1535111" y="4761780"/>
            <a:ext cx="4361095" cy="613694"/>
          </a:xfrm>
          <a:prstGeom prst="rect">
            <a:avLst/>
          </a:prstGeom>
          <a:noFill/>
        </p:spPr>
        <p:txBody>
          <a:bodyPr wrap="square" rtlCol="0">
            <a:spAutoFit/>
          </a:bodyPr>
          <a:lstStyle/>
          <a:p>
            <a:pPr algn="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矩形 28"/>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矩形 29"/>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文本框 30"/>
          <p:cNvSpPr txBox="1"/>
          <p:nvPr/>
        </p:nvSpPr>
        <p:spPr>
          <a:xfrm>
            <a:off x="832474" y="206062"/>
            <a:ext cx="3467616"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rPr>
              <a:t>标题文字添加此处</a:t>
            </a:r>
            <a:endParaRPr kumimoji="0" lang="zh-CN" altLang="en-US" sz="3200" b="1"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32" name="矩形 31"/>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rPr>
              <a:t>ADD YOUR TEXT HERE ADD YOUR TEXT</a:t>
            </a:r>
            <a:endParaRPr kumimoji="0" lang="zh-CN" altLang="en-US" sz="1400" b="0" i="0" u="none" strike="noStrike" kern="1200" cap="none" spc="0" normalizeH="0" baseline="0" noProof="0" dirty="0">
              <a:ln>
                <a:noFill/>
              </a:ln>
              <a:solidFill>
                <a:srgbClr val="FFFFFF">
                  <a:lumMod val="50000"/>
                </a:srgbClr>
              </a:solidFill>
              <a:effectLst/>
              <a:uLnTx/>
              <a:uFillTx/>
              <a:latin typeface="Arial" panose="020B060402020202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5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750"/>
                                        <p:tgtEl>
                                          <p:spTgt spid="20"/>
                                        </p:tgtEl>
                                      </p:cBhvr>
                                    </p:animEffect>
                                  </p:childTnLst>
                                </p:cTn>
                              </p:par>
                            </p:childTnLst>
                          </p:cTn>
                        </p:par>
                        <p:par>
                          <p:cTn id="8" fill="hold">
                            <p:stCondLst>
                              <p:cond delay="125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750"/>
                                        <p:tgtEl>
                                          <p:spTgt spid="16"/>
                                        </p:tgtEl>
                                      </p:cBhvr>
                                    </p:animEffect>
                                    <p:anim calcmode="lin" valueType="num">
                                      <p:cBhvr>
                                        <p:cTn id="12" dur="750" fill="hold"/>
                                        <p:tgtEl>
                                          <p:spTgt spid="16"/>
                                        </p:tgtEl>
                                        <p:attrNameLst>
                                          <p:attrName>ppt_x</p:attrName>
                                        </p:attrNameLst>
                                      </p:cBhvr>
                                      <p:tavLst>
                                        <p:tav tm="0">
                                          <p:val>
                                            <p:strVal val="#ppt_x"/>
                                          </p:val>
                                        </p:tav>
                                        <p:tav tm="100000">
                                          <p:val>
                                            <p:strVal val="#ppt_x"/>
                                          </p:val>
                                        </p:tav>
                                      </p:tavLst>
                                    </p:anim>
                                    <p:anim calcmode="lin" valueType="num">
                                      <p:cBhvr>
                                        <p:cTn id="13" dur="750" fill="hold"/>
                                        <p:tgtEl>
                                          <p:spTgt spid="16"/>
                                        </p:tgtEl>
                                        <p:attrNameLst>
                                          <p:attrName>ppt_y</p:attrName>
                                        </p:attrNameLst>
                                      </p:cBhvr>
                                      <p:tavLst>
                                        <p:tav tm="0">
                                          <p:val>
                                            <p:strVal val="#ppt_y+.1"/>
                                          </p:val>
                                        </p:tav>
                                        <p:tav tm="100000">
                                          <p:val>
                                            <p:strVal val="#ppt_y"/>
                                          </p:val>
                                        </p:tav>
                                      </p:tavLst>
                                    </p:anim>
                                  </p:childTnLst>
                                </p:cTn>
                              </p:par>
                            </p:childTnLst>
                          </p:cTn>
                        </p:par>
                        <p:par>
                          <p:cTn id="14" fill="hold">
                            <p:stCondLst>
                              <p:cond delay="2250"/>
                            </p:stCondLst>
                            <p:childTnLst>
                              <p:par>
                                <p:cTn id="15" presetID="16" presetClass="entr" presetSubtype="37"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outVertical)">
                                      <p:cBhvr>
                                        <p:cTn id="17" dur="500"/>
                                        <p:tgtEl>
                                          <p:spTgt spid="17"/>
                                        </p:tgtEl>
                                      </p:cBhvr>
                                    </p:animEffect>
                                  </p:childTnLst>
                                </p:cTn>
                              </p:par>
                              <p:par>
                                <p:cTn id="18" presetID="47"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750"/>
                                        <p:tgtEl>
                                          <p:spTgt spid="18"/>
                                        </p:tgtEl>
                                      </p:cBhvr>
                                    </p:animEffect>
                                    <p:anim calcmode="lin" valueType="num">
                                      <p:cBhvr>
                                        <p:cTn id="21" dur="750" fill="hold"/>
                                        <p:tgtEl>
                                          <p:spTgt spid="18"/>
                                        </p:tgtEl>
                                        <p:attrNameLst>
                                          <p:attrName>ppt_x</p:attrName>
                                        </p:attrNameLst>
                                      </p:cBhvr>
                                      <p:tavLst>
                                        <p:tav tm="0">
                                          <p:val>
                                            <p:strVal val="#ppt_x"/>
                                          </p:val>
                                        </p:tav>
                                        <p:tav tm="100000">
                                          <p:val>
                                            <p:strVal val="#ppt_x"/>
                                          </p:val>
                                        </p:tav>
                                      </p:tavLst>
                                    </p:anim>
                                    <p:anim calcmode="lin" valueType="num">
                                      <p:cBhvr>
                                        <p:cTn id="22" dur="750" fill="hold"/>
                                        <p:tgtEl>
                                          <p:spTgt spid="18"/>
                                        </p:tgtEl>
                                        <p:attrNameLst>
                                          <p:attrName>ppt_y</p:attrName>
                                        </p:attrNameLst>
                                      </p:cBhvr>
                                      <p:tavLst>
                                        <p:tav tm="0">
                                          <p:val>
                                            <p:strVal val="#ppt_y-.1"/>
                                          </p:val>
                                        </p:tav>
                                        <p:tav tm="100000">
                                          <p:val>
                                            <p:strVal val="#ppt_y"/>
                                          </p:val>
                                        </p:tav>
                                      </p:tavLst>
                                    </p:anim>
                                  </p:childTnLst>
                                </p:cTn>
                              </p:par>
                            </p:childTnLst>
                          </p:cTn>
                        </p:par>
                        <p:par>
                          <p:cTn id="23" fill="hold">
                            <p:stCondLst>
                              <p:cond delay="2750"/>
                            </p:stCondLst>
                            <p:childTnLst>
                              <p:par>
                                <p:cTn id="24" presetID="22" presetClass="entr" presetSubtype="8"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750"/>
                                        <p:tgtEl>
                                          <p:spTgt spid="26"/>
                                        </p:tgtEl>
                                      </p:cBhvr>
                                    </p:animEffect>
                                  </p:childTnLst>
                                </p:cTn>
                              </p:par>
                            </p:childTnLst>
                          </p:cTn>
                        </p:par>
                        <p:par>
                          <p:cTn id="27" fill="hold">
                            <p:stCondLst>
                              <p:cond delay="3750"/>
                            </p:stCondLst>
                            <p:childTnLst>
                              <p:par>
                                <p:cTn id="28" presetID="42"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750"/>
                                        <p:tgtEl>
                                          <p:spTgt spid="22"/>
                                        </p:tgtEl>
                                      </p:cBhvr>
                                    </p:animEffect>
                                    <p:anim calcmode="lin" valueType="num">
                                      <p:cBhvr>
                                        <p:cTn id="31" dur="750" fill="hold"/>
                                        <p:tgtEl>
                                          <p:spTgt spid="22"/>
                                        </p:tgtEl>
                                        <p:attrNameLst>
                                          <p:attrName>ppt_x</p:attrName>
                                        </p:attrNameLst>
                                      </p:cBhvr>
                                      <p:tavLst>
                                        <p:tav tm="0">
                                          <p:val>
                                            <p:strVal val="#ppt_x"/>
                                          </p:val>
                                        </p:tav>
                                        <p:tav tm="100000">
                                          <p:val>
                                            <p:strVal val="#ppt_x"/>
                                          </p:val>
                                        </p:tav>
                                      </p:tavLst>
                                    </p:anim>
                                    <p:anim calcmode="lin" valueType="num">
                                      <p:cBhvr>
                                        <p:cTn id="32" dur="750" fill="hold"/>
                                        <p:tgtEl>
                                          <p:spTgt spid="22"/>
                                        </p:tgtEl>
                                        <p:attrNameLst>
                                          <p:attrName>ppt_y</p:attrName>
                                        </p:attrNameLst>
                                      </p:cBhvr>
                                      <p:tavLst>
                                        <p:tav tm="0">
                                          <p:val>
                                            <p:strVal val="#ppt_y+.1"/>
                                          </p:val>
                                        </p:tav>
                                        <p:tav tm="100000">
                                          <p:val>
                                            <p:strVal val="#ppt_y"/>
                                          </p:val>
                                        </p:tav>
                                      </p:tavLst>
                                    </p:anim>
                                  </p:childTnLst>
                                </p:cTn>
                              </p:par>
                            </p:childTnLst>
                          </p:cTn>
                        </p:par>
                        <p:par>
                          <p:cTn id="33" fill="hold">
                            <p:stCondLst>
                              <p:cond delay="4750"/>
                            </p:stCondLst>
                            <p:childTnLst>
                              <p:par>
                                <p:cTn id="34" presetID="16" presetClass="entr" presetSubtype="37"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arn(outVertical)">
                                      <p:cBhvr>
                                        <p:cTn id="36" dur="500"/>
                                        <p:tgtEl>
                                          <p:spTgt spid="23"/>
                                        </p:tgtEl>
                                      </p:cBhvr>
                                    </p:animEffect>
                                  </p:childTnLst>
                                </p:cTn>
                              </p:par>
                              <p:par>
                                <p:cTn id="37" presetID="47"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750"/>
                                        <p:tgtEl>
                                          <p:spTgt spid="24"/>
                                        </p:tgtEl>
                                      </p:cBhvr>
                                    </p:animEffect>
                                    <p:anim calcmode="lin" valueType="num">
                                      <p:cBhvr>
                                        <p:cTn id="40" dur="750" fill="hold"/>
                                        <p:tgtEl>
                                          <p:spTgt spid="24"/>
                                        </p:tgtEl>
                                        <p:attrNameLst>
                                          <p:attrName>ppt_x</p:attrName>
                                        </p:attrNameLst>
                                      </p:cBhvr>
                                      <p:tavLst>
                                        <p:tav tm="0">
                                          <p:val>
                                            <p:strVal val="#ppt_x"/>
                                          </p:val>
                                        </p:tav>
                                        <p:tav tm="100000">
                                          <p:val>
                                            <p:strVal val="#ppt_x"/>
                                          </p:val>
                                        </p:tav>
                                      </p:tavLst>
                                    </p:anim>
                                    <p:anim calcmode="lin" valueType="num">
                                      <p:cBhvr>
                                        <p:cTn id="41" dur="7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6" grpId="0"/>
      <p:bldP spid="17" grpId="0" animBg="1"/>
      <p:bldP spid="18" grpId="0"/>
      <p:bldP spid="23"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13353"/>
            <a:ext cx="12192000" cy="6870192"/>
          </a:xfrm>
        </p:spPr>
      </p:pic>
      <p:grpSp>
        <p:nvGrpSpPr>
          <p:cNvPr id="72" name="组合 71"/>
          <p:cNvGrpSpPr/>
          <p:nvPr/>
        </p:nvGrpSpPr>
        <p:grpSpPr>
          <a:xfrm>
            <a:off x="330200" y="257175"/>
            <a:ext cx="11468100" cy="542925"/>
            <a:chOff x="330200" y="257175"/>
            <a:chExt cx="11468100" cy="542925"/>
          </a:xfrm>
        </p:grpSpPr>
        <p:sp>
          <p:nvSpPr>
            <p:cNvPr id="17" name="矩形 16"/>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18" name="组合 17"/>
            <p:cNvGrpSpPr/>
            <p:nvPr/>
          </p:nvGrpSpPr>
          <p:grpSpPr>
            <a:xfrm>
              <a:off x="11493500" y="257175"/>
              <a:ext cx="304800" cy="203200"/>
              <a:chOff x="11379200" y="257175"/>
              <a:chExt cx="304800" cy="203200"/>
            </a:xfrm>
          </p:grpSpPr>
          <p:cxnSp>
            <p:nvCxnSpPr>
              <p:cNvPr id="19" name="直接连接符 18"/>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grpSp>
        <p:nvGrpSpPr>
          <p:cNvPr id="60" name="组合 59"/>
          <p:cNvGrpSpPr/>
          <p:nvPr/>
        </p:nvGrpSpPr>
        <p:grpSpPr>
          <a:xfrm>
            <a:off x="873125" y="1553026"/>
            <a:ext cx="2079712" cy="2091874"/>
            <a:chOff x="873125" y="1553026"/>
            <a:chExt cx="2079712" cy="2091874"/>
          </a:xfrm>
        </p:grpSpPr>
        <p:pic>
          <p:nvPicPr>
            <p:cNvPr id="15" name="图片 14"/>
            <p:cNvPicPr>
              <a:picLocks noChangeAspect="1"/>
            </p:cNvPicPr>
            <p:nvPr/>
          </p:nvPicPr>
          <p:blipFill rotWithShape="1">
            <a:blip r:embed="rId2" cstate="email"/>
            <a:srcRect/>
            <a:stretch>
              <a:fillRect/>
            </a:stretch>
          </p:blipFill>
          <p:spPr>
            <a:xfrm>
              <a:off x="873125" y="1553026"/>
              <a:ext cx="2079712" cy="2091874"/>
            </a:xfrm>
            <a:prstGeom prst="rect">
              <a:avLst/>
            </a:prstGeom>
          </p:spPr>
        </p:pic>
        <p:sp>
          <p:nvSpPr>
            <p:cNvPr id="29" name="直角三角形 28"/>
            <p:cNvSpPr/>
            <p:nvPr/>
          </p:nvSpPr>
          <p:spPr>
            <a:xfrm rot="5400000">
              <a:off x="873125" y="1553026"/>
              <a:ext cx="209777" cy="209777"/>
            </a:xfrm>
            <a:prstGeom prst="rtTriangl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66" name="组合 65"/>
          <p:cNvGrpSpPr/>
          <p:nvPr/>
        </p:nvGrpSpPr>
        <p:grpSpPr>
          <a:xfrm>
            <a:off x="873125" y="3318651"/>
            <a:ext cx="2079712" cy="318992"/>
            <a:chOff x="873125" y="3318651"/>
            <a:chExt cx="2079712" cy="318992"/>
          </a:xfrm>
        </p:grpSpPr>
        <p:sp>
          <p:nvSpPr>
            <p:cNvPr id="32" name="矩形 31"/>
            <p:cNvSpPr/>
            <p:nvPr/>
          </p:nvSpPr>
          <p:spPr>
            <a:xfrm>
              <a:off x="873125" y="3345599"/>
              <a:ext cx="2079712"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3" name="文本框 32"/>
            <p:cNvSpPr txBox="1"/>
            <p:nvPr/>
          </p:nvSpPr>
          <p:spPr>
            <a:xfrm>
              <a:off x="1269957" y="3318651"/>
              <a:ext cx="1682880" cy="306174"/>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3159125" y="1553026"/>
            <a:ext cx="2079712" cy="2091874"/>
            <a:chOff x="3159125" y="1553026"/>
            <a:chExt cx="2079712" cy="2091874"/>
          </a:xfrm>
        </p:grpSpPr>
        <p:pic>
          <p:nvPicPr>
            <p:cNvPr id="34" name="图片 33"/>
            <p:cNvPicPr>
              <a:picLocks noChangeAspect="1"/>
            </p:cNvPicPr>
            <p:nvPr/>
          </p:nvPicPr>
          <p:blipFill rotWithShape="1">
            <a:blip r:embed="rId2" cstate="email"/>
            <a:srcRect/>
            <a:stretch>
              <a:fillRect/>
            </a:stretch>
          </p:blipFill>
          <p:spPr>
            <a:xfrm>
              <a:off x="3159125" y="1553026"/>
              <a:ext cx="2079712" cy="2091874"/>
            </a:xfrm>
            <a:prstGeom prst="rect">
              <a:avLst/>
            </a:prstGeom>
          </p:spPr>
        </p:pic>
        <p:sp>
          <p:nvSpPr>
            <p:cNvPr id="35" name="直角三角形 34"/>
            <p:cNvSpPr/>
            <p:nvPr/>
          </p:nvSpPr>
          <p:spPr>
            <a:xfrm rot="5400000">
              <a:off x="3159125" y="1553026"/>
              <a:ext cx="209777" cy="209777"/>
            </a:xfrm>
            <a:prstGeom prst="rtTriangl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67" name="组合 66"/>
          <p:cNvGrpSpPr/>
          <p:nvPr/>
        </p:nvGrpSpPr>
        <p:grpSpPr>
          <a:xfrm>
            <a:off x="3159125" y="3318651"/>
            <a:ext cx="2079712" cy="318992"/>
            <a:chOff x="3159125" y="3318651"/>
            <a:chExt cx="2079712" cy="318992"/>
          </a:xfrm>
        </p:grpSpPr>
        <p:sp>
          <p:nvSpPr>
            <p:cNvPr id="36" name="矩形 35"/>
            <p:cNvSpPr/>
            <p:nvPr/>
          </p:nvSpPr>
          <p:spPr>
            <a:xfrm>
              <a:off x="3159125" y="3345599"/>
              <a:ext cx="2079712"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7" name="文本框 36"/>
            <p:cNvSpPr txBox="1"/>
            <p:nvPr/>
          </p:nvSpPr>
          <p:spPr>
            <a:xfrm>
              <a:off x="3555957" y="3318651"/>
              <a:ext cx="1682880" cy="306174"/>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5445125" y="1553026"/>
            <a:ext cx="2079712" cy="2091874"/>
            <a:chOff x="5445125" y="1553026"/>
            <a:chExt cx="2079712" cy="2091874"/>
          </a:xfrm>
        </p:grpSpPr>
        <p:pic>
          <p:nvPicPr>
            <p:cNvPr id="38" name="图片 37"/>
            <p:cNvPicPr>
              <a:picLocks noChangeAspect="1"/>
            </p:cNvPicPr>
            <p:nvPr/>
          </p:nvPicPr>
          <p:blipFill rotWithShape="1">
            <a:blip r:embed="rId2" cstate="email"/>
            <a:srcRect/>
            <a:stretch>
              <a:fillRect/>
            </a:stretch>
          </p:blipFill>
          <p:spPr>
            <a:xfrm>
              <a:off x="5445125" y="1553026"/>
              <a:ext cx="2079712" cy="2091874"/>
            </a:xfrm>
            <a:prstGeom prst="rect">
              <a:avLst/>
            </a:prstGeom>
          </p:spPr>
        </p:pic>
        <p:sp>
          <p:nvSpPr>
            <p:cNvPr id="39" name="直角三角形 38"/>
            <p:cNvSpPr/>
            <p:nvPr/>
          </p:nvSpPr>
          <p:spPr>
            <a:xfrm rot="5400000">
              <a:off x="5445125" y="1553026"/>
              <a:ext cx="209777" cy="209777"/>
            </a:xfrm>
            <a:prstGeom prst="rtTriangl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68" name="组合 67"/>
          <p:cNvGrpSpPr/>
          <p:nvPr/>
        </p:nvGrpSpPr>
        <p:grpSpPr>
          <a:xfrm>
            <a:off x="5445125" y="3318651"/>
            <a:ext cx="2079712" cy="318992"/>
            <a:chOff x="5445125" y="3318651"/>
            <a:chExt cx="2079712" cy="318992"/>
          </a:xfrm>
        </p:grpSpPr>
        <p:sp>
          <p:nvSpPr>
            <p:cNvPr id="40" name="矩形 39"/>
            <p:cNvSpPr/>
            <p:nvPr/>
          </p:nvSpPr>
          <p:spPr>
            <a:xfrm>
              <a:off x="5445125" y="3345599"/>
              <a:ext cx="2079712"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文本框 40"/>
            <p:cNvSpPr txBox="1"/>
            <p:nvPr/>
          </p:nvSpPr>
          <p:spPr>
            <a:xfrm>
              <a:off x="5841957" y="3318651"/>
              <a:ext cx="1682880" cy="306174"/>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873125" y="3838118"/>
            <a:ext cx="2079712" cy="2091874"/>
            <a:chOff x="873125" y="3838118"/>
            <a:chExt cx="2079712" cy="2091874"/>
          </a:xfrm>
        </p:grpSpPr>
        <p:pic>
          <p:nvPicPr>
            <p:cNvPr id="42" name="图片 41"/>
            <p:cNvPicPr>
              <a:picLocks noChangeAspect="1"/>
            </p:cNvPicPr>
            <p:nvPr/>
          </p:nvPicPr>
          <p:blipFill rotWithShape="1">
            <a:blip r:embed="rId2" cstate="email"/>
            <a:srcRect/>
            <a:stretch>
              <a:fillRect/>
            </a:stretch>
          </p:blipFill>
          <p:spPr>
            <a:xfrm>
              <a:off x="873125" y="3838118"/>
              <a:ext cx="2079712" cy="2091874"/>
            </a:xfrm>
            <a:prstGeom prst="rect">
              <a:avLst/>
            </a:prstGeom>
          </p:spPr>
        </p:pic>
        <p:sp>
          <p:nvSpPr>
            <p:cNvPr id="43" name="直角三角形 42"/>
            <p:cNvSpPr/>
            <p:nvPr/>
          </p:nvSpPr>
          <p:spPr>
            <a:xfrm rot="5400000">
              <a:off x="873125" y="3838118"/>
              <a:ext cx="209777" cy="209777"/>
            </a:xfrm>
            <a:prstGeom prst="rtTriangl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71" name="组合 70"/>
          <p:cNvGrpSpPr/>
          <p:nvPr/>
        </p:nvGrpSpPr>
        <p:grpSpPr>
          <a:xfrm>
            <a:off x="873125" y="5603743"/>
            <a:ext cx="2079712" cy="318992"/>
            <a:chOff x="873125" y="5603743"/>
            <a:chExt cx="2079712" cy="318992"/>
          </a:xfrm>
        </p:grpSpPr>
        <p:sp>
          <p:nvSpPr>
            <p:cNvPr id="44" name="矩形 43"/>
            <p:cNvSpPr/>
            <p:nvPr/>
          </p:nvSpPr>
          <p:spPr>
            <a:xfrm>
              <a:off x="873125" y="5630691"/>
              <a:ext cx="2079712"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5" name="文本框 44"/>
            <p:cNvSpPr txBox="1"/>
            <p:nvPr/>
          </p:nvSpPr>
          <p:spPr>
            <a:xfrm>
              <a:off x="1269957" y="5603743"/>
              <a:ext cx="1682880" cy="306174"/>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64" name="组合 63"/>
          <p:cNvGrpSpPr/>
          <p:nvPr/>
        </p:nvGrpSpPr>
        <p:grpSpPr>
          <a:xfrm>
            <a:off x="3159125" y="3838118"/>
            <a:ext cx="2079712" cy="2091874"/>
            <a:chOff x="3159125" y="3838118"/>
            <a:chExt cx="2079712" cy="2091874"/>
          </a:xfrm>
        </p:grpSpPr>
        <p:pic>
          <p:nvPicPr>
            <p:cNvPr id="46" name="图片 45"/>
            <p:cNvPicPr>
              <a:picLocks noChangeAspect="1"/>
            </p:cNvPicPr>
            <p:nvPr/>
          </p:nvPicPr>
          <p:blipFill rotWithShape="1">
            <a:blip r:embed="rId2" cstate="email"/>
            <a:srcRect/>
            <a:stretch>
              <a:fillRect/>
            </a:stretch>
          </p:blipFill>
          <p:spPr>
            <a:xfrm>
              <a:off x="3159125" y="3838118"/>
              <a:ext cx="2079712" cy="2091874"/>
            </a:xfrm>
            <a:prstGeom prst="rect">
              <a:avLst/>
            </a:prstGeom>
          </p:spPr>
        </p:pic>
        <p:sp>
          <p:nvSpPr>
            <p:cNvPr id="47" name="直角三角形 46"/>
            <p:cNvSpPr/>
            <p:nvPr/>
          </p:nvSpPr>
          <p:spPr>
            <a:xfrm rot="5400000">
              <a:off x="3159125" y="3838118"/>
              <a:ext cx="209777" cy="209777"/>
            </a:xfrm>
            <a:prstGeom prst="rtTriangl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70" name="组合 69"/>
          <p:cNvGrpSpPr/>
          <p:nvPr/>
        </p:nvGrpSpPr>
        <p:grpSpPr>
          <a:xfrm>
            <a:off x="3159125" y="5603743"/>
            <a:ext cx="2079712" cy="318992"/>
            <a:chOff x="3159125" y="5603743"/>
            <a:chExt cx="2079712" cy="318992"/>
          </a:xfrm>
        </p:grpSpPr>
        <p:sp>
          <p:nvSpPr>
            <p:cNvPr id="48" name="矩形 47"/>
            <p:cNvSpPr/>
            <p:nvPr/>
          </p:nvSpPr>
          <p:spPr>
            <a:xfrm>
              <a:off x="3159125" y="5630691"/>
              <a:ext cx="2079712"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9" name="文本框 48"/>
            <p:cNvSpPr txBox="1"/>
            <p:nvPr/>
          </p:nvSpPr>
          <p:spPr>
            <a:xfrm>
              <a:off x="3555957" y="5603743"/>
              <a:ext cx="1682880" cy="306174"/>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5445125" y="3838118"/>
            <a:ext cx="2079712" cy="2091874"/>
            <a:chOff x="5445125" y="3838118"/>
            <a:chExt cx="2079712" cy="2091874"/>
          </a:xfrm>
        </p:grpSpPr>
        <p:pic>
          <p:nvPicPr>
            <p:cNvPr id="50" name="图片 49"/>
            <p:cNvPicPr>
              <a:picLocks noChangeAspect="1"/>
            </p:cNvPicPr>
            <p:nvPr/>
          </p:nvPicPr>
          <p:blipFill rotWithShape="1">
            <a:blip r:embed="rId2" cstate="email"/>
            <a:srcRect/>
            <a:stretch>
              <a:fillRect/>
            </a:stretch>
          </p:blipFill>
          <p:spPr>
            <a:xfrm>
              <a:off x="5445125" y="3838118"/>
              <a:ext cx="2079712" cy="2091874"/>
            </a:xfrm>
            <a:prstGeom prst="rect">
              <a:avLst/>
            </a:prstGeom>
          </p:spPr>
        </p:pic>
        <p:sp>
          <p:nvSpPr>
            <p:cNvPr id="51" name="直角三角形 50"/>
            <p:cNvSpPr/>
            <p:nvPr/>
          </p:nvSpPr>
          <p:spPr>
            <a:xfrm rot="5400000">
              <a:off x="5445125" y="3838118"/>
              <a:ext cx="209777" cy="209777"/>
            </a:xfrm>
            <a:prstGeom prst="rtTriangle">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69" name="组合 68"/>
          <p:cNvGrpSpPr/>
          <p:nvPr/>
        </p:nvGrpSpPr>
        <p:grpSpPr>
          <a:xfrm>
            <a:off x="5445125" y="5603743"/>
            <a:ext cx="2079712" cy="318992"/>
            <a:chOff x="5445125" y="5603743"/>
            <a:chExt cx="2079712" cy="318992"/>
          </a:xfrm>
        </p:grpSpPr>
        <p:sp>
          <p:nvSpPr>
            <p:cNvPr id="52" name="矩形 51"/>
            <p:cNvSpPr/>
            <p:nvPr/>
          </p:nvSpPr>
          <p:spPr>
            <a:xfrm>
              <a:off x="5445125" y="5630691"/>
              <a:ext cx="2079712"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3" name="文本框 52"/>
            <p:cNvSpPr txBox="1"/>
            <p:nvPr/>
          </p:nvSpPr>
          <p:spPr>
            <a:xfrm>
              <a:off x="5841957" y="5603743"/>
              <a:ext cx="1682880" cy="306174"/>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54" name="矩形 53"/>
          <p:cNvSpPr/>
          <p:nvPr/>
        </p:nvSpPr>
        <p:spPr>
          <a:xfrm>
            <a:off x="8817641" y="1718776"/>
            <a:ext cx="1823328" cy="813757"/>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5" name="文本框 54"/>
          <p:cNvSpPr txBox="1"/>
          <p:nvPr/>
        </p:nvSpPr>
        <p:spPr>
          <a:xfrm>
            <a:off x="8978704" y="1864044"/>
            <a:ext cx="2997200"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产品运行</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8123194" y="2930525"/>
            <a:ext cx="3093446" cy="1754326"/>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 presetClass="entr" presetSubtype="12"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0-#ppt_w/2"/>
                                          </p:val>
                                        </p:tav>
                                        <p:tav tm="100000">
                                          <p:val>
                                            <p:strVal val="#ppt_x"/>
                                          </p:val>
                                        </p:tav>
                                      </p:tavLst>
                                    </p:anim>
                                    <p:anim calcmode="lin" valueType="num">
                                      <p:cBhvr additive="base">
                                        <p:cTn id="12" dur="500" fill="hold"/>
                                        <p:tgtEl>
                                          <p:spTgt spid="6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2" fill="hold" nodeType="afterEffect">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fill="hold"/>
                                        <p:tgtEl>
                                          <p:spTgt spid="61"/>
                                        </p:tgtEl>
                                        <p:attrNameLst>
                                          <p:attrName>ppt_x</p:attrName>
                                        </p:attrNameLst>
                                      </p:cBhvr>
                                      <p:tavLst>
                                        <p:tav tm="0">
                                          <p:val>
                                            <p:strVal val="0-#ppt_w/2"/>
                                          </p:val>
                                        </p:tav>
                                        <p:tav tm="100000">
                                          <p:val>
                                            <p:strVal val="#ppt_x"/>
                                          </p:val>
                                        </p:tav>
                                      </p:tavLst>
                                    </p:anim>
                                    <p:anim calcmode="lin" valueType="num">
                                      <p:cBhvr additive="base">
                                        <p:cTn id="17" dur="500" fill="hold"/>
                                        <p:tgtEl>
                                          <p:spTgt spid="61"/>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2" fill="hold" nodeType="after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additive="base">
                                        <p:cTn id="21" dur="500" fill="hold"/>
                                        <p:tgtEl>
                                          <p:spTgt spid="62"/>
                                        </p:tgtEl>
                                        <p:attrNameLst>
                                          <p:attrName>ppt_x</p:attrName>
                                        </p:attrNameLst>
                                      </p:cBhvr>
                                      <p:tavLst>
                                        <p:tav tm="0">
                                          <p:val>
                                            <p:strVal val="0-#ppt_w/2"/>
                                          </p:val>
                                        </p:tav>
                                        <p:tav tm="100000">
                                          <p:val>
                                            <p:strVal val="#ppt_x"/>
                                          </p:val>
                                        </p:tav>
                                      </p:tavLst>
                                    </p:anim>
                                    <p:anim calcmode="lin" valueType="num">
                                      <p:cBhvr additive="base">
                                        <p:cTn id="22" dur="500" fill="hold"/>
                                        <p:tgtEl>
                                          <p:spTgt spid="62"/>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12" fill="hold" nodeType="afterEffect">
                                  <p:stCondLst>
                                    <p:cond delay="0"/>
                                  </p:stCondLst>
                                  <p:childTnLst>
                                    <p:set>
                                      <p:cBhvr>
                                        <p:cTn id="25" dur="1" fill="hold">
                                          <p:stCondLst>
                                            <p:cond delay="0"/>
                                          </p:stCondLst>
                                        </p:cTn>
                                        <p:tgtEl>
                                          <p:spTgt spid="63"/>
                                        </p:tgtEl>
                                        <p:attrNameLst>
                                          <p:attrName>style.visibility</p:attrName>
                                        </p:attrNameLst>
                                      </p:cBhvr>
                                      <p:to>
                                        <p:strVal val="visible"/>
                                      </p:to>
                                    </p:set>
                                    <p:anim calcmode="lin" valueType="num">
                                      <p:cBhvr additive="base">
                                        <p:cTn id="26" dur="500" fill="hold"/>
                                        <p:tgtEl>
                                          <p:spTgt spid="63"/>
                                        </p:tgtEl>
                                        <p:attrNameLst>
                                          <p:attrName>ppt_x</p:attrName>
                                        </p:attrNameLst>
                                      </p:cBhvr>
                                      <p:tavLst>
                                        <p:tav tm="0">
                                          <p:val>
                                            <p:strVal val="0-#ppt_w/2"/>
                                          </p:val>
                                        </p:tav>
                                        <p:tav tm="100000">
                                          <p:val>
                                            <p:strVal val="#ppt_x"/>
                                          </p:val>
                                        </p:tav>
                                      </p:tavLst>
                                    </p:anim>
                                    <p:anim calcmode="lin" valueType="num">
                                      <p:cBhvr additive="base">
                                        <p:cTn id="27" dur="500" fill="hold"/>
                                        <p:tgtEl>
                                          <p:spTgt spid="63"/>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12"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500" fill="hold"/>
                                        <p:tgtEl>
                                          <p:spTgt spid="64"/>
                                        </p:tgtEl>
                                        <p:attrNameLst>
                                          <p:attrName>ppt_x</p:attrName>
                                        </p:attrNameLst>
                                      </p:cBhvr>
                                      <p:tavLst>
                                        <p:tav tm="0">
                                          <p:val>
                                            <p:strVal val="0-#ppt_w/2"/>
                                          </p:val>
                                        </p:tav>
                                        <p:tav tm="100000">
                                          <p:val>
                                            <p:strVal val="#ppt_x"/>
                                          </p:val>
                                        </p:tav>
                                      </p:tavLst>
                                    </p:anim>
                                    <p:anim calcmode="lin" valueType="num">
                                      <p:cBhvr additive="base">
                                        <p:cTn id="32" dur="500" fill="hold"/>
                                        <p:tgtEl>
                                          <p:spTgt spid="64"/>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12" fill="hold" nodeType="after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500" fill="hold"/>
                                        <p:tgtEl>
                                          <p:spTgt spid="65"/>
                                        </p:tgtEl>
                                        <p:attrNameLst>
                                          <p:attrName>ppt_x</p:attrName>
                                        </p:attrNameLst>
                                      </p:cBhvr>
                                      <p:tavLst>
                                        <p:tav tm="0">
                                          <p:val>
                                            <p:strVal val="0-#ppt_w/2"/>
                                          </p:val>
                                        </p:tav>
                                        <p:tav tm="100000">
                                          <p:val>
                                            <p:strVal val="#ppt_x"/>
                                          </p:val>
                                        </p:tav>
                                      </p:tavLst>
                                    </p:anim>
                                    <p:anim calcmode="lin" valueType="num">
                                      <p:cBhvr additive="base">
                                        <p:cTn id="37" dur="500" fill="hold"/>
                                        <p:tgtEl>
                                          <p:spTgt spid="65"/>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42" presetClass="entr" presetSubtype="0" fill="hold" nodeType="after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fade">
                                      <p:cBhvr>
                                        <p:cTn id="41" dur="1000"/>
                                        <p:tgtEl>
                                          <p:spTgt spid="66"/>
                                        </p:tgtEl>
                                      </p:cBhvr>
                                    </p:animEffect>
                                    <p:anim calcmode="lin" valueType="num">
                                      <p:cBhvr>
                                        <p:cTn id="42" dur="1000" fill="hold"/>
                                        <p:tgtEl>
                                          <p:spTgt spid="66"/>
                                        </p:tgtEl>
                                        <p:attrNameLst>
                                          <p:attrName>ppt_x</p:attrName>
                                        </p:attrNameLst>
                                      </p:cBhvr>
                                      <p:tavLst>
                                        <p:tav tm="0">
                                          <p:val>
                                            <p:strVal val="#ppt_x"/>
                                          </p:val>
                                        </p:tav>
                                        <p:tav tm="100000">
                                          <p:val>
                                            <p:strVal val="#ppt_x"/>
                                          </p:val>
                                        </p:tav>
                                      </p:tavLst>
                                    </p:anim>
                                    <p:anim calcmode="lin" valueType="num">
                                      <p:cBhvr>
                                        <p:cTn id="43" dur="1000" fill="hold"/>
                                        <p:tgtEl>
                                          <p:spTgt spid="6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fade">
                                      <p:cBhvr>
                                        <p:cTn id="46" dur="1000"/>
                                        <p:tgtEl>
                                          <p:spTgt spid="67"/>
                                        </p:tgtEl>
                                      </p:cBhvr>
                                    </p:animEffect>
                                    <p:anim calcmode="lin" valueType="num">
                                      <p:cBhvr>
                                        <p:cTn id="47" dur="1000" fill="hold"/>
                                        <p:tgtEl>
                                          <p:spTgt spid="67"/>
                                        </p:tgtEl>
                                        <p:attrNameLst>
                                          <p:attrName>ppt_x</p:attrName>
                                        </p:attrNameLst>
                                      </p:cBhvr>
                                      <p:tavLst>
                                        <p:tav tm="0">
                                          <p:val>
                                            <p:strVal val="#ppt_x"/>
                                          </p:val>
                                        </p:tav>
                                        <p:tav tm="100000">
                                          <p:val>
                                            <p:strVal val="#ppt_x"/>
                                          </p:val>
                                        </p:tav>
                                      </p:tavLst>
                                    </p:anim>
                                    <p:anim calcmode="lin" valueType="num">
                                      <p:cBhvr>
                                        <p:cTn id="48" dur="1000" fill="hold"/>
                                        <p:tgtEl>
                                          <p:spTgt spid="6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fade">
                                      <p:cBhvr>
                                        <p:cTn id="51" dur="1000"/>
                                        <p:tgtEl>
                                          <p:spTgt spid="68"/>
                                        </p:tgtEl>
                                      </p:cBhvr>
                                    </p:animEffect>
                                    <p:anim calcmode="lin" valueType="num">
                                      <p:cBhvr>
                                        <p:cTn id="52" dur="1000" fill="hold"/>
                                        <p:tgtEl>
                                          <p:spTgt spid="68"/>
                                        </p:tgtEl>
                                        <p:attrNameLst>
                                          <p:attrName>ppt_x</p:attrName>
                                        </p:attrNameLst>
                                      </p:cBhvr>
                                      <p:tavLst>
                                        <p:tav tm="0">
                                          <p:val>
                                            <p:strVal val="#ppt_x"/>
                                          </p:val>
                                        </p:tav>
                                        <p:tav tm="100000">
                                          <p:val>
                                            <p:strVal val="#ppt_x"/>
                                          </p:val>
                                        </p:tav>
                                      </p:tavLst>
                                    </p:anim>
                                    <p:anim calcmode="lin" valueType="num">
                                      <p:cBhvr>
                                        <p:cTn id="53" dur="1000" fill="hold"/>
                                        <p:tgtEl>
                                          <p:spTgt spid="6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fade">
                                      <p:cBhvr>
                                        <p:cTn id="56" dur="1000"/>
                                        <p:tgtEl>
                                          <p:spTgt spid="69"/>
                                        </p:tgtEl>
                                      </p:cBhvr>
                                    </p:animEffect>
                                    <p:anim calcmode="lin" valueType="num">
                                      <p:cBhvr>
                                        <p:cTn id="57" dur="1000" fill="hold"/>
                                        <p:tgtEl>
                                          <p:spTgt spid="69"/>
                                        </p:tgtEl>
                                        <p:attrNameLst>
                                          <p:attrName>ppt_x</p:attrName>
                                        </p:attrNameLst>
                                      </p:cBhvr>
                                      <p:tavLst>
                                        <p:tav tm="0">
                                          <p:val>
                                            <p:strVal val="#ppt_x"/>
                                          </p:val>
                                        </p:tav>
                                        <p:tav tm="100000">
                                          <p:val>
                                            <p:strVal val="#ppt_x"/>
                                          </p:val>
                                        </p:tav>
                                      </p:tavLst>
                                    </p:anim>
                                    <p:anim calcmode="lin" valueType="num">
                                      <p:cBhvr>
                                        <p:cTn id="58" dur="1000" fill="hold"/>
                                        <p:tgtEl>
                                          <p:spTgt spid="69"/>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fade">
                                      <p:cBhvr>
                                        <p:cTn id="61" dur="1000"/>
                                        <p:tgtEl>
                                          <p:spTgt spid="70"/>
                                        </p:tgtEl>
                                      </p:cBhvr>
                                    </p:animEffect>
                                    <p:anim calcmode="lin" valueType="num">
                                      <p:cBhvr>
                                        <p:cTn id="62" dur="1000" fill="hold"/>
                                        <p:tgtEl>
                                          <p:spTgt spid="70"/>
                                        </p:tgtEl>
                                        <p:attrNameLst>
                                          <p:attrName>ppt_x</p:attrName>
                                        </p:attrNameLst>
                                      </p:cBhvr>
                                      <p:tavLst>
                                        <p:tav tm="0">
                                          <p:val>
                                            <p:strVal val="#ppt_x"/>
                                          </p:val>
                                        </p:tav>
                                        <p:tav tm="100000">
                                          <p:val>
                                            <p:strVal val="#ppt_x"/>
                                          </p:val>
                                        </p:tav>
                                      </p:tavLst>
                                    </p:anim>
                                    <p:anim calcmode="lin" valueType="num">
                                      <p:cBhvr>
                                        <p:cTn id="63" dur="1000" fill="hold"/>
                                        <p:tgtEl>
                                          <p:spTgt spid="70"/>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1000"/>
                                        <p:tgtEl>
                                          <p:spTgt spid="71"/>
                                        </p:tgtEl>
                                      </p:cBhvr>
                                    </p:animEffect>
                                    <p:anim calcmode="lin" valueType="num">
                                      <p:cBhvr>
                                        <p:cTn id="67" dur="1000" fill="hold"/>
                                        <p:tgtEl>
                                          <p:spTgt spid="71"/>
                                        </p:tgtEl>
                                        <p:attrNameLst>
                                          <p:attrName>ppt_x</p:attrName>
                                        </p:attrNameLst>
                                      </p:cBhvr>
                                      <p:tavLst>
                                        <p:tav tm="0">
                                          <p:val>
                                            <p:strVal val="#ppt_x"/>
                                          </p:val>
                                        </p:tav>
                                        <p:tav tm="100000">
                                          <p:val>
                                            <p:strVal val="#ppt_x"/>
                                          </p:val>
                                        </p:tav>
                                      </p:tavLst>
                                    </p:anim>
                                    <p:anim calcmode="lin" valueType="num">
                                      <p:cBhvr>
                                        <p:cTn id="68" dur="1000" fill="hold"/>
                                        <p:tgtEl>
                                          <p:spTgt spid="71"/>
                                        </p:tgtEl>
                                        <p:attrNameLst>
                                          <p:attrName>ppt_y</p:attrName>
                                        </p:attrNameLst>
                                      </p:cBhvr>
                                      <p:tavLst>
                                        <p:tav tm="0">
                                          <p:val>
                                            <p:strVal val="#ppt_y+.1"/>
                                          </p:val>
                                        </p:tav>
                                        <p:tav tm="100000">
                                          <p:val>
                                            <p:strVal val="#ppt_y"/>
                                          </p:val>
                                        </p:tav>
                                      </p:tavLst>
                                    </p:anim>
                                  </p:childTnLst>
                                </p:cTn>
                              </p:par>
                            </p:childTnLst>
                          </p:cTn>
                        </p:par>
                        <p:par>
                          <p:cTn id="69" fill="hold">
                            <p:stCondLst>
                              <p:cond delay="4500"/>
                            </p:stCondLst>
                            <p:childTnLst>
                              <p:par>
                                <p:cTn id="70" presetID="42" presetClass="entr" presetSubtype="0" fill="hold" grpId="0" nodeType="after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fade">
                                      <p:cBhvr>
                                        <p:cTn id="72" dur="1000"/>
                                        <p:tgtEl>
                                          <p:spTgt spid="55"/>
                                        </p:tgtEl>
                                      </p:cBhvr>
                                    </p:animEffect>
                                    <p:anim calcmode="lin" valueType="num">
                                      <p:cBhvr>
                                        <p:cTn id="73" dur="1000" fill="hold"/>
                                        <p:tgtEl>
                                          <p:spTgt spid="55"/>
                                        </p:tgtEl>
                                        <p:attrNameLst>
                                          <p:attrName>ppt_x</p:attrName>
                                        </p:attrNameLst>
                                      </p:cBhvr>
                                      <p:tavLst>
                                        <p:tav tm="0">
                                          <p:val>
                                            <p:strVal val="#ppt_x"/>
                                          </p:val>
                                        </p:tav>
                                        <p:tav tm="100000">
                                          <p:val>
                                            <p:strVal val="#ppt_x"/>
                                          </p:val>
                                        </p:tav>
                                      </p:tavLst>
                                    </p:anim>
                                    <p:anim calcmode="lin" valueType="num">
                                      <p:cBhvr>
                                        <p:cTn id="74" dur="1000" fill="hold"/>
                                        <p:tgtEl>
                                          <p:spTgt spid="55"/>
                                        </p:tgtEl>
                                        <p:attrNameLst>
                                          <p:attrName>ppt_y</p:attrName>
                                        </p:attrNameLst>
                                      </p:cBhvr>
                                      <p:tavLst>
                                        <p:tav tm="0">
                                          <p:val>
                                            <p:strVal val="#ppt_y+.1"/>
                                          </p:val>
                                        </p:tav>
                                        <p:tav tm="100000">
                                          <p:val>
                                            <p:strVal val="#ppt_y"/>
                                          </p:val>
                                        </p:tav>
                                      </p:tavLst>
                                    </p:anim>
                                  </p:childTnLst>
                                </p:cTn>
                              </p:par>
                              <p:par>
                                <p:cTn id="75" presetID="16" presetClass="entr" presetSubtype="21"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barn(inVertical)">
                                      <p:cBhvr>
                                        <p:cTn id="77" dur="500"/>
                                        <p:tgtEl>
                                          <p:spTgt spid="54"/>
                                        </p:tgtEl>
                                      </p:cBhvr>
                                    </p:animEffect>
                                  </p:childTnLst>
                                </p:cTn>
                              </p:par>
                            </p:childTnLst>
                          </p:cTn>
                        </p:par>
                        <p:par>
                          <p:cTn id="78" fill="hold">
                            <p:stCondLst>
                              <p:cond delay="5500"/>
                            </p:stCondLst>
                            <p:childTnLst>
                              <p:par>
                                <p:cTn id="79" presetID="22" presetClass="entr" presetSubtype="1" fill="hold" grpId="0" nodeType="after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wipe(up)">
                                      <p:cBhvr>
                                        <p:cTn id="8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8" y="0"/>
            <a:ext cx="5382764" cy="6857996"/>
          </a:xfrm>
          <a:prstGeom prst="rect">
            <a:avLst/>
          </a:prstGeom>
        </p:spPr>
      </p:pic>
      <p:grpSp>
        <p:nvGrpSpPr>
          <p:cNvPr id="26" name="组合 25"/>
          <p:cNvGrpSpPr/>
          <p:nvPr/>
        </p:nvGrpSpPr>
        <p:grpSpPr>
          <a:xfrm>
            <a:off x="330200" y="257175"/>
            <a:ext cx="11468100" cy="542925"/>
            <a:chOff x="330200" y="257175"/>
            <a:chExt cx="11468100" cy="542925"/>
          </a:xfrm>
        </p:grpSpPr>
        <p:sp>
          <p:nvSpPr>
            <p:cNvPr id="8" name="矩形 7"/>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9" name="组合 8"/>
            <p:cNvGrpSpPr/>
            <p:nvPr/>
          </p:nvGrpSpPr>
          <p:grpSpPr>
            <a:xfrm>
              <a:off x="11493500" y="257175"/>
              <a:ext cx="304800" cy="203200"/>
              <a:chOff x="11379200" y="257175"/>
              <a:chExt cx="304800" cy="203200"/>
            </a:xfrm>
          </p:grpSpPr>
          <p:cxnSp>
            <p:nvCxnSpPr>
              <p:cNvPr id="10" name="直接连接符 9"/>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3136900" y="1724819"/>
            <a:ext cx="8356600" cy="4155281"/>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4" name="文本框 13"/>
          <p:cNvSpPr txBox="1"/>
          <p:nvPr/>
        </p:nvSpPr>
        <p:spPr>
          <a:xfrm>
            <a:off x="5638800" y="948799"/>
            <a:ext cx="5207000" cy="1200329"/>
          </a:xfrm>
          <a:prstGeom prst="rect">
            <a:avLst/>
          </a:prstGeom>
          <a:noFill/>
        </p:spPr>
        <p:txBody>
          <a:bodyPr wrap="square" rtlCol="0">
            <a:spAutoFit/>
          </a:bodyPr>
          <a:lstStyle/>
          <a:p>
            <a:r>
              <a:rPr lang="zh-CN" altLang="en-US" sz="7200" b="1" dirty="0">
                <a:solidFill>
                  <a:schemeClr val="bg2">
                    <a:lumMod val="25000"/>
                  </a:schemeClr>
                </a:solidFill>
                <a:latin typeface="微软雅黑" panose="020B0503020204020204" pitchFamily="34" charset="-122"/>
                <a:ea typeface="微软雅黑" panose="020B0503020204020204" pitchFamily="34" charset="-122"/>
              </a:rPr>
              <a:t>产品运行</a:t>
            </a:r>
            <a:endParaRPr lang="zh-CN" altLang="en-US" sz="7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715000" y="2149128"/>
            <a:ext cx="5384800" cy="923330"/>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在这里加入描述的内容，在这里加入描述的内容，在这里加入描述的内容，在这里加入描述的内容在这里加入描述的内容，在这里加入描述的内容，在这里加入描述的内容，在这里加入描述的内容</a:t>
            </a: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803900" y="3364011"/>
            <a:ext cx="2946400" cy="307777"/>
            <a:chOff x="5803900" y="3364011"/>
            <a:chExt cx="2946400" cy="307777"/>
          </a:xfrm>
        </p:grpSpPr>
        <p:sp>
          <p:nvSpPr>
            <p:cNvPr id="17" name="圆角矩形 16"/>
            <p:cNvSpPr/>
            <p:nvPr/>
          </p:nvSpPr>
          <p:spPr>
            <a:xfrm>
              <a:off x="5803900" y="3378200"/>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01</a:t>
              </a:r>
              <a:endParaRPr lang="zh-CN" altLang="en-US" dirty="0">
                <a:latin typeface="Bauhaus 93" panose="04030905020B02020C02" pitchFamily="82" charset="0"/>
                <a:ea typeface="微软雅黑" panose="020B0503020204020204" pitchFamily="34" charset="-122"/>
              </a:endParaRPr>
            </a:p>
          </p:txBody>
        </p:sp>
        <p:sp>
          <p:nvSpPr>
            <p:cNvPr id="18" name="文本框 17"/>
            <p:cNvSpPr txBox="1"/>
            <p:nvPr/>
          </p:nvSpPr>
          <p:spPr>
            <a:xfrm>
              <a:off x="6489700" y="3364011"/>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5715000" y="3741524"/>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5803900" y="4536617"/>
            <a:ext cx="2946400" cy="307777"/>
            <a:chOff x="5803900" y="4536617"/>
            <a:chExt cx="2946400" cy="307777"/>
          </a:xfrm>
        </p:grpSpPr>
        <p:sp>
          <p:nvSpPr>
            <p:cNvPr id="21" name="圆角矩形 20"/>
            <p:cNvSpPr/>
            <p:nvPr/>
          </p:nvSpPr>
          <p:spPr>
            <a:xfrm>
              <a:off x="5803900" y="4550806"/>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02</a:t>
              </a:r>
              <a:endParaRPr lang="zh-CN" altLang="en-US" dirty="0">
                <a:latin typeface="Bauhaus 93" panose="04030905020B02020C02" pitchFamily="82" charset="0"/>
                <a:ea typeface="微软雅黑" panose="020B0503020204020204" pitchFamily="34" charset="-122"/>
              </a:endParaRPr>
            </a:p>
          </p:txBody>
        </p:sp>
        <p:sp>
          <p:nvSpPr>
            <p:cNvPr id="22" name="文本框 21"/>
            <p:cNvSpPr txBox="1"/>
            <p:nvPr/>
          </p:nvSpPr>
          <p:spPr>
            <a:xfrm>
              <a:off x="6489700" y="4536617"/>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5715000" y="4914130"/>
            <a:ext cx="5257800"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750"/>
                                        <p:tgtEl>
                                          <p:spTgt spid="24"/>
                                        </p:tgtEl>
                                      </p:cBhvr>
                                    </p:animEffect>
                                    <p:anim calcmode="lin" valueType="num">
                                      <p:cBhvr>
                                        <p:cTn id="28" dur="750" fill="hold"/>
                                        <p:tgtEl>
                                          <p:spTgt spid="24"/>
                                        </p:tgtEl>
                                        <p:attrNameLst>
                                          <p:attrName>ppt_x</p:attrName>
                                        </p:attrNameLst>
                                      </p:cBhvr>
                                      <p:tavLst>
                                        <p:tav tm="0">
                                          <p:val>
                                            <p:strVal val="#ppt_x"/>
                                          </p:val>
                                        </p:tav>
                                        <p:tav tm="100000">
                                          <p:val>
                                            <p:strVal val="#ppt_x"/>
                                          </p:val>
                                        </p:tav>
                                      </p:tavLst>
                                    </p:anim>
                                    <p:anim calcmode="lin" valueType="num">
                                      <p:cBhvr>
                                        <p:cTn id="29" dur="750" fill="hold"/>
                                        <p:tgtEl>
                                          <p:spTgt spid="24"/>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750"/>
                                        <p:tgtEl>
                                          <p:spTgt spid="25"/>
                                        </p:tgtEl>
                                      </p:cBhvr>
                                    </p:animEffect>
                                    <p:anim calcmode="lin" valueType="num">
                                      <p:cBhvr>
                                        <p:cTn id="38" dur="750" fill="hold"/>
                                        <p:tgtEl>
                                          <p:spTgt spid="25"/>
                                        </p:tgtEl>
                                        <p:attrNameLst>
                                          <p:attrName>ppt_x</p:attrName>
                                        </p:attrNameLst>
                                      </p:cBhvr>
                                      <p:tavLst>
                                        <p:tav tm="0">
                                          <p:val>
                                            <p:strVal val="#ppt_x"/>
                                          </p:val>
                                        </p:tav>
                                        <p:tav tm="100000">
                                          <p:val>
                                            <p:strVal val="#ppt_x"/>
                                          </p:val>
                                        </p:tav>
                                      </p:tavLst>
                                    </p:anim>
                                    <p:anim calcmode="lin" valueType="num">
                                      <p:cBhvr>
                                        <p:cTn id="39" dur="750" fill="hold"/>
                                        <p:tgtEl>
                                          <p:spTgt spid="25"/>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9"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rotWithShape="1">
          <a:blip r:embed="rId1" cstate="email">
            <a:duotone>
              <a:schemeClr val="accent3">
                <a:shade val="45000"/>
                <a:satMod val="135000"/>
              </a:schemeClr>
              <a:prstClr val="white"/>
            </a:duotone>
          </a:blip>
          <a:srcRect/>
          <a:stretch>
            <a:fillRect/>
          </a:stretch>
        </p:blipFill>
        <p:spPr>
          <a:xfrm>
            <a:off x="0" y="-38100"/>
            <a:ext cx="12192000" cy="6896100"/>
          </a:xfrm>
          <a:prstGeom prst="rect">
            <a:avLst/>
          </a:prstGeom>
        </p:spPr>
      </p:pic>
      <p:sp>
        <p:nvSpPr>
          <p:cNvPr id="37" name="矩形 36"/>
          <p:cNvSpPr/>
          <p:nvPr/>
        </p:nvSpPr>
        <p:spPr>
          <a:xfrm>
            <a:off x="0" y="-27274"/>
            <a:ext cx="6096000" cy="6885274"/>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9" name="标题 1"/>
          <p:cNvSpPr txBox="1"/>
          <p:nvPr/>
        </p:nvSpPr>
        <p:spPr>
          <a:xfrm>
            <a:off x="0" y="4064732"/>
            <a:ext cx="9009773" cy="16015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2500" i="1" dirty="0">
                <a:solidFill>
                  <a:schemeClr val="bg1">
                    <a:alpha val="20000"/>
                  </a:schemeClr>
                </a:solidFill>
                <a:latin typeface="Shunpu" panose="02000609000000000000" pitchFamily="49" charset="-128"/>
                <a:ea typeface="Shunpu" panose="02000609000000000000" pitchFamily="49" charset="-128"/>
              </a:rPr>
              <a:t>AWESOME</a:t>
            </a:r>
            <a:r>
              <a:rPr lang="en-US" altLang="zh-CN" sz="8800" dirty="0">
                <a:solidFill>
                  <a:schemeClr val="bg2">
                    <a:lumMod val="25000"/>
                  </a:schemeClr>
                </a:solidFill>
                <a:latin typeface="微软雅黑" panose="020B0503020204020204" pitchFamily="34" charset="-122"/>
                <a:ea typeface="微软雅黑" panose="020B0503020204020204" pitchFamily="34" charset="-122"/>
              </a:rPr>
              <a:t> </a:t>
            </a:r>
            <a:endParaRPr lang="zh-CN" altLang="en-US" sz="12500" i="1" dirty="0">
              <a:solidFill>
                <a:schemeClr val="bg1">
                  <a:alpha val="20000"/>
                </a:schemeClr>
              </a:solidFill>
              <a:latin typeface="Shunpu" panose="02000609000000000000" pitchFamily="49" charset="-128"/>
              <a:ea typeface="Shunpu" panose="02000609000000000000" pitchFamily="49" charset="-128"/>
            </a:endParaRPr>
          </a:p>
        </p:txBody>
      </p:sp>
      <p:grpSp>
        <p:nvGrpSpPr>
          <p:cNvPr id="41" name="组合 40"/>
          <p:cNvGrpSpPr/>
          <p:nvPr/>
        </p:nvGrpSpPr>
        <p:grpSpPr>
          <a:xfrm>
            <a:off x="330200" y="257175"/>
            <a:ext cx="11468100" cy="542925"/>
            <a:chOff x="330200" y="257175"/>
            <a:chExt cx="11468100" cy="542925"/>
          </a:xfrm>
        </p:grpSpPr>
        <p:sp>
          <p:nvSpPr>
            <p:cNvPr id="6" name="矩形 5"/>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endParaRPr lang="en-US" altLang="zh-CN" sz="1200" dirty="0">
                <a:solidFill>
                  <a:schemeClr val="bg2">
                    <a:lumMod val="25000"/>
                  </a:schemeClr>
                </a:solidFill>
                <a:latin typeface="Bauhaus 93" panose="04030905020B02020C02" pitchFamily="82" charset="0"/>
                <a:ea typeface="微软雅黑" panose="020B0503020204020204" pitchFamily="34" charset="-122"/>
              </a:endParaRP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7" name="组合 6"/>
            <p:cNvGrpSpPr/>
            <p:nvPr/>
          </p:nvGrpSpPr>
          <p:grpSpPr>
            <a:xfrm>
              <a:off x="11493500" y="257175"/>
              <a:ext cx="304800" cy="203200"/>
              <a:chOff x="11379200" y="257175"/>
              <a:chExt cx="304800" cy="203200"/>
            </a:xfrm>
          </p:grpSpPr>
          <p:cxnSp>
            <p:nvCxnSpPr>
              <p:cNvPr id="8" name="直接连接符 7"/>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1554872" y="1839119"/>
            <a:ext cx="1823328" cy="813757"/>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文本框 10"/>
          <p:cNvSpPr txBox="1"/>
          <p:nvPr/>
        </p:nvSpPr>
        <p:spPr>
          <a:xfrm>
            <a:off x="1679576" y="1984387"/>
            <a:ext cx="2997200"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产品运行</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87814" y="2954944"/>
            <a:ext cx="3561779" cy="1754326"/>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en-US" altLang="zh-CN"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987425" y="4838700"/>
            <a:ext cx="681747" cy="0"/>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pic>
        <p:nvPicPr>
          <p:cNvPr id="38" name="图片 37"/>
          <p:cNvPicPr>
            <a:picLocks noChangeAspect="1"/>
          </p:cNvPicPr>
          <p:nvPr/>
        </p:nvPicPr>
        <p:blipFill rotWithShape="1">
          <a:blip r:embed="rId2" cstate="email">
            <a:duotone>
              <a:schemeClr val="bg2">
                <a:shade val="45000"/>
                <a:satMod val="135000"/>
              </a:schemeClr>
              <a:prstClr val="white"/>
            </a:duotone>
          </a:blip>
          <a:srcRect/>
          <a:stretch>
            <a:fillRect/>
          </a:stretch>
        </p:blipFill>
        <p:spPr>
          <a:xfrm>
            <a:off x="5375275" y="1461310"/>
            <a:ext cx="6118226" cy="4345680"/>
          </a:xfrm>
          <a:prstGeom prst="rect">
            <a:avLst/>
          </a:prstGeom>
        </p:spPr>
      </p:pic>
      <p:pic>
        <p:nvPicPr>
          <p:cNvPr id="21" name="图片 20"/>
          <p:cNvPicPr>
            <a:picLocks noChangeAspect="1"/>
          </p:cNvPicPr>
          <p:nvPr/>
        </p:nvPicPr>
        <p:blipFill rotWithShape="1">
          <a:blip r:embed="rId3" cstate="email"/>
          <a:srcRect r="69341"/>
          <a:stretch>
            <a:fillRect/>
          </a:stretch>
        </p:blipFill>
        <p:spPr>
          <a:xfrm>
            <a:off x="5820593" y="3323983"/>
            <a:ext cx="622863" cy="654710"/>
          </a:xfrm>
          <a:prstGeom prst="rect">
            <a:avLst/>
          </a:prstGeom>
        </p:spPr>
      </p:pic>
      <p:pic>
        <p:nvPicPr>
          <p:cNvPr id="22" name="图片 21"/>
          <p:cNvPicPr>
            <a:picLocks noChangeAspect="1"/>
          </p:cNvPicPr>
          <p:nvPr/>
        </p:nvPicPr>
        <p:blipFill rotWithShape="1">
          <a:blip r:embed="rId4" cstate="email"/>
          <a:srcRect l="67805"/>
          <a:stretch>
            <a:fillRect/>
          </a:stretch>
        </p:blipFill>
        <p:spPr>
          <a:xfrm>
            <a:off x="5880996" y="4657940"/>
            <a:ext cx="549747" cy="550287"/>
          </a:xfrm>
          <a:prstGeom prst="rect">
            <a:avLst/>
          </a:prstGeom>
        </p:spPr>
      </p:pic>
      <p:pic>
        <p:nvPicPr>
          <p:cNvPr id="23" name="图片 22"/>
          <p:cNvPicPr>
            <a:picLocks noChangeAspect="1"/>
          </p:cNvPicPr>
          <p:nvPr/>
        </p:nvPicPr>
        <p:blipFill rotWithShape="1">
          <a:blip r:embed="rId5" cstate="email"/>
          <a:srcRect l="31259" r="35108"/>
          <a:stretch>
            <a:fillRect/>
          </a:stretch>
        </p:blipFill>
        <p:spPr>
          <a:xfrm>
            <a:off x="5835689" y="2014046"/>
            <a:ext cx="614117" cy="588441"/>
          </a:xfrm>
          <a:prstGeom prst="rect">
            <a:avLst/>
          </a:prstGeom>
        </p:spPr>
      </p:pic>
      <p:cxnSp>
        <p:nvCxnSpPr>
          <p:cNvPr id="25" name="直接连接符 24"/>
          <p:cNvCxnSpPr/>
          <p:nvPr/>
        </p:nvCxnSpPr>
        <p:spPr>
          <a:xfrm>
            <a:off x="6651625" y="1846556"/>
            <a:ext cx="0" cy="975726"/>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648450" y="3151448"/>
            <a:ext cx="0" cy="975726"/>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651625" y="4443641"/>
            <a:ext cx="0" cy="975726"/>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841247" y="1854988"/>
            <a:ext cx="4258553" cy="954594"/>
            <a:chOff x="6841247" y="1854988"/>
            <a:chExt cx="4258553" cy="954594"/>
          </a:xfrm>
        </p:grpSpPr>
        <p:sp>
          <p:nvSpPr>
            <p:cNvPr id="28" name="文本框 27"/>
            <p:cNvSpPr txBox="1"/>
            <p:nvPr/>
          </p:nvSpPr>
          <p:spPr>
            <a:xfrm>
              <a:off x="6841247" y="1854988"/>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841247" y="2232501"/>
              <a:ext cx="4258553"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6841247" y="3155902"/>
            <a:ext cx="4258553" cy="954594"/>
            <a:chOff x="6841247" y="3155902"/>
            <a:chExt cx="4258553" cy="954594"/>
          </a:xfrm>
        </p:grpSpPr>
        <p:sp>
          <p:nvSpPr>
            <p:cNvPr id="30" name="文本框 29"/>
            <p:cNvSpPr txBox="1"/>
            <p:nvPr/>
          </p:nvSpPr>
          <p:spPr>
            <a:xfrm>
              <a:off x="6841247" y="3155902"/>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6841247" y="3533415"/>
              <a:ext cx="4258553"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841247" y="4464342"/>
            <a:ext cx="4258553" cy="954594"/>
            <a:chOff x="6841247" y="4464342"/>
            <a:chExt cx="4258553" cy="954594"/>
          </a:xfrm>
        </p:grpSpPr>
        <p:sp>
          <p:nvSpPr>
            <p:cNvPr id="32" name="文本框 31"/>
            <p:cNvSpPr txBox="1"/>
            <p:nvPr/>
          </p:nvSpPr>
          <p:spPr>
            <a:xfrm>
              <a:off x="6841247" y="4464342"/>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单击此处添加文字</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841247" y="4841855"/>
              <a:ext cx="4258553" cy="577081"/>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在这里加入描述的内容，在这里加入描述的内容，在这里加入描述的内容，在这里加入描述的内容，在这里加入描述的内容</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16" presetClass="entr" presetSubtype="37"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outVertical)">
                                      <p:cBhvr>
                                        <p:cTn id="20" dur="500"/>
                                        <p:tgtEl>
                                          <p:spTgt spid="12"/>
                                        </p:tgtEl>
                                      </p:cBhvr>
                                    </p:animEffec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750"/>
                                        <p:tgtEl>
                                          <p:spTgt spid="16"/>
                                        </p:tgtEl>
                                      </p:cBhvr>
                                    </p:animEffect>
                                  </p:childTnLst>
                                </p:cTn>
                              </p:par>
                              <p:par>
                                <p:cTn id="29" presetID="14" presetClass="entr" presetSubtype="5"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randombar(vertical)">
                                      <p:cBhvr>
                                        <p:cTn id="31" dur="750"/>
                                        <p:tgtEl>
                                          <p:spTgt spid="39"/>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750"/>
                                        <p:tgtEl>
                                          <p:spTgt spid="38"/>
                                        </p:tgtEl>
                                      </p:cBhvr>
                                    </p:animEffect>
                                  </p:childTnLst>
                                </p:cTn>
                              </p:par>
                            </p:childTnLst>
                          </p:cTn>
                        </p:par>
                        <p:par>
                          <p:cTn id="36" fill="hold">
                            <p:stCondLst>
                              <p:cond delay="4500"/>
                            </p:stCondLst>
                            <p:childTnLst>
                              <p:par>
                                <p:cTn id="37" presetID="22" presetClass="entr" presetSubtype="2"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right)">
                                      <p:cBhvr>
                                        <p:cTn id="39" dur="500"/>
                                        <p:tgtEl>
                                          <p:spTgt spid="23"/>
                                        </p:tgtEl>
                                      </p:cBhvr>
                                    </p:animEffect>
                                  </p:childTnLst>
                                </p:cTn>
                              </p:par>
                            </p:childTnLst>
                          </p:cTn>
                        </p:par>
                        <p:par>
                          <p:cTn id="40" fill="hold">
                            <p:stCondLst>
                              <p:cond delay="5000"/>
                            </p:stCondLst>
                            <p:childTnLst>
                              <p:par>
                                <p:cTn id="41" presetID="16" presetClass="entr" presetSubtype="42"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arn(outHorizontal)">
                                      <p:cBhvr>
                                        <p:cTn id="43" dur="500"/>
                                        <p:tgtEl>
                                          <p:spTgt spid="25"/>
                                        </p:tgtEl>
                                      </p:cBhvr>
                                    </p:animEffect>
                                  </p:childTnLst>
                                </p:cTn>
                              </p:par>
                            </p:childTnLst>
                          </p:cTn>
                        </p:par>
                        <p:par>
                          <p:cTn id="44" fill="hold">
                            <p:stCondLst>
                              <p:cond delay="5500"/>
                            </p:stCondLst>
                            <p:childTnLst>
                              <p:par>
                                <p:cTn id="45" presetID="22" presetClass="entr" presetSubtype="8"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par>
                          <p:cTn id="48" fill="hold">
                            <p:stCondLst>
                              <p:cond delay="6000"/>
                            </p:stCondLst>
                            <p:childTnLst>
                              <p:par>
                                <p:cTn id="49" presetID="22" presetClass="entr" presetSubtype="2"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right)">
                                      <p:cBhvr>
                                        <p:cTn id="51" dur="500"/>
                                        <p:tgtEl>
                                          <p:spTgt spid="21"/>
                                        </p:tgtEl>
                                      </p:cBhvr>
                                    </p:animEffect>
                                  </p:childTnLst>
                                </p:cTn>
                              </p:par>
                            </p:childTnLst>
                          </p:cTn>
                        </p:par>
                        <p:par>
                          <p:cTn id="52" fill="hold">
                            <p:stCondLst>
                              <p:cond delay="6500"/>
                            </p:stCondLst>
                            <p:childTnLst>
                              <p:par>
                                <p:cTn id="53" presetID="16" presetClass="entr" presetSubtype="42"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arn(outHorizontal)">
                                      <p:cBhvr>
                                        <p:cTn id="55" dur="500"/>
                                        <p:tgtEl>
                                          <p:spTgt spid="26"/>
                                        </p:tgtEl>
                                      </p:cBhvr>
                                    </p:animEffect>
                                  </p:childTnLst>
                                </p:cTn>
                              </p:par>
                            </p:childTnLst>
                          </p:cTn>
                        </p:par>
                        <p:par>
                          <p:cTn id="56" fill="hold">
                            <p:stCondLst>
                              <p:cond delay="7000"/>
                            </p:stCondLst>
                            <p:childTnLst>
                              <p:par>
                                <p:cTn id="57" presetID="22" presetClass="entr" presetSubtype="8"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500"/>
                                        <p:tgtEl>
                                          <p:spTgt spid="3"/>
                                        </p:tgtEl>
                                      </p:cBhvr>
                                    </p:animEffect>
                                  </p:childTnLst>
                                </p:cTn>
                              </p:par>
                            </p:childTnLst>
                          </p:cTn>
                        </p:par>
                        <p:par>
                          <p:cTn id="60" fill="hold">
                            <p:stCondLst>
                              <p:cond delay="7500"/>
                            </p:stCondLst>
                            <p:childTnLst>
                              <p:par>
                                <p:cTn id="61" presetID="22" presetClass="entr" presetSubtype="2"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right)">
                                      <p:cBhvr>
                                        <p:cTn id="63" dur="500"/>
                                        <p:tgtEl>
                                          <p:spTgt spid="22"/>
                                        </p:tgtEl>
                                      </p:cBhvr>
                                    </p:animEffect>
                                  </p:childTnLst>
                                </p:cTn>
                              </p:par>
                            </p:childTnLst>
                          </p:cTn>
                        </p:par>
                        <p:par>
                          <p:cTn id="64" fill="hold">
                            <p:stCondLst>
                              <p:cond delay="8000"/>
                            </p:stCondLst>
                            <p:childTnLst>
                              <p:par>
                                <p:cTn id="65" presetID="16" presetClass="entr" presetSubtype="42" fill="hold"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barn(outHorizontal)">
                                      <p:cBhvr>
                                        <p:cTn id="67" dur="500"/>
                                        <p:tgtEl>
                                          <p:spTgt spid="27"/>
                                        </p:tgtEl>
                                      </p:cBhvr>
                                    </p:animEffect>
                                  </p:childTnLst>
                                </p:cTn>
                              </p:par>
                            </p:childTnLst>
                          </p:cTn>
                        </p:par>
                        <p:par>
                          <p:cTn id="68" fill="hold">
                            <p:stCondLst>
                              <p:cond delay="8500"/>
                            </p:stCondLst>
                            <p:childTnLst>
                              <p:par>
                                <p:cTn id="69" presetID="22" presetClass="entr" presetSubtype="8" fill="hold" nodeType="after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ipe(left)">
                                      <p:cBhvr>
                                        <p:cTn id="7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p:bldP spid="12" grpId="0" animBg="1"/>
      <p:bldP spid="11" grpId="0"/>
      <p:bldP spid="14" grpId="0"/>
    </p:bldLst>
  </p:timing>
</p:sld>
</file>

<file path=ppt/theme/theme1.xml><?xml version="1.0" encoding="utf-8"?>
<a:theme xmlns:a="http://schemas.openxmlformats.org/drawingml/2006/main" name="千图海量PPT模板www.58pic.com">
  <a:themeElements>
    <a:clrScheme name="自定义 20">
      <a:dk1>
        <a:sysClr val="windowText" lastClr="000000"/>
      </a:dk1>
      <a:lt1>
        <a:sysClr val="window" lastClr="FFFFFF"/>
      </a:lt1>
      <a:dk2>
        <a:srgbClr val="000000"/>
      </a:dk2>
      <a:lt2>
        <a:srgbClr val="F8F8F8"/>
      </a:lt2>
      <a:accent1>
        <a:srgbClr val="DDDDDD"/>
      </a:accent1>
      <a:accent2>
        <a:srgbClr val="373737"/>
      </a:accent2>
      <a:accent3>
        <a:srgbClr val="606060"/>
      </a:accent3>
      <a:accent4>
        <a:srgbClr val="6C6C6C"/>
      </a:accent4>
      <a:accent5>
        <a:srgbClr val="262626"/>
      </a:accent5>
      <a:accent6>
        <a:srgbClr val="4D4D4D"/>
      </a:accent6>
      <a:hlink>
        <a:srgbClr val="5F5F5F"/>
      </a:hlink>
      <a:folHlink>
        <a:srgbClr val="7F7F7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5887</Words>
  <Application>WPS 演示</Application>
  <PresentationFormat>宽屏</PresentationFormat>
  <Paragraphs>582</Paragraphs>
  <Slides>25</Slides>
  <Notes>4</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25</vt:i4>
      </vt:variant>
    </vt:vector>
  </HeadingPairs>
  <TitlesOfParts>
    <vt:vector size="45" baseType="lpstr">
      <vt:lpstr>Arial</vt:lpstr>
      <vt:lpstr>宋体</vt:lpstr>
      <vt:lpstr>Wingdings</vt:lpstr>
      <vt:lpstr>微软雅黑</vt:lpstr>
      <vt:lpstr>等线</vt:lpstr>
      <vt:lpstr>Shunpu</vt:lpstr>
      <vt:lpstr>Bauhaus 93</vt:lpstr>
      <vt:lpstr>Arial Unicode MS</vt:lpstr>
      <vt:lpstr>Arial</vt:lpstr>
      <vt:lpstr>Calibri</vt:lpstr>
      <vt:lpstr>MS UI Gothic</vt:lpstr>
      <vt:lpstr>Calibri Light</vt:lpstr>
      <vt:lpstr>Microsoft JhengHei UI Light</vt:lpstr>
      <vt:lpstr>方正中等线简体</vt:lpstr>
      <vt:lpstr>Source Sans Pro Light</vt:lpstr>
      <vt:lpstr>Meiryo</vt:lpstr>
      <vt:lpstr>Arial Narrow</vt:lpstr>
      <vt:lpstr>Yu Gothic UI</vt:lpstr>
      <vt:lpstr>千图海量PPT模板www.58pic.com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Haishi</cp:lastModifiedBy>
  <cp:revision>116</cp:revision>
  <dcterms:created xsi:type="dcterms:W3CDTF">2016-06-30T03:17:00Z</dcterms:created>
  <dcterms:modified xsi:type="dcterms:W3CDTF">2019-01-15T07:38:35Z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13</vt:lpwstr>
  </property>
  <property fmtid="{D5CDD505-2E9C-101B-9397-08002B2CF9AE}" pid="3" name="KSOProductBuildVer">
    <vt:lpwstr>2052-11.1.0.8214</vt:lpwstr>
  </property>
</Properties>
</file>