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173B-57AE-A354-EB65-C65FDABFF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10073-C2FE-1D0C-5501-D52E0B7F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4779-97E6-1863-7FCF-332C2CAA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CF5E-7B37-47BE-E0E5-B54648D5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BBF0-4BBF-A260-D848-84F1F48E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7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1A3E-5C3C-0185-FBB2-D2081E32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18660-CDBB-A3F0-6A81-60EFB1C85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939E-D9E8-6405-B7B7-82D519E3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1286-7FC7-1B17-ABC7-A21CCFA4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A476F-FD10-532F-B309-56503A7D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8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B0AB5-BC20-56D6-E1B0-D003BF8EF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01738-5714-5BC6-44E7-7D46EFF76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327A6-73E4-C382-7E12-10F98D63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78BB-931E-0931-4AB6-1FD3B7C8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BD7A-C242-F8C3-054C-42BFEBCC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7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E12C-D7F8-3941-4286-D8A00067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28CA-7361-BCE6-BE85-5EB3FF502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BA38-54EF-09CE-B6D8-751A0BE1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E0021-D659-41BF-F5BE-90120720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7578-AFD1-E6A0-7A84-D276F3F9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673D-5891-4FBF-3498-560FA617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852A1-A1B8-7230-A908-2241AF520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9014-62F5-176B-71ED-C7BDE31A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ED58A-4E3B-1226-6050-82AB5EA0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83E00-5198-4C4E-464A-4A95AE25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8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E6E2-4B71-8DF4-698E-236EC3B2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0A77-BCCA-14C4-2B49-5301EF480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76675-2FC2-0C56-C83C-CBC434E6C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9DB6-3883-89CF-0AA2-8B45B065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DC1F-5355-49DA-528E-AD223E8F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CFB50-5049-381C-57C6-EC7FEB0E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2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E473-0A9A-982B-D4D3-54009F8C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0C1E2-BCE4-B1E0-08A1-B7E590B0E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2B9A8-B9D2-E622-8AC4-1983143F8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50ADF-254A-EA4C-89CE-279FAF94B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E9F31-65E1-B2BC-BA2D-A05842713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27715-7ED3-DBD7-2000-6A0A89DB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E3DA2-265E-3475-4BD1-5CB9022E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6BEC4-B73E-EF52-6F21-5AD05067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4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83BE-7E51-B709-6A6D-4750EE89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B3A59-BA18-AE94-7118-E7DD7BF1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56EBC-74C2-2AE7-4CC2-ADD59420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4995F-37AF-E27F-9A32-B9B243F2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B22B2-CCE5-12BE-14FA-DFDC2989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1CBC6-307B-E788-E5DA-4AB8A45F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956C1-2175-2E9C-67B9-14282CAB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0FE6-F12F-A97A-22DB-A350282C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BD55-C7FF-C494-0A96-CD9174956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31D02-902C-5FCC-E08A-DAB25FB11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1A0C1-BEBB-A4B0-356E-F969E8F7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19520-C531-5AE8-DC78-7706DA86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C24C7-7C8B-659D-6E42-A2428DFF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9EFD-1F64-BCC2-816C-B02C26E8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68A24-508D-F04F-F29B-669F24F0B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95115-BB14-5E90-37C5-93EB33C07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FFE97-B08D-ECCE-7C50-0E563D53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B8240-D6B0-2938-F890-5B9FBEDA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6A4CF-D448-3815-270E-547C2645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A5475-5F3E-6C5E-75E0-48C19C26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B2414-8C89-18E6-9034-804F8BB34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5FF1-5483-456E-10C4-E106970D4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B84BD-E408-A246-BE1A-DAA9D5E996C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32CF5-4CE9-9084-7405-0588B0447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B22C-A035-D996-6498-7963DC137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5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545281-AF16-EB53-E3A2-731080C8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447" y="889435"/>
            <a:ext cx="3189911" cy="17017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E27A1B-4357-13F0-FB4E-6F77A5208B06}"/>
              </a:ext>
            </a:extLst>
          </p:cNvPr>
          <p:cNvSpPr txBox="1"/>
          <p:nvPr/>
        </p:nvSpPr>
        <p:spPr>
          <a:xfrm>
            <a:off x="587705" y="52734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FE80D-28FB-CEE9-1043-C5E94E233606}"/>
              </a:ext>
            </a:extLst>
          </p:cNvPr>
          <p:cNvSpPr txBox="1"/>
          <p:nvPr/>
        </p:nvSpPr>
        <p:spPr>
          <a:xfrm>
            <a:off x="8242170" y="79697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95469-0B02-E325-E76F-A90D5AFD567D}"/>
              </a:ext>
            </a:extLst>
          </p:cNvPr>
          <p:cNvSpPr txBox="1"/>
          <p:nvPr/>
        </p:nvSpPr>
        <p:spPr>
          <a:xfrm>
            <a:off x="8259669" y="23715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337344-E7F8-FC9E-B4C6-EFB02BF83CA7}"/>
              </a:ext>
            </a:extLst>
          </p:cNvPr>
          <p:cNvSpPr txBox="1"/>
          <p:nvPr/>
        </p:nvSpPr>
        <p:spPr>
          <a:xfrm>
            <a:off x="594117" y="351168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500B49-5D77-3A82-FE43-A4EE52321F82}"/>
              </a:ext>
            </a:extLst>
          </p:cNvPr>
          <p:cNvSpPr txBox="1"/>
          <p:nvPr/>
        </p:nvSpPr>
        <p:spPr>
          <a:xfrm>
            <a:off x="8248582" y="43577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47044-8675-2EF4-8FA5-DBDC0449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948" y="4679602"/>
            <a:ext cx="3189911" cy="2157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D57970-8C82-A48A-42A4-9CD32DD63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33" y="3646150"/>
            <a:ext cx="7772400" cy="3190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87AC4D-2351-E92B-BC6B-367AD7A2D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948" y="2576843"/>
            <a:ext cx="3321152" cy="21579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8A7632-0500-C2EB-E777-A09D677BB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548" y="776264"/>
            <a:ext cx="7772400" cy="319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244385-5A8D-F663-C3C5-A1C4EC682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98" y="868227"/>
            <a:ext cx="7241057" cy="3879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CC171-7877-3893-ABE1-41835E4F9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193" y="194240"/>
            <a:ext cx="2967965" cy="139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B573DE-352D-BC24-DE32-F15447E74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733" y="172485"/>
            <a:ext cx="2896576" cy="15319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045505-B20D-999B-C9F7-B8BD5899DBEF}"/>
              </a:ext>
            </a:extLst>
          </p:cNvPr>
          <p:cNvSpPr txBox="1"/>
          <p:nvPr/>
        </p:nvSpPr>
        <p:spPr>
          <a:xfrm>
            <a:off x="1252344" y="7332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A77542-FAD5-50A8-056A-544235DF3AF2}"/>
              </a:ext>
            </a:extLst>
          </p:cNvPr>
          <p:cNvSpPr txBox="1"/>
          <p:nvPr/>
        </p:nvSpPr>
        <p:spPr>
          <a:xfrm>
            <a:off x="4115753" y="7332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B505D-FE0F-552C-E387-98C0D95B63A9}"/>
              </a:ext>
            </a:extLst>
          </p:cNvPr>
          <p:cNvSpPr txBox="1"/>
          <p:nvPr/>
        </p:nvSpPr>
        <p:spPr>
          <a:xfrm>
            <a:off x="1300793" y="189665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5E9E2A-AAC1-D7C2-FF50-B934BA4E8242}"/>
              </a:ext>
            </a:extLst>
          </p:cNvPr>
          <p:cNvSpPr txBox="1"/>
          <p:nvPr/>
        </p:nvSpPr>
        <p:spPr>
          <a:xfrm>
            <a:off x="1323733" y="406511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2C1D9-1497-7DFA-44CE-214676914E86}"/>
              </a:ext>
            </a:extLst>
          </p:cNvPr>
          <p:cNvSpPr txBox="1"/>
          <p:nvPr/>
        </p:nvSpPr>
        <p:spPr>
          <a:xfrm>
            <a:off x="4583665" y="40651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CC976-B3E6-722F-923A-31346D4F6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309" y="4227936"/>
            <a:ext cx="2967965" cy="1723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C1FB23-85BD-148B-04ED-C411F51BF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735" y="4227936"/>
            <a:ext cx="2597468" cy="17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8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30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2023-08-29T20:13:39Z</dcterms:created>
  <dcterms:modified xsi:type="dcterms:W3CDTF">2024-01-30T17:57:41Z</dcterms:modified>
</cp:coreProperties>
</file>