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2:32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471 160,'190'7,"50"14,116 6,292-25,-317-5,-191 5,156-4,-27-25,-216 23,22-6,-28 3,48 0,142-7,8 1,-121 7,5-6,-85 8,93-4,81 8,-84 1,-117-2,0 0,1-2,14-4,-15 3,0 1,1 1,8 0,-24 1,-1 1,1 0,-1 0,1 1,-1-1,0 0,1 0,-1 1,1-1,-1 1,0-1,1 1,-1 0,0-1,0 1,1 0,-1 0,0 0,0 0,0 0,0 0,0 0,0 0,0 0,-1 1,1-1,0 0,-1 0,1 1,-1-1,1 1,-1-1,1 0,-1 1,0-1,0 1,0-1,0 1,0-1,0 1,0-1,-1 1,0 10,-1 1,-1-2,0 1,0 0,-1 1,0-1,-102 363,88-293,4 0,4 1,0 58,8-60,3 0,4 1,3-2,4 1,21 74,-14-91,1 4,-2 0,-3 1,2 46,-5-25,17 63,-9-51,-3 8,39 282,-33-246,-9-66,-3 1,-4 11,-6-87,-1-1,0 1,0 0,-1-1,0 1,0 0,0-1,0 1,0-1,-1 1,0-1,0 0,0 0,-1 0,1 0,-3 2,0-1,0 0,0-1,-1 1,1-1,-1 0,0-1,0 0,-1 1,1-2,-6 2,-24 8,-1-2,0-1,0-2,-1-2,-2-1,-195 5,175-9,3 1,-616 2,383-13,-90-22,177 2,-140-42,148 33,85 19,-110-11,24 5,138 15,-19-4,-1 4,0 3,-4 3,-4 1,-8-5,-81-4,-445 14,616-1,0 0,0 0,0 0,0 0,1-1,-1 0,0 0,0 0,0 0,1 0,-1-1,1 0,-1 0,1 0,-1 0,1-1,-1 0,2-1,-1 1,0-1,1 0,0 0,0 0,0 0,0-1,1 1,-1-1,1 1,0 0,0-1,1-2,-8-76,3-1,7-80,0 70,2-109,1 3,-20-177,-5 235,8 66,0-48,4 36,-12-53,8 66,3 1,2-50,7 114,4-196,0 157,2 0,2 1,5-11,1 7,3 1,21-45,-29 75,-2-1,-1 0,2-11,-5 15,1 1,1 0,1 0,0 0,1 1,3-4,-9 18,1 0,-1 0,0 0,1 0,-1 0,1 0,0 1,0-1,0 0,-1 1,1 0,1-1,-1 1,0 0,0 0,0 0,1 1,-1-1,0 0,1 1,-1-1,0 1,1 0,-1 0,1 0,-1 0,3 1,5 1,0 0,1 2,-1-1,-1 1,1 0,0 2,23 8,36 8,1-3,16 1,-55-14,73 21,-1 5,24 6,-80-29,-26-7</inkml:trace>
  <inkml:trace contextRef="#ctx0" brushRef="#br0" timeOffset="3572.621">6518 76,'20'1,"0"1,-1 1,1 0,-1 2,0 0,0 1,2 2,12 2,1-2,0-1,33 3,108 1,-117-8,350 15,586 38,-602-23,508 50,-435-15,-211-28,-100-21,94-4,156-12,-388-4,-5 1,0-1,0 2,-1-1,10 3,-18-3,0 0,-1 0,1 1,-1-1,1 1,-1-1,1 1,-1-1,0 1,1 0,-1 0,0 0,1 0,-1 0,0 0,0 0,0 0,0 0,0 0,0 1,0-1,0 0,-1 1,1-1,0 1,-1-1,1 1,-1-1,0 1,1-1,-1 1,0-1,0 1,0-1,-2 25,-2-1,0 0,-2 0,-6 16,-7 32,-16 116,8 2,2 109,14 386,15-535,6 0,18 80,-13-150,3 0,4-1,3-1,4-2,18 32,-21-55,5 9,-3 1,7 29,-23-58,-7-25,-1 1,-1 0,0 0,0 0,-1 0,-1 1,1 7,-3-17,1-1,0 0,0 0,0 0,0 0,-1 1,1-1,0 0,-1 0,1 0,-1 0,0 0,1 0,-1 0,0 0,1 0,-1-1,0 1,0 0,0 0,0-1,0 1,0 0,0-1,0 1,0-1,0 1,0-1,0 0,0 1,0-1,-1 0,1 0,0 0,0 0,-1 0,-6 0,-1 0,1-1,-1 0,1 0,-1-1,-7-1,-216-22,-39 8,-234 6,-299-19,-72-87,590 74,142 25,-96 4,139 6,0-4,-15-7,25 3,0 4,-90 0,-432 13,607 0,0-1,0 0,0-1,0 1,0-1,0-1,0 1,0-1,-5-2,8 2,1 0,-1 0,1 0,-1 0,1 0,0-1,0 1,0-1,0 1,0-1,1 0,-1 0,1 0,0 0,0 0,0 0,0 0,0 0,1 0,-1-1,-5-44,1-1,3 1,2-1,3-14,-1-12,4-750,-2 737,4 0,8-31,-1 19,-2-55,0-37,1-17,-12-405,-4 315,2 280,-1 12,0 1,1 0,0-1,1 1,-1 0,1 0,0-1,0 1,1 0,0 0,0 0,1 0,2-4,-5 9,0 1,1-1,-1 1,0-1,1 1,-1 0,0-1,1 1,-1-1,0 1,1 0,-1-1,1 1,-1 0,1 0,-1 0,0-1,1 1,-1 0,1 0,-1 0,1 0,-1 0,1 0,-1 0,1 0,0 0,-1 0,1 0,-1 0,1 0,-1 0,1 0,-1 0,0 1,1-1,-1 0,1 0,-1 1,1-1,-1 0,1 1,10 17,-5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1.7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4.4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8873 1299,'-21'-1,"0"-1,0-1,0-1,0-1,1 0,0-2,0 0,1-1,0-1,-16-10,-27-20,3-2,-30-29,-6-3,60 50,-1 1,-1 2,-1 1,0 3,-1 0,-2 3,-58-28,1-5,3-4,-29-23,-30-15,94 59,-1 2,-14-1,21 7,15 9,-1 1,0 2,-37-4,-18-3,-17-5,-1 5,-1 5,-86 4,128 4,0-4,1-3,-38-11,35 6,0 3,-1 3,-18 3,13 6,-45 0,-100-15,57-5,-45-4,2-10,2-9,176 35,-392-86,356 86,0 3,-22 4,-71-6,-99-7,-56 12,272 2,5 4,0 1,0 1,0 3,1 1,0 2,-7 4,-76 22,21-10,1 4,-7 9,43-14,2 0,-2-3,-1-2,-13 0,-575 153,645-172,-50 17,2 4,0 1,-26 19,49-27,-31 20,-21 18,-47 27,74-50,2 2,1 2,-27 26,17-12,-2-3,-29 13,12-6,-28 22,106-70,-1 0,1 1,0 0,1 0,-1 0,1 0,1 1,-1 0,1 0,1 0,-2 5,-6 18,2 1,-1 16,2-16,-7 18,6-32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7.9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8,'2'0,"0"1,-1-1,1 1,0-1,0 1,0 0,0 0,0 0,-1 0,1 0,0 0,-1 0,1 0,-1 1,1-1,-1 1,0-1,1 1,-1 0,0-1,0 1,0 0,0 0,-1 0,1-1,0 1,-1 0,1 2,2 8,0 0,-1 1,0-1,-1 2,-1-13,6 115,-8 96,-1-76,6 7,-3-140,5 29,-5-31,0-1,0 1,0-1,1 1,-1 0,0-1,0 0,1 1,-1-1,0 1,0-1,1 1,-1-1,1 1,-1-1,0 0,1 1,-1-1,1 0,-1 1,1-1,-1 0,1 0,-1 0,1 1,-1-1,1 0,-1 0,1 0,-1 0,1 0,-1 0,1 0,-1 0,1 0,-1 0,1 0,0 0,-1 0,1 0,-1-1,1 1,-1 0,1 0,-1-1,0 1,1 0,-1-1,1 1,-1 0,1-1,15-13,0-1,0 0,-1-1,-1-1,4-7,15-17,199-204,-167 180,10-9,8 0,-51 47,1 2,2 1,0 2,7-2,-26 17,1 0,0 2,0 0,0 1,0 0,0 1,1 2,0-1,-1 2,1 0,0 2,2 0,-8-1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30.6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078.70508"/>
      <inkml:brushProperty name="anchorY" value="-11755.9785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1029.45117"/>
      <inkml:brushProperty name="anchorY" value="-13212.3877"/>
      <inkml:brushProperty name="scaleFactor" value="0.5"/>
    </inkml:brush>
  </inkml:definitions>
  <inkml:trace contextRef="#ctx0" brushRef="#br0">0 1382,'0'0,"0"5,0 18,0 5,0 10,0 2,0 5,0 3,0-2,0-4,6-4,-1-4,1-3,4-8,4-6,0-1,3-5,2 2,-2 2,2-1,2-3,1-3,3-3,1-3,1-1,1-1,-1 0,2-1,-1 1,-1-1,1 1,0 0,0-6,-1 0,1 1,-1 0,1 2,-6-5,0 2,0-1,6-3,2 2,1 0,1-3,-2 2,0 1,-1 3,-1 1,0 2,-6 1</inkml:trace>
  <inkml:trace contextRef="#ctx0" brushRef="#br1" timeOffset="5025.719">9193 1437,'0'0,"0"-5,-5-1,-6 0,-6 1,1-3,-3-6,-3-4,-1-4,-8 3,4-2,0 4,-5-1,4-2,2-1,0 3,0-2,0-1,-1-2,0-1,-5-8,-7 0,0-1,1 6,2 1,3 1,2 1,2 5,1-1,0-1,-5-1,1 3,-1-1,1 0,1-3,1 4,2 5,5-2,1 5,1-3,-2 3,4-4,0 3,-2 3,4-3,-1 2,-2-3,-2 2,-2-3,-7-4,-2-3,0 4,1 2,0-1,2 4,1-2,6-4,-5 4,1 2,-2 3,1-1,-1 1,1-3,0 2,0 2,-6-4,1-3,0-4,-5-4,1 4,2 3,1 5,3-1,-4 3,0 2,2-3,1 2,1 1,2 2,1 2,0 1,6-4,0 0,0 1,-1 1,-6 1,-2-5,-6 1,-1 1,-4 1,2-4,2 2,2 0,4 2,-4 2,2 1,-5 1,-4 1,1 0,3-5,2 0,4-1,2 2,-3 1,0 1,1 1,-4 0,-4 1,0 0,-3 0,-3 1,3-1,2 0,5 0,4 0,2 0,3-5,0-1,1 0,-5 2,-1 0,0 2,-4 1,0 1,2-6,2 1,-4-1,1 2,-3 1,-5 1,7-5,-2 1,2 1,3 0,2 2,2 1,1 1,1 1,-5 0,0 0,-5 0,-5 0,1 1,2-1,3 0,4 0,2 0,2 0,1 0,0 0,-4 0,-1 5,-5 1,0 0,-3-2,-5 0,3-2,2-1,4-1,4 0,-3 6,1-1,-4 0,-4 0,1-2,-2-1,2-1,3 0,-2-1,3 0,2-1,-2 1,1 0,-3 0,1 0,3 0,-4 0,3 0,-4 0,2 0,-3 0,2 0,3 0,2 0,4 0,-5 0,2 0,1 5,1 1,-4-1,-4 0,0-2,-3-1,2 0,-4-2,-1 0,2 5,4 1,-2-1,3 0,3-2,2-1,-2-1,-4 5,0 0,-3-1,-3-1,2 0,3 3,-1 0,2-1,4 5,3-2,-4-2,2-1,2 3,-5-1,2-2,-4 5,-5-3,3 5,-3-2,3 4,3-3,3-2,-2 2,3-1,-5 2,-3 4,-4-2,2 2,3 3,-1 2,3-3,3 1,4 2,1-4,3 1,1-5,1 3,0 7,0-3,-6 8,-5 1,-1 1,-4 0,-4-1,3-6,8-1,4 0,4-5,8 0,0-4,0 8,-7 1,4 4,-2 6,0-4,5-1,0-5,4-2,4 0,5 2,-3-5,3 1,1 2,2 1,1 2,2 2,0 1,-4 0,0 1,-1 0,2 0,1-1,1 1,1 0,1 0,0 0,0-1,5-5,1-5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2:41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0 626,'0'1,"6"294,0-224,2-1,3 0,6 11,93 376,-79-348,41 93,-28-84,-36-90,-2 0,0 1,-2 0,-1 0,-1 0,-1 4,0 0,3-5,0-1,2 1,2-1,0 0,10 21,4 15,0 4,62 213,-71-223,-2 0,-3 1,-2 0,-2 3,-4-7,0-7,2 0,3 1,3 12,-1-15,-2 0,-2 1,-2-1,-2 1,-4 17,1-46,-2-9</inkml:trace>
  <inkml:trace contextRef="#ctx0" brushRef="#br0" timeOffset="2599.513">28 655,'4'1,"1"0,-1 1,0-1,0 1,0 0,0 0,0 1,-1-1,2 2,17 9,4-3,1-1,0-1,0-1,1-1,0-2,0 0,14-2,54-1,54-7,-70 2,144-6,0 10,80 16,445 91,-237-28,-84-28,1-18,324-20,-693-14,0 3,0 2,0 4,23 6,257 56,503 93,-776-156,0-2,1-3,23-4,-57 1,-31 1,0-1,1 1,-1 0,0 0,0 1,0-1,1 0,-1 1,0 0,0 0,0 0,0 0,0 1,0-1,-1 1,1-1,0 1,-1 0,1 0,-1 0,1 0,-1 1,0-1,0 1,0-1,-1 1,1 0,0 0,-1 0,0 0,0 0,0 0,0 0,0 0,0 0,-1 1,42 189,0 56,-18-101,35 263,-45-259,-6 114,-5-214,2 0,2-1,3 0,2 0,12 29,-3-2,10 68,-3 61,21 127,-36-268,4 0,2-1,27 59,-42-115,0-1,0 0,-1 0,0 0,-1 1,0 0,1 2,-3-9,0-1,0 0,0 1,0-1,0 0,0 1,-1-1,1 0,0 1,-1-1,1 0,-1 0,1 1,-1-1,1 0,-1 0,0 0,0 1,-1-1,1 0,-1 0,1 0,-1 0,1 0,-1-1,1 1,-1-1,0 1,1-1,-1 1,0-1,1 0,-1 0,0 0,0 0,1 0,-1-1,0 1,-170-26,-680-77,-21-4,422 35,-309-43,491 73,-34-19,-163-27,294 58,72 18,1 4,-1 4,-36 6,47-1,-600 2,588 2,2 4,-68 17,82-13,-2 9,109-26</inkml:trace>
  <inkml:trace contextRef="#ctx0" brushRef="#br0" timeOffset="24780.283">10988 1152,'14'31,"-2"0,-1 1,-1 1,-2 0,2 16,-3-14,86 477,-2-11,77 223,-31-142,-26 2,-87-401,-24-175,9 33,-8-39,0 0,0 0,0-1,1 1,-1 0,0 0,1-1,0 1,-1-1,1 1,0-1,0 1,0-1,-1 0,1 0,0 0,1 0,-1 0,16 3,1 0,-1-1,1 0,0-2,0 0,-1-1,12-2,13 1,214-2,582 6,-352 23,100 13,816 85,158 12,-1202-115,-353-21,177 7,44-9,-165-2,-1-3,1-2,-2-3,0-2,31-14,190-62,4 12,3 12,105-2,-354 63,-26 5,-1-2,1 1,-1-2,0 0,0 0,0-1,0 0,1-2,-12 6,0 0,-1-1,1 1,0-1,0 1,-1-1,1 1,0-1,-1 1,1-1,0 1,-1-1,1 0,-1 0,1 1,-1-1,1 0,-1 0,0 1,1-1,-1 0,0 0,0 0,1 0,-1 1,0-1,0 0,0 0,0 0,0 0,0 0,0 1,-1-1,1 0,0 0,-2-3,0 0,0 1,0 0,-1-1,1 1,-1 0,-1-1,2 2,-2-3,-15-15,1-1,1-1,1-1,1 0,-5-10,-11-31,3 0,-9-33,-100-326,-189-718,59-26,156 347,90 629,-21-62,42 252,-2-9,0 1,-1 0,0-1,0 1,-1 0,-1-2,4 9,0 0,0 1,0-1,0 1,-1-1,1 1,-1-1,1 1,-1 0,1-1,-1 1,0 0,1 0,-1 0,0 1,0-1,0 0,0 1,0-1,0 1,0-1,0 1,0 0,0 0,0 0,0 0,0 0,0 1,0-1,0 0,0 1,0 0,-17 5,0 1,1 2,-10 5,-1 0,-60 25,-2-4,-1-3,-1-5,-7-3,-386 63,155-46,-1-14,-34-15,-364-31,2-31,-96-4,-567 38,1316 17,-39 6,0 5,-11 7,17-4,18-3,-193 32,227-33,2 4,0 1,0 3,-4 5,-336 172,390-193,-1-1,1 1,-1 0,1 0,0 0,0 1,1-1,-1 1,1 0,0 0,0 0,0 0,0 1,1-1,-1 1,1 2,0 0,0 0,1 0,0 0,0 0,1 0,0 0,0 0,0 1,2 4,6 32,2-2,2 1,2-1,12 26,20 58,-31-84,2-2,2 0,1-1,3-1,13 18,0 0,-20-29,-1 1,-2 1,0 0,-2 1,-2 0,2 10,-3-6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24.3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98.35425"/>
      <inkml:brushProperty name="anchorY" value="-2833.8000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118.41943"/>
      <inkml:brushProperty name="anchorY" value="-5044.32764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33.16992"/>
      <inkml:brushProperty name="anchorY" value="-6009.97217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350.60059"/>
      <inkml:brushProperty name="anchorY" value="-6628.34863"/>
      <inkml:brushProperty name="scaleFactor" value="0.5"/>
    </inkml:brush>
  </inkml:definitions>
  <inkml:trace contextRef="#ctx0" brushRef="#br0">2760 0,'0'0,"0"5,0 7,0 10,0 5,0 9,0 7,6 0,0 4,-1 2,0-3,-2 1,5 2,-1-4,5 2,4 1,-2 1,-1-2,-4-5,-4 1,-1-4,-3 3,-1-3,0-3,-1 3,1-2,-1 4,1-2,-1 2,1 5,0-3,0-3,0-4,0-3,0 3,0-1,0-2,0-1,0-2,0-1,0-1,0 6,0-1,-5-6,-1 0,1-2,0-1,2 2,1 0,0 0,2 1,0-5</inkml:trace>
  <inkml:trace contextRef="#ctx0" brushRef="#br1" timeOffset="2515.055">1104 2070,'0'0,"5"0,7 0,5 0,4 0,4 0,2 0,7 0,0 0,6 0,-1 0,4 0,3 0,-2 0,2 0,-3 0,1 0,3 0,-4 0,3 0,-4 0,2 0,2 0,-3 0,3 0,1 0,3 0,1 6,-3 0,1 0,1 4,-5-1,2-1,-5-2,2-2,2-2,-3-1,2-1,-3 0,2 0,2 5,-3 0,3 0,1 0,-2-2,1 4,-4 0,2-1,2-1,-2-2,1-1,8-1,-3-1,1 0,7 0,-4 5,0 1,-6-1,0 5,0-1,-4-1,2-3,7-1,-4 4,2-1,2-1,-6-1,7-2,-5-1,1-1,6-1,-3 0,-1 0,-4-1,-1 1,2 0,-5 0,1 0,-3 0,2 0,1 0,-2 0,3 0,-5 0,3 0,-3 0,-4 0,-2 0,-3 0,-3 0,-1 0,-1 0,6 0,0 0,-1 0,6 0,-2 0,10-6,-1 0,-2 0,7 1,-3 2,2 0,-5 2,-3-5,6 1,-3-1,-2 2,-5 1,-2 1,-4 1,-2 0,-2 1,1 1,4-1,1 0,-1 0,0 0,-1 0,-7 6,-6 5,-7 12,-5 9,-3 10,-3 1,0-1,-2-3,1-4,0-2,0-3,1-2,-1 0,1-1,0 5,0 7,0 4,0 6,1-2,-1-4,0-4,0-4,0 2,0-2,0-2,5 5,1-3,-1 0,0-2,-2-8,-1-6,-6-8,-7-4,-6-5,1-1</inkml:trace>
  <inkml:trace contextRef="#ctx0" brushRef="#br2" timeOffset="4334.798">5604 3064,'0'0,"5"0,7 0,5 0,-1 6,3 0,-3 5,2 0,1 9,-2 3,1-1,-3 1,-4 0,2-3,2-5,4 0,3-4,3-2,-5 2,2 3,1-2,0-1,2 7,1-2,-5 4,1-4,0-3,1-4,2-10,1-13,0-8,1 1,1-4,0-6,0 4,0 0,-1 1,1-1,0 1,-1-1,1 0,-6 0,0-1,-11 6,-12 22,1-1,0 0,1 0,-1 0,0 1,0-1,0 0,-1 0,1 0,0 1,0-1,0 0,0 0,-1 1,1-1,0 0,-1 0,1 1,-1-1,1 0,-1 1,-8-11</inkml:trace>
  <inkml:trace contextRef="#ctx0" brushRef="#br3" timeOffset="6512.406">1353 2126,'0'0,"-5"0,-7 0,-5 0,-4 0,-4 0,-8 0,-1 0,-5 0,-1 0,3 0,2 0,2 0,3 0,1 0,1 0,-5 0,0 0,-16 6,-11-1,1 1,4-1,2-2,6-1,5-1,6 0,4-1,3 0,7 5,7 6,11 5,4 6,4 3,1 7,-1 7,0 1,-2 5,-1-3,0-2,-1 1,0 3,0-2,0-3,0-3,0-4,0-1,0-2,-1-2,1 0,0 0,0 0,1 0,-1-5</inkml:trace>
  <inkml:trace contextRef="#ctx0" brushRef="#br4" timeOffset="11124.069">0 2678,'0'0,"5"0,7 0,-1 11,5 6,3 6,3 3,-3 2,2 1,-4 0,-5 1,2-2,-4 1,4-6,2-1,-2 5,-2 2,1-5,-2 1,3-1,3 0,4-4,-4-11,3-10,1-10,-3-8,1-5,1 2,3-7,1-1,2 5,1-5,0 0,-5-1,0 1,1 1,0 0,2-5,0 6,-4-5,1 1,-1 6,-3 0,-5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44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153.3418"/>
      <inkml:brushProperty name="anchorY" value="-7584.0659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667.38867"/>
      <inkml:brushProperty name="anchorY" value="-8573.63672"/>
      <inkml:brushProperty name="scaleFactor" value="0.5"/>
    </inkml:brush>
  </inkml:definitions>
  <inkml:trace contextRef="#ctx0" brushRef="#br0">1 554,'0'0,"5"0,7 0,5 5,4 1,4 0,8-2,1 0,6-2,-1-1,-2-1,4 0,3 0,-3 0,4 0,-3 0,8-6,2 0,2-5,-3-5,0 1,0-3,-5-2,1 2,1-1,-4 4,2-2,-4 4,2 3,7 3,-2 4,2 1,6-4,-4 0,7 1,-1-4,-5 0,-1 2,-1 1,-5 2,6 2,-5 1,1 1,1 0,-4 0,1 0,1 1,-3-1,1 6,-4 0,2 0,2-1,-3-2,2-1,-3 0,2-2,2 0,-3 0,3 0,7 5,-3 0,1 1,-4-2,-5 5,1-1,-4-1,2-2,3-2,-2-1,3-1,-4 5,3-1,2 0,-2 0,1-2,-3-1,2-1,3-1,-4 0,3 0,-4 0,2 5,2 0,-3 1,2-2,-3 0,-3-2,1-1,3 5,4 0,3-1,2 0,2-2,-5-1,1-1,-5 5,-5 0,-4-1,-4 0,-3-2,-1-1,-1-1,0 0,-1-1,-4 0</inkml:trace>
  <inkml:trace contextRef="#ctx0" brushRef="#br1" timeOffset="1382.239">3867 1,'0'0,"5"0,6 6,6 5,10 6,9 5,3-3,-1-3,4 0,-2 3,-2 2,2-4,-2 3,3-5,3 2,4 7,-3 3,3 2,-5-4,-9-1,-4-5,-4-6,0 1,-7 2,-5 7,-5 5,-9-4,-10 7,-1-1,-6 7,-3-1,-3 5,3-1,-2-3,0-2,-2-3,-1 4,-1-2,-1 0,5-2,6-2,0-6,4-1,-3-1,4 1,-3-5,2 1,-2-4,1 2,-1-4,1-4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57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8062.70508"/>
      <inkml:brushProperty name="anchorY" value="-10739.97852"/>
      <inkml:brushProperty name="scaleFactor" value="0.5"/>
    </inkml:brush>
  </inkml:definitions>
  <inkml:trace contextRef="#ctx0" brushRef="#br0">0 1,'0'0,"0"0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3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2080 6615,'-1'-3,"0"0,0 0,0 0,0 1,-1-1,1 0,-1 1,0-1,1 1,-1 0,0-1,-3-1,-1-3,-457-538,197 252,-169-194,307 330,8-5,-20-48,-68-146,134 227,41 66,2-1,4-2,2-1,3-1,3 0,3-2,2-10,-1-30,5 0,5-1,4 0,7-17,1 29,14-63,-14 123,2 0,2 0,2 1,1 0,7-12,-7 26,0-1,2 2,0 0,2 0,7-6,35-33,9-2,29-30,40-56,42-42,-174 186,110-109,5 5,75-49,16-10,-1 2,-122 98,-46 34,2 2,16-8,35-15,140-89,-198 119,49-34,77-40,-164 100,105-55,56-18,-134 60,0 0,8-7,-16 8,0 2,1 0,0 1,1 1,2 0,671-198,-586 177,-58 17,0-3,9-5,13-6,28-4,-86 26,68-27,-60 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4.1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1,'80'3,"43"8,-44-2,48-3,-105-6,-7-1,0 1,0 1,1 0,-1 1,1 1,-13-3,0 1,0-1,0 1,0 0,-1 0,1 0,-1 1,1-1,0 1,-1-1,0 1,1 0,-1 0,0 0,0 0,0 0,-1 0,1 1,0-1,-1 1,1-1,-1 1,0-1,0 1,0 0,0 0,-1 0,1 2,0 3,-1 1,0 0,-1-1,0 1,-1 0,1-1,-1 1,-4 7,-30 70,19-49,-33 69,-24 33,44-84,19-34,1 1,1 0,0 1,-3 20,4-9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6.2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2134 4432,'8'-21,"0"3,-3-11,0 0,-3 0,0 0,-2-1,-1-7,0-20,-7-207,-11 1,-12 0,-29-90,32 226,-5 1,-5 2,-6 2,-35-64,8 41,-6 3,-7 4,-47-56,-247-291,60 142,241 264,28 25,-24-38,39 47,-2 2,-2 0,-14-9,-103-96,56 51,93 91,2 0,-1 0,1-1,0 0,0 1,0-1,1 0,-2-7,2 5,-1 0,-1 0,1 0,-1 1,-2-3,-69-78,75 89,1 0,0 0,-1-1,1 1,-1 0,1-1,0 1,-1 0,1-1,0 1,0-1,-1 1,1-1,0 1,0 0,0-1,-1 1,1-1,0 1,0-1,0 1,0-1,0 1,0-1,0 1,0-1,0 1,0-1,0 1,0-1,0 1,1 0,-1-1,0 1,6-1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7.2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712 473,'0'-1,"0"0,0 0,-1 0,1 0,0 0,-1 0,1 0,-1 1,1-1,-1 0,0 0,1 1,-1-1,1 0,-1 1,0-1,0 1,0-1,1 1,-1-1,0 1,0-1,0 1,0 0,-28-10,19 7,-18-7,1-1,1-2,0-1,1 0,0-2,1-1,1-1,-15-15,-123-127,40 38,101 108,20 14,-1 0,1 0,-1 0,1 0,-1 0,1 0,-1 0,1 0,0 0,-1 0,1 0,-1 0,1 0,-1 0,1 1,0-1,-1 0,1 0,-1 0,1 1,0-1,-1 0,1 1,0-1,0 0,-1 1,1-1,0 1,-2 2,1 1,-1 0,1 0,0 0,1 0,-1 0,1 0,-1 3,0 8,-9 86,4 1,6 27,-3-85,-1 0,-2 0,-9 32,5-32,3 0,1 1,1 29,4-30,-1-1,-2 1,-4 14,3-32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297-4E51-48AE-9487-E4B9C5EE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AF5D-7F3C-4832-96D9-233B5A04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3B71-E161-4054-A18E-FEBA1B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1A35-142C-4A00-B425-CFCAB6D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DE17-F42D-459D-B86A-18D8C3D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F13-DA43-4188-AD67-0267068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B91B-9FC2-4370-84E2-374E58F2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BC2D-A4FC-4F80-8001-1C9082D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56A7-74DC-4D81-BD25-6B9A4867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C81-43DB-4A4A-AF51-62790035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471E7-94EE-419E-B0E0-990199D8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E111-13DD-4CA1-960E-C2D07B4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BCA4-4021-449A-B1B4-B791FD8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2F3F-99C7-40F7-9876-2254CC6A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2860-3DAC-4386-89BF-EA8420B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E3E3-CEF7-44C7-A408-1641640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381B-2E26-4FC0-9273-2EB5F1CE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516B-4E3D-4EC2-AECA-C8E16B5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45E3-7D75-4F22-A7EB-6CFB5A97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8201-0F00-43C3-8070-C1B7733E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57FD-DCEB-4C0C-8F08-55CD297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E5DF-7A9A-4F44-8A31-CEB057A6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E62C-5CC9-4A4F-8168-5B07C54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B484-AB45-4ADF-87CB-89860CEB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DBCD-6A6C-4BD2-90F4-65E5CAC9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890-20C4-4916-89D3-BCAEE44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8B46-B661-4B6E-AC6C-A9C06015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2AE0-1D18-4AA1-AA82-24221B9E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A890-E3FE-45C1-AB1C-A569867A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2A24-B18D-4BEC-ACEE-65124590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2D85-5648-4131-BBB7-65A34AF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474C-98F7-49A0-8B13-34539988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ECAA-90EE-47D2-AE29-EA01082A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580C-80DD-41ED-8091-98EA0DED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C0FD-6BA6-4615-AFCE-C91B5310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845EC-9D61-4065-AAFE-8F5F4E95E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A8FD-3513-41D4-8FAC-009B440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E16CB-9C8D-4F35-B277-2DF52F90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794ED-2B2C-4CF3-99E7-6D6DD37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04E5-267E-40EA-BBB4-A51BFCB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26017-1A22-4145-85FE-95D63361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8DFBC-B3DB-41FE-BC10-8CDA1372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4F4E0-C56B-4F1C-8465-3F478BB1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90EF1-4447-4C87-A9A0-2650073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175C-4FA3-4D34-90AA-F0E38BD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9B5A7-16EA-40ED-B478-590CD5D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D56A-2016-4DEE-A22B-4635D6F5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436D-C6AD-4D67-8EE0-79C2F737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AF5E-6DD0-44F7-A61F-FE2CBEA6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2FCD-5E66-4603-A222-EB99D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38E0-EEB4-44B6-BA7F-9867F425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6B0B-065D-46E2-993A-94F3D59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248E-D928-47B9-9411-81D0F05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8A0F1-C55D-4185-A357-B8900330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464B-A995-47CC-97D2-E0D9F4D66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E120-81ED-4F55-A03E-9EF7508B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41CE-454D-477C-9C07-BFCC19AB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5A04-DE2A-475E-ADD1-BCB7A681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A8D0-2245-4B76-B4C2-6551CAF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6739-B77C-450A-B09F-762E6A4F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584C-CD2B-4128-8600-C5E473A53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CEFE-FB38-4A7F-87EE-4AED51E83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69F8-8C1F-4655-A365-87B554225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54DF-9C5A-4129-8BD1-86152B9B5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7C498E19-AB64-43E2-AC52-7541D002E38B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5982D9-DD90-464C-AA11-9052B17177BE}"/>
                  </a:ext>
                </a:extLst>
              </p14:cNvPr>
              <p14:cNvContentPartPr/>
              <p14:nvPr/>
            </p14:nvContentPartPr>
            <p14:xfrm>
              <a:off x="1877525" y="4981633"/>
              <a:ext cx="4181760" cy="129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5982D9-DD90-464C-AA11-9052B1717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885" y="4972991"/>
                <a:ext cx="4199400" cy="130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9A19F6-A495-41DD-A6BE-45D7A40D9DD2}"/>
                  </a:ext>
                </a:extLst>
              </p14:cNvPr>
              <p14:cNvContentPartPr/>
              <p14:nvPr/>
            </p14:nvContentPartPr>
            <p14:xfrm>
              <a:off x="2772845" y="2288833"/>
              <a:ext cx="7071840" cy="1773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9A19F6-A495-41DD-A6BE-45D7A40D9D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3845" y="2280193"/>
                <a:ext cx="7089481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ADD147-C05E-43C4-94FB-329D75872F56}"/>
                  </a:ext>
                </a:extLst>
              </p14:cNvPr>
              <p14:cNvContentPartPr/>
              <p14:nvPr/>
            </p14:nvContentPartPr>
            <p14:xfrm>
              <a:off x="2951765" y="3796513"/>
              <a:ext cx="2346120" cy="1230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ADD147-C05E-43C4-94FB-329D75872F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3768" y="3778518"/>
                <a:ext cx="2381755" cy="126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4A5C9B-A355-441A-BDA1-F72B2C53AA39}"/>
                  </a:ext>
                </a:extLst>
              </p14:cNvPr>
              <p14:cNvContentPartPr/>
              <p14:nvPr/>
            </p14:nvContentPartPr>
            <p14:xfrm>
              <a:off x="5147765" y="3050593"/>
              <a:ext cx="1679400" cy="414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4A5C9B-A355-441A-BDA1-F72B2C53A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0125" y="3032953"/>
                <a:ext cx="17150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A1C9CE-FFE3-4E47-BF5F-BB5F63344B6B}"/>
                  </a:ext>
                </a:extLst>
              </p14:cNvPr>
              <p14:cNvContentPartPr/>
              <p14:nvPr/>
            </p14:nvContentPartPr>
            <p14:xfrm>
              <a:off x="6936965" y="1718953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A1C9CE-FFE3-4E47-BF5F-BB5F63344B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8965" y="170131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A1848FD-9481-48EA-A3F9-188030B4AE55}"/>
              </a:ext>
            </a:extLst>
          </p:cNvPr>
          <p:cNvSpPr txBox="1"/>
          <p:nvPr/>
        </p:nvSpPr>
        <p:spPr>
          <a:xfrm>
            <a:off x="2196548" y="529755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Doe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FAF2A-54A2-4117-BB63-8AA0AC1A45B1}"/>
              </a:ext>
            </a:extLst>
          </p:cNvPr>
          <p:cNvSpPr txBox="1"/>
          <p:nvPr/>
        </p:nvSpPr>
        <p:spPr>
          <a:xfrm>
            <a:off x="4546447" y="5382105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Yafa Doe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8BF34-13B6-4DF5-86A3-AC1E2FFFE6B9}"/>
              </a:ext>
            </a:extLst>
          </p:cNvPr>
          <p:cNvSpPr txBox="1"/>
          <p:nvPr/>
        </p:nvSpPr>
        <p:spPr>
          <a:xfrm>
            <a:off x="3411255" y="2886430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A0306-3B0F-4E1B-908A-1F918BF5B479}"/>
              </a:ext>
            </a:extLst>
          </p:cNvPr>
          <p:cNvSpPr txBox="1"/>
          <p:nvPr/>
        </p:nvSpPr>
        <p:spPr>
          <a:xfrm>
            <a:off x="7734607" y="291552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45635-D6E9-484D-9CF1-279763821987}"/>
              </a:ext>
            </a:extLst>
          </p:cNvPr>
          <p:cNvSpPr txBox="1"/>
          <p:nvPr/>
        </p:nvSpPr>
        <p:spPr>
          <a:xfrm>
            <a:off x="3311863" y="3790150"/>
            <a:ext cx="140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subordinates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A087E5-F0E0-49C3-95E5-1FB07F03ACFB}"/>
                  </a:ext>
                </a:extLst>
              </p14:cNvPr>
              <p14:cNvContentPartPr/>
              <p14:nvPr/>
            </p14:nvContentPartPr>
            <p14:xfrm>
              <a:off x="1020365" y="3233833"/>
              <a:ext cx="1514520" cy="238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A087E5-F0E0-49C3-95E5-1FB07F03AC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365" y="3197833"/>
                <a:ext cx="1550160" cy="24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4C4BE2-908F-4B79-9878-E19711A10659}"/>
                  </a:ext>
                </a:extLst>
              </p14:cNvPr>
              <p14:cNvContentPartPr/>
              <p14:nvPr/>
            </p14:nvContentPartPr>
            <p14:xfrm>
              <a:off x="2394845" y="3110353"/>
              <a:ext cx="209160" cy="275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4C4BE2-908F-4B79-9878-E19711A106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6845" y="3074713"/>
                <a:ext cx="244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98E531-EF43-4F7D-AD02-A3C8F12D6742}"/>
                  </a:ext>
                </a:extLst>
              </p14:cNvPr>
              <p14:cNvContentPartPr/>
              <p14:nvPr/>
            </p14:nvContentPartPr>
            <p14:xfrm>
              <a:off x="5314445" y="3980113"/>
              <a:ext cx="779040" cy="1595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98E531-EF43-4F7D-AD02-A3C8F12D67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6805" y="3944113"/>
                <a:ext cx="814680" cy="16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8C8390-5616-4E48-9175-893620783C47}"/>
                  </a:ext>
                </a:extLst>
              </p14:cNvPr>
              <p14:cNvContentPartPr/>
              <p14:nvPr/>
            </p14:nvContentPartPr>
            <p14:xfrm>
              <a:off x="5170085" y="3745753"/>
              <a:ext cx="256320" cy="367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8C8390-5616-4E48-9175-893620783C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2445" y="3710113"/>
                <a:ext cx="29196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D5C5D3B-2EB9-4861-B9AD-3306944C302A}"/>
              </a:ext>
            </a:extLst>
          </p:cNvPr>
          <p:cNvSpPr txBox="1"/>
          <p:nvPr/>
        </p:nvSpPr>
        <p:spPr>
          <a:xfrm>
            <a:off x="5946918" y="440853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F09341-F3B7-471E-A7C8-3116D881A7B7}"/>
              </a:ext>
            </a:extLst>
          </p:cNvPr>
          <p:cNvSpPr txBox="1"/>
          <p:nvPr/>
        </p:nvSpPr>
        <p:spPr>
          <a:xfrm>
            <a:off x="105856" y="435492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EF2C71-1303-40D1-AEB6-6ECA3701F97E}"/>
              </a:ext>
            </a:extLst>
          </p:cNvPr>
          <p:cNvSpPr txBox="1"/>
          <p:nvPr/>
        </p:nvSpPr>
        <p:spPr>
          <a:xfrm>
            <a:off x="5314445" y="278812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8BEA73-9D21-46BA-AE08-5C2AA0B9F64C}"/>
              </a:ext>
            </a:extLst>
          </p:cNvPr>
          <p:cNvSpPr txBox="1"/>
          <p:nvPr/>
        </p:nvSpPr>
        <p:spPr>
          <a:xfrm>
            <a:off x="3045368" y="4152192"/>
            <a:ext cx="19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Assign Task to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163401-0E96-422C-83AE-FE8E3A72B9C1}"/>
              </a:ext>
            </a:extLst>
          </p:cNvPr>
          <p:cNvSpPr txBox="1"/>
          <p:nvPr/>
        </p:nvSpPr>
        <p:spPr>
          <a:xfrm>
            <a:off x="4962509" y="1550471"/>
            <a:ext cx="19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Assign Task 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D9DDD2E-C040-4B18-9F78-8CA2A6EA8388}"/>
                  </a:ext>
                </a:extLst>
              </p14:cNvPr>
              <p14:cNvContentPartPr/>
              <p14:nvPr/>
            </p14:nvContentPartPr>
            <p14:xfrm>
              <a:off x="7245485" y="225571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D9DDD2E-C040-4B18-9F78-8CA2A6EA83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485" y="222007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5FA7B30-B348-4ACB-979A-C4CFA2FFAB0F}"/>
                  </a:ext>
                </a:extLst>
              </p14:cNvPr>
              <p14:cNvContentPartPr/>
              <p14:nvPr/>
            </p14:nvContentPartPr>
            <p14:xfrm>
              <a:off x="4349645" y="1828393"/>
              <a:ext cx="3194640" cy="561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5FA7B30-B348-4ACB-979A-C4CFA2FFAB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1645" y="1792393"/>
                <a:ext cx="323028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D298F84-969D-4995-96B8-CEF77DA6AC4C}"/>
                  </a:ext>
                </a:extLst>
              </p14:cNvPr>
              <p14:cNvContentPartPr/>
              <p14:nvPr/>
            </p14:nvContentPartPr>
            <p14:xfrm>
              <a:off x="4213925" y="2302873"/>
              <a:ext cx="389520" cy="275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D298F84-969D-4995-96B8-CEF77DA6AC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6285" y="2266873"/>
                <a:ext cx="425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CF4E562-3016-4F8B-8FFF-3908EBE1B9ED}"/>
                  </a:ext>
                </a:extLst>
              </p14:cNvPr>
              <p14:cNvContentPartPr/>
              <p14:nvPr/>
            </p14:nvContentPartPr>
            <p14:xfrm>
              <a:off x="4204205" y="1808233"/>
              <a:ext cx="3309840" cy="696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CF4E562-3016-4F8B-8FFF-3908EBE1B9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86205" y="1790602"/>
                <a:ext cx="3345480" cy="732582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44546B-C8DC-411E-A8AB-B99F8630FB80}"/>
              </a:ext>
            </a:extLst>
          </p:cNvPr>
          <p:cNvSpPr txBox="1"/>
          <p:nvPr/>
        </p:nvSpPr>
        <p:spPr>
          <a:xfrm>
            <a:off x="337003" y="261996"/>
            <a:ext cx="41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 Level App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34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1244546B-C8DC-411E-A8AB-B99F8630FB80}"/>
              </a:ext>
            </a:extLst>
          </p:cNvPr>
          <p:cNvSpPr txBox="1"/>
          <p:nvPr/>
        </p:nvSpPr>
        <p:spPr>
          <a:xfrm>
            <a:off x="337003" y="261996"/>
            <a:ext cx="41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 Level FE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BE101-62BF-4E44-A4D7-CEBB901F43E0}"/>
              </a:ext>
            </a:extLst>
          </p:cNvPr>
          <p:cNvSpPr/>
          <p:nvPr/>
        </p:nvSpPr>
        <p:spPr>
          <a:xfrm>
            <a:off x="4621695" y="884583"/>
            <a:ext cx="2405270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Header Component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CCD9C2-39F9-4F60-BBFF-7CD9664B4871}"/>
              </a:ext>
            </a:extLst>
          </p:cNvPr>
          <p:cNvSpPr/>
          <p:nvPr/>
        </p:nvSpPr>
        <p:spPr>
          <a:xfrm>
            <a:off x="4621694" y="1623390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Tabs Navigation Component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5D8CC7-4832-436B-9ED7-D7CA1B6DF346}"/>
              </a:ext>
            </a:extLst>
          </p:cNvPr>
          <p:cNvSpPr/>
          <p:nvPr/>
        </p:nvSpPr>
        <p:spPr>
          <a:xfrm>
            <a:off x="4634945" y="2362196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Outlet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FFBC77-FA89-428F-899E-047955C8954F}"/>
              </a:ext>
            </a:extLst>
          </p:cNvPr>
          <p:cNvSpPr/>
          <p:nvPr/>
        </p:nvSpPr>
        <p:spPr>
          <a:xfrm>
            <a:off x="2551041" y="3429000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Screen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497ED0-6F08-4F56-9389-7DCD91EA5E30}"/>
              </a:ext>
            </a:extLst>
          </p:cNvPr>
          <p:cNvSpPr/>
          <p:nvPr/>
        </p:nvSpPr>
        <p:spPr>
          <a:xfrm>
            <a:off x="6470372" y="3448877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Managers Screen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E969745-81B1-417A-B4AC-15FC7D1759D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4560399" y="2151819"/>
            <a:ext cx="470458" cy="2083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63FD2A2-FCD7-4791-8191-4294396D3F0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37580" y="3193771"/>
            <a:ext cx="1835427" cy="25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AA9EE-E005-4771-856A-5B3A6E9E9875}"/>
              </a:ext>
            </a:extLst>
          </p:cNvPr>
          <p:cNvSpPr/>
          <p:nvPr/>
        </p:nvSpPr>
        <p:spPr>
          <a:xfrm>
            <a:off x="4350023" y="4660041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List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5AFB14-0F0D-4A76-B315-9FC7A73EE0BD}"/>
              </a:ext>
            </a:extLst>
          </p:cNvPr>
          <p:cNvSpPr/>
          <p:nvPr/>
        </p:nvSpPr>
        <p:spPr>
          <a:xfrm>
            <a:off x="4350023" y="5534683"/>
            <a:ext cx="2405270" cy="59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Details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277195-EA12-42E1-BACA-DAB3EDDD63E0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16200000" flipH="1">
            <a:off x="4335820" y="3443202"/>
            <a:ext cx="634695" cy="1798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338BA1C-2C0F-4B67-9AB1-AA16796870D6}"/>
              </a:ext>
            </a:extLst>
          </p:cNvPr>
          <p:cNvCxnSpPr>
            <a:cxnSpLocks/>
            <a:stCxn id="36" idx="2"/>
            <a:endCxn id="57" idx="0"/>
          </p:cNvCxnSpPr>
          <p:nvPr/>
        </p:nvCxnSpPr>
        <p:spPr>
          <a:xfrm rot="5400000">
            <a:off x="6305424" y="3292458"/>
            <a:ext cx="614818" cy="2120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529CA7-8E27-433E-934D-D112F91CE8FC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5552658" y="5256387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076D9D1-36DC-465C-90D5-D69DFC4EB980}"/>
              </a:ext>
            </a:extLst>
          </p:cNvPr>
          <p:cNvSpPr/>
          <p:nvPr/>
        </p:nvSpPr>
        <p:spPr>
          <a:xfrm>
            <a:off x="3301445" y="4512742"/>
            <a:ext cx="4502426" cy="2043882"/>
          </a:xfrm>
          <a:prstGeom prst="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CD2B25-0325-48A1-A361-76A25D0B388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276061" y="5534683"/>
            <a:ext cx="102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056178C-9ACE-4F50-95A7-9C5BB3787E2C}"/>
              </a:ext>
            </a:extLst>
          </p:cNvPr>
          <p:cNvSpPr txBox="1"/>
          <p:nvPr/>
        </p:nvSpPr>
        <p:spPr>
          <a:xfrm>
            <a:off x="1212573" y="5234808"/>
            <a:ext cx="133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Module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5695A7-0AB7-4749-9694-C792B4067CBA}"/>
              </a:ext>
            </a:extLst>
          </p:cNvPr>
          <p:cNvSpPr/>
          <p:nvPr/>
        </p:nvSpPr>
        <p:spPr>
          <a:xfrm>
            <a:off x="2206487" y="3349487"/>
            <a:ext cx="2991678" cy="816793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4DCB36-5D32-444F-9371-C691737C639F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33327" y="3757884"/>
            <a:ext cx="573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048C822-BFDA-462A-9035-3F96C5B02EAA}"/>
              </a:ext>
            </a:extLst>
          </p:cNvPr>
          <p:cNvSpPr txBox="1"/>
          <p:nvPr/>
        </p:nvSpPr>
        <p:spPr>
          <a:xfrm>
            <a:off x="526764" y="3398892"/>
            <a:ext cx="1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Module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E0471-5D31-464F-AC2D-0366D11513AC}"/>
              </a:ext>
            </a:extLst>
          </p:cNvPr>
          <p:cNvSpPr/>
          <p:nvPr/>
        </p:nvSpPr>
        <p:spPr>
          <a:xfrm>
            <a:off x="6202017" y="3359136"/>
            <a:ext cx="2991678" cy="81679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7E75A-92F4-4E98-A04F-E11844ECCB7E}"/>
              </a:ext>
            </a:extLst>
          </p:cNvPr>
          <p:cNvSpPr txBox="1"/>
          <p:nvPr/>
        </p:nvSpPr>
        <p:spPr>
          <a:xfrm>
            <a:off x="9992138" y="3451899"/>
            <a:ext cx="1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Module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954D12-7048-467D-9951-412FCC7D3C12}"/>
              </a:ext>
            </a:extLst>
          </p:cNvPr>
          <p:cNvCxnSpPr>
            <a:stCxn id="75" idx="1"/>
            <a:endCxn id="74" idx="3"/>
          </p:cNvCxnSpPr>
          <p:nvPr/>
        </p:nvCxnSpPr>
        <p:spPr>
          <a:xfrm flipH="1" flipV="1">
            <a:off x="9193695" y="3767533"/>
            <a:ext cx="798443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Reuven, Chen</dc:creator>
  <cp:lastModifiedBy>Reuven, Chen</cp:lastModifiedBy>
  <cp:revision>6</cp:revision>
  <dcterms:created xsi:type="dcterms:W3CDTF">2020-02-15T16:02:02Z</dcterms:created>
  <dcterms:modified xsi:type="dcterms:W3CDTF">2020-02-18T18:48:58Z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Chen.Reuven@emc.com</vt:lpwstr>
  </property>
  <property fmtid="{D5CDD505-2E9C-101B-9397-08002B2CF9AE}" pid="5" name="MSIP_Label_7de70ee2-0cb4-4d60-aee5-75ef2c4c8a90_SetDate">
    <vt:lpwstr>2020-02-15T16:08:55.3525387Z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da6fab74-d5af-4af7-a9a4-78d84655a626_Enabled">
    <vt:lpwstr>True</vt:lpwstr>
  </property>
  <property fmtid="{D5CDD505-2E9C-101B-9397-08002B2CF9AE}" pid="10" name="MSIP_Label_da6fab74-d5af-4af7-a9a4-78d84655a626_SiteId">
    <vt:lpwstr>945c199a-83a2-4e80-9f8c-5a91be5752dd</vt:lpwstr>
  </property>
  <property fmtid="{D5CDD505-2E9C-101B-9397-08002B2CF9AE}" pid="11" name="MSIP_Label_da6fab74-d5af-4af7-a9a4-78d84655a626_Owner">
    <vt:lpwstr>Chen.Reuven@emc.com</vt:lpwstr>
  </property>
  <property fmtid="{D5CDD505-2E9C-101B-9397-08002B2CF9AE}" pid="12" name="MSIP_Label_da6fab74-d5af-4af7-a9a4-78d84655a626_SetDate">
    <vt:lpwstr>2020-02-15T16:08:55.3525387Z</vt:lpwstr>
  </property>
  <property fmtid="{D5CDD505-2E9C-101B-9397-08002B2CF9AE}" pid="13" name="MSIP_Label_da6fab74-d5af-4af7-a9a4-78d84655a626_Name">
    <vt:lpwstr>Visual Marking</vt:lpwstr>
  </property>
  <property fmtid="{D5CDD505-2E9C-101B-9397-08002B2CF9AE}" pid="14" name="MSIP_Label_da6fab74-d5af-4af7-a9a4-78d84655a626_Application">
    <vt:lpwstr>Microsoft Azure Information Protection</vt:lpwstr>
  </property>
  <property fmtid="{D5CDD505-2E9C-101B-9397-08002B2CF9AE}" pid="15" name="MSIP_Label_da6fab74-d5af-4af7-a9a4-78d84655a626_Parent">
    <vt:lpwstr>7de70ee2-0cb4-4d60-aee5-75ef2c4c8a90</vt:lpwstr>
  </property>
  <property fmtid="{D5CDD505-2E9C-101B-9397-08002B2CF9AE}" pid="16" name="MSIP_Label_da6fab74-d5af-4af7-a9a4-78d84655a626_Extended_MSFT_Method">
    <vt:lpwstr>Manual</vt:lpwstr>
  </property>
  <property fmtid="{D5CDD505-2E9C-101B-9397-08002B2CF9AE}" pid="17" name="aiplabel">
    <vt:lpwstr>Internal Use Visual Marking</vt:lpwstr>
  </property>
</Properties>
</file>