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8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0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3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4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0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3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8350-3D84-49A9-8CE0-B5D2495C0EA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13A2-2D0F-44FF-AFC5-8DEF4B44A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668" y="345032"/>
            <a:ext cx="9144000" cy="534534"/>
          </a:xfrm>
        </p:spPr>
        <p:txBody>
          <a:bodyPr/>
          <a:lstStyle/>
          <a:p>
            <a:r>
              <a:rPr lang="en-US" altLang="zh-CN" dirty="0" smtClean="0"/>
              <a:t>ConcurrentHashMap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72304"/>
              </p:ext>
            </p:extLst>
          </p:nvPr>
        </p:nvGraphicFramePr>
        <p:xfrm>
          <a:off x="2005875" y="1677609"/>
          <a:ext cx="8128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75772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128955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1310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58473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51305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644861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3624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桶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425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06536" y="116308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632961" y="1698596"/>
            <a:ext cx="51380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3108" y="1679117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632961" y="2247513"/>
            <a:ext cx="51380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33108" y="2228034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32961" y="2868827"/>
            <a:ext cx="51380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3108" y="2849348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142509" y="1707985"/>
            <a:ext cx="383177" cy="3498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86050" y="1677077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151216" y="2290309"/>
            <a:ext cx="383177" cy="3498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94757" y="225940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133809" y="2894153"/>
            <a:ext cx="383177" cy="3498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7350" y="2863245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4889863" y="2048449"/>
            <a:ext cx="0" cy="17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3" idx="0"/>
          </p:cNvCxnSpPr>
          <p:nvPr/>
        </p:nvCxnSpPr>
        <p:spPr>
          <a:xfrm>
            <a:off x="4889863" y="2597366"/>
            <a:ext cx="0" cy="2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4"/>
            <a:endCxn id="21" idx="0"/>
          </p:cNvCxnSpPr>
          <p:nvPr/>
        </p:nvCxnSpPr>
        <p:spPr>
          <a:xfrm flipH="1">
            <a:off x="8334105" y="2640162"/>
            <a:ext cx="8700" cy="2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2"/>
            <a:endCxn id="19" idx="0"/>
          </p:cNvCxnSpPr>
          <p:nvPr/>
        </p:nvCxnSpPr>
        <p:spPr>
          <a:xfrm>
            <a:off x="8342805" y="2046409"/>
            <a:ext cx="8707" cy="21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2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7</cp:revision>
  <dcterms:created xsi:type="dcterms:W3CDTF">2018-10-23T09:53:32Z</dcterms:created>
  <dcterms:modified xsi:type="dcterms:W3CDTF">2018-10-23T10:25:21Z</dcterms:modified>
</cp:coreProperties>
</file>