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6938D66-3706-4649-A059-FC6B4DFA4DBE}" type="datetimeFigureOut">
              <a:rPr lang="es-GT" smtClean="0"/>
              <a:t>30/05/2019</a:t>
            </a:fld>
            <a:endParaRPr lang="es-GT"/>
          </a:p>
        </p:txBody>
      </p:sp>
      <p:sp>
        <p:nvSpPr>
          <p:cNvPr id="5" name="Footer Placeholder 4"/>
          <p:cNvSpPr>
            <a:spLocks noGrp="1"/>
          </p:cNvSpPr>
          <p:nvPr>
            <p:ph type="ftr" sz="quarter" idx="11"/>
          </p:nvPr>
        </p:nvSpPr>
        <p:spPr>
          <a:xfrm>
            <a:off x="3962399" y="5870575"/>
            <a:ext cx="4893958" cy="377825"/>
          </a:xfrm>
        </p:spPr>
        <p:txBody>
          <a:bodyPr/>
          <a:lstStyle/>
          <a:p>
            <a:endParaRPr lang="es-GT"/>
          </a:p>
        </p:txBody>
      </p:sp>
      <p:sp>
        <p:nvSpPr>
          <p:cNvPr id="6" name="Slide Number Placeholder 5"/>
          <p:cNvSpPr>
            <a:spLocks noGrp="1"/>
          </p:cNvSpPr>
          <p:nvPr>
            <p:ph type="sldNum" sz="quarter" idx="12"/>
          </p:nvPr>
        </p:nvSpPr>
        <p:spPr>
          <a:xfrm>
            <a:off x="10608958" y="5870575"/>
            <a:ext cx="551167" cy="377825"/>
          </a:xfrm>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28396141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6938D66-3706-4649-A059-FC6B4DFA4DBE}"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35383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6938D66-3706-4649-A059-FC6B4DFA4DBE}"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414895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6938D66-3706-4649-A059-FC6B4DFA4DBE}"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3636955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6938D66-3706-4649-A059-FC6B4DFA4DBE}"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4157960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6938D66-3706-4649-A059-FC6B4DFA4DBE}"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2873804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6938D66-3706-4649-A059-FC6B4DFA4DBE}"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2024738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6938D66-3706-4649-A059-FC6B4DFA4DBE}"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AB9CE-35EB-4A80-A1CB-238AC0F9C4AE}" type="slidenum">
              <a:rPr lang="es-GT" smtClean="0"/>
              <a:t>‹Nº›</a:t>
            </a:fld>
            <a:endParaRPr lang="es-GT"/>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3866356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6938D66-3706-4649-A059-FC6B4DFA4DBE}"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118867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6938D66-3706-4649-A059-FC6B4DFA4DBE}"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50075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6938D66-3706-4649-A059-FC6B4DFA4DBE}"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174770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6938D66-3706-4649-A059-FC6B4DFA4DBE}"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422380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6938D66-3706-4649-A059-FC6B4DFA4DBE}" type="datetimeFigureOut">
              <a:rPr lang="es-GT" smtClean="0"/>
              <a:t>30/05/2019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282013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6938D66-3706-4649-A059-FC6B4DFA4DBE}" type="datetimeFigureOut">
              <a:rPr lang="es-GT" smtClean="0"/>
              <a:t>30/05/2019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359313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6938D66-3706-4649-A059-FC6B4DFA4DBE}" type="datetimeFigureOut">
              <a:rPr lang="es-GT" smtClean="0"/>
              <a:t>30/05/2019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260198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6938D66-3706-4649-A059-FC6B4DFA4DBE}"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99564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6938D66-3706-4649-A059-FC6B4DFA4DBE}"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AAB9CE-35EB-4A80-A1CB-238AC0F9C4AE}" type="slidenum">
              <a:rPr lang="es-GT" smtClean="0"/>
              <a:t>‹Nº›</a:t>
            </a:fld>
            <a:endParaRPr lang="es-GT"/>
          </a:p>
        </p:txBody>
      </p:sp>
    </p:spTree>
    <p:extLst>
      <p:ext uri="{BB962C8B-B14F-4D97-AF65-F5344CB8AC3E}">
        <p14:creationId xmlns:p14="http://schemas.microsoft.com/office/powerpoint/2010/main" val="82711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938D66-3706-4649-A059-FC6B4DFA4DBE}" type="datetimeFigureOut">
              <a:rPr lang="es-GT" smtClean="0"/>
              <a:t>30/05/2019</a:t>
            </a:fld>
            <a:endParaRPr lang="es-GT"/>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AAB9CE-35EB-4A80-A1CB-238AC0F9C4AE}" type="slidenum">
              <a:rPr lang="es-GT" smtClean="0"/>
              <a:t>‹Nº›</a:t>
            </a:fld>
            <a:endParaRPr lang="es-GT"/>
          </a:p>
        </p:txBody>
      </p:sp>
    </p:spTree>
    <p:extLst>
      <p:ext uri="{BB962C8B-B14F-4D97-AF65-F5344CB8AC3E}">
        <p14:creationId xmlns:p14="http://schemas.microsoft.com/office/powerpoint/2010/main" val="39535420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Aplicaciones hibridas y sitios web</a:t>
            </a:r>
            <a:endParaRPr lang="es-GT" dirty="0"/>
          </a:p>
        </p:txBody>
      </p:sp>
      <p:pic>
        <p:nvPicPr>
          <p:cNvPr id="4" name="Imagen 3"/>
          <p:cNvPicPr>
            <a:picLocks noChangeAspect="1"/>
          </p:cNvPicPr>
          <p:nvPr/>
        </p:nvPicPr>
        <p:blipFill>
          <a:blip r:embed="rId2"/>
          <a:stretch>
            <a:fillRect/>
          </a:stretch>
        </p:blipFill>
        <p:spPr>
          <a:xfrm>
            <a:off x="1711325" y="3857216"/>
            <a:ext cx="4219575" cy="2583271"/>
          </a:xfrm>
          <a:prstGeom prst="rect">
            <a:avLst/>
          </a:prstGeom>
        </p:spPr>
      </p:pic>
    </p:spTree>
    <p:extLst>
      <p:ext uri="{BB962C8B-B14F-4D97-AF65-F5344CB8AC3E}">
        <p14:creationId xmlns:p14="http://schemas.microsoft.com/office/powerpoint/2010/main" val="119586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Aplicaciones hibridas </a:t>
            </a:r>
            <a:endParaRPr lang="es-GT" dirty="0"/>
          </a:p>
        </p:txBody>
      </p:sp>
      <p:sp>
        <p:nvSpPr>
          <p:cNvPr id="3" name="Marcador de contenido 2"/>
          <p:cNvSpPr>
            <a:spLocks noGrp="1"/>
          </p:cNvSpPr>
          <p:nvPr>
            <p:ph idx="1"/>
          </p:nvPr>
        </p:nvSpPr>
        <p:spPr>
          <a:xfrm>
            <a:off x="431801" y="2065867"/>
            <a:ext cx="10131425" cy="1943100"/>
          </a:xfrm>
        </p:spPr>
        <p:txBody>
          <a:bodyPr>
            <a:normAutofit lnSpcReduction="10000"/>
          </a:bodyPr>
          <a:lstStyle/>
          <a:p>
            <a:pPr marL="0" indent="0">
              <a:buNone/>
            </a:pPr>
            <a:r>
              <a:rPr lang="es-GT" dirty="0"/>
              <a:t>Las aplicaciones híbridas son aplicaciones móviles diseñadas en un lenguaje de programación web ya sea HTML5, CSS o JavaScript, junto con un </a:t>
            </a:r>
            <a:r>
              <a:rPr lang="es-GT" dirty="0" err="1"/>
              <a:t>framework</a:t>
            </a:r>
            <a:r>
              <a:rPr lang="es-GT" dirty="0"/>
              <a:t> que permite adaptar la vista web a cualquier vista de un dispositivo móvil. En otras palabras, no son más que una aplicación construida para ser utilizada o implementada en distintos sistemas operativos móviles, tales como, iOS, Android o Windows </a:t>
            </a:r>
            <a:r>
              <a:rPr lang="es-GT" dirty="0" err="1"/>
              <a:t>Phone</a:t>
            </a:r>
            <a:r>
              <a:rPr lang="es-GT" dirty="0"/>
              <a:t>, evitándonos la tarea de crear una aplicación para cada sistema operativo. De esta manera, una aplicación híbrida puede ser adaptada a múltiples plataformas móviles sin crear nuevos códigos, pero ajustándose a algunos cambios operacionales para cada uno de ellos.</a:t>
            </a:r>
          </a:p>
        </p:txBody>
      </p:sp>
      <p:pic>
        <p:nvPicPr>
          <p:cNvPr id="4" name="Imagen 3"/>
          <p:cNvPicPr>
            <a:picLocks noChangeAspect="1"/>
          </p:cNvPicPr>
          <p:nvPr/>
        </p:nvPicPr>
        <p:blipFill>
          <a:blip r:embed="rId2"/>
          <a:stretch>
            <a:fillRect/>
          </a:stretch>
        </p:blipFill>
        <p:spPr>
          <a:xfrm>
            <a:off x="5497513" y="4110568"/>
            <a:ext cx="5965826" cy="2220974"/>
          </a:xfrm>
          <a:prstGeom prst="rect">
            <a:avLst/>
          </a:prstGeom>
        </p:spPr>
      </p:pic>
    </p:spTree>
    <p:extLst>
      <p:ext uri="{BB962C8B-B14F-4D97-AF65-F5344CB8AC3E}">
        <p14:creationId xmlns:p14="http://schemas.microsoft.com/office/powerpoint/2010/main" val="338487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554195" y="191395"/>
            <a:ext cx="6320306" cy="6272905"/>
          </a:xfrm>
          <a:prstGeom prst="rect">
            <a:avLst/>
          </a:prstGeom>
        </p:spPr>
      </p:pic>
      <p:sp>
        <p:nvSpPr>
          <p:cNvPr id="3" name="Marcador de contenido 2"/>
          <p:cNvSpPr>
            <a:spLocks noGrp="1"/>
          </p:cNvSpPr>
          <p:nvPr>
            <p:ph idx="1"/>
          </p:nvPr>
        </p:nvSpPr>
        <p:spPr>
          <a:xfrm>
            <a:off x="127001" y="191395"/>
            <a:ext cx="4394199" cy="6272905"/>
          </a:xfrm>
        </p:spPr>
        <p:txBody>
          <a:bodyPr/>
          <a:lstStyle/>
          <a:p>
            <a:r>
              <a:rPr lang="es-GT" dirty="0"/>
              <a:t>No obstante, en la mayoría de los casos es difícil diferenciar una aplicación nativa de una híbrida. Una de las formas de detectarlo, es comparando el diseño visual en varios dispositivos con sistemas operativos distintos; si notamos que visualmente el comportamiento y estructura es igual podríamos decir que es una App híbrida, pero si los elementos visuales están distribuidos en posiciones desiguales con características diferentes, se deduce que la App es nativa. Cabe aclarar que aunque lo expuesto anteriormente es una de las razones para diferenciarlas, es posible desarrollar aplicaciones nativas visualmente idénticas para distintos sistemas operativos.</a:t>
            </a:r>
          </a:p>
        </p:txBody>
      </p:sp>
    </p:spTree>
    <p:extLst>
      <p:ext uri="{BB962C8B-B14F-4D97-AF65-F5344CB8AC3E}">
        <p14:creationId xmlns:p14="http://schemas.microsoft.com/office/powerpoint/2010/main" val="203240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2401" y="160867"/>
            <a:ext cx="4190999" cy="5287433"/>
          </a:xfrm>
        </p:spPr>
        <p:txBody>
          <a:bodyPr/>
          <a:lstStyle/>
          <a:p>
            <a:r>
              <a:rPr lang="es-GT" dirty="0"/>
              <a:t>Entonces, ¿por qué desarrollar un proyecto en una aplicación móvil híbrida? Aquí 3 razones:</a:t>
            </a:r>
          </a:p>
          <a:p>
            <a:endParaRPr lang="es-GT" dirty="0"/>
          </a:p>
          <a:p>
            <a:r>
              <a:rPr lang="es-GT" dirty="0"/>
              <a:t>Su creación es mucho más sencilla y económica</a:t>
            </a:r>
            <a:r>
              <a:rPr lang="es-GT" dirty="0" smtClean="0"/>
              <a:t>.</a:t>
            </a:r>
            <a:endParaRPr lang="es-GT" dirty="0"/>
          </a:p>
        </p:txBody>
      </p:sp>
      <p:pic>
        <p:nvPicPr>
          <p:cNvPr id="4" name="Imagen 3"/>
          <p:cNvPicPr>
            <a:picLocks noChangeAspect="1"/>
          </p:cNvPicPr>
          <p:nvPr/>
        </p:nvPicPr>
        <p:blipFill>
          <a:blip r:embed="rId2"/>
          <a:stretch>
            <a:fillRect/>
          </a:stretch>
        </p:blipFill>
        <p:spPr>
          <a:xfrm>
            <a:off x="4669367" y="828675"/>
            <a:ext cx="6852708" cy="4111625"/>
          </a:xfrm>
          <a:prstGeom prst="rect">
            <a:avLst/>
          </a:prstGeom>
        </p:spPr>
      </p:pic>
    </p:spTree>
    <p:extLst>
      <p:ext uri="{BB962C8B-B14F-4D97-AF65-F5344CB8AC3E}">
        <p14:creationId xmlns:p14="http://schemas.microsoft.com/office/powerpoint/2010/main" val="173822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101" y="723900"/>
            <a:ext cx="4216399" cy="1456267"/>
          </a:xfrm>
        </p:spPr>
        <p:txBody>
          <a:bodyPr>
            <a:normAutofit fontScale="90000"/>
          </a:bodyPr>
          <a:lstStyle/>
          <a:p>
            <a:r>
              <a:rPr lang="es-GT" dirty="0"/>
              <a:t>El código base con el que se crea la app puede utilizarse en múltiples plataformas.  </a:t>
            </a:r>
          </a:p>
        </p:txBody>
      </p:sp>
      <p:pic>
        <p:nvPicPr>
          <p:cNvPr id="4" name="Imagen 3"/>
          <p:cNvPicPr>
            <a:picLocks noChangeAspect="1"/>
          </p:cNvPicPr>
          <p:nvPr/>
        </p:nvPicPr>
        <p:blipFill>
          <a:blip r:embed="rId2"/>
          <a:stretch>
            <a:fillRect/>
          </a:stretch>
        </p:blipFill>
        <p:spPr>
          <a:xfrm>
            <a:off x="3307292" y="2180167"/>
            <a:ext cx="8532283" cy="3530600"/>
          </a:xfrm>
          <a:prstGeom prst="rect">
            <a:avLst/>
          </a:prstGeom>
        </p:spPr>
      </p:pic>
    </p:spTree>
    <p:extLst>
      <p:ext uri="{BB962C8B-B14F-4D97-AF65-F5344CB8AC3E}">
        <p14:creationId xmlns:p14="http://schemas.microsoft.com/office/powerpoint/2010/main" val="3986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201" y="749300"/>
            <a:ext cx="4178299" cy="1456267"/>
          </a:xfrm>
        </p:spPr>
        <p:txBody>
          <a:bodyPr>
            <a:normAutofit fontScale="90000"/>
          </a:bodyPr>
          <a:lstStyle/>
          <a:p>
            <a:r>
              <a:rPr lang="es-GT" dirty="0"/>
              <a:t>No necesitas de permisos externos para publicarla en las tiendas de aplicaciones</a:t>
            </a:r>
          </a:p>
        </p:txBody>
      </p:sp>
      <p:pic>
        <p:nvPicPr>
          <p:cNvPr id="4" name="Imagen 3"/>
          <p:cNvPicPr>
            <a:picLocks noChangeAspect="1"/>
          </p:cNvPicPr>
          <p:nvPr/>
        </p:nvPicPr>
        <p:blipFill>
          <a:blip r:embed="rId2"/>
          <a:stretch>
            <a:fillRect/>
          </a:stretch>
        </p:blipFill>
        <p:spPr>
          <a:xfrm>
            <a:off x="6235700" y="1019175"/>
            <a:ext cx="3883025" cy="4380052"/>
          </a:xfrm>
          <a:prstGeom prst="rect">
            <a:avLst/>
          </a:prstGeom>
        </p:spPr>
      </p:pic>
    </p:spTree>
    <p:extLst>
      <p:ext uri="{BB962C8B-B14F-4D97-AF65-F5344CB8AC3E}">
        <p14:creationId xmlns:p14="http://schemas.microsoft.com/office/powerpoint/2010/main" val="405918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Sitios web</a:t>
            </a:r>
            <a:endParaRPr lang="es-GT" dirty="0"/>
          </a:p>
        </p:txBody>
      </p:sp>
      <p:sp>
        <p:nvSpPr>
          <p:cNvPr id="3" name="Marcador de contenido 2"/>
          <p:cNvSpPr>
            <a:spLocks noGrp="1"/>
          </p:cNvSpPr>
          <p:nvPr>
            <p:ph idx="1"/>
          </p:nvPr>
        </p:nvSpPr>
        <p:spPr>
          <a:xfrm>
            <a:off x="685801" y="2142067"/>
            <a:ext cx="5651499" cy="3230033"/>
          </a:xfrm>
        </p:spPr>
        <p:txBody>
          <a:bodyPr/>
          <a:lstStyle/>
          <a:p>
            <a:r>
              <a:rPr lang="es-GT" dirty="0"/>
              <a:t>Sitio es un lugar que sirve para algo o un espacio ocupado (o que puede llegar a serlo). La noción de Web, por su parte, hace referencia a Internet, una red de redes que permite la interconexión de computadoras mediante un conjunto de protocolos denominado TCP/IP.</a:t>
            </a:r>
          </a:p>
        </p:txBody>
      </p:sp>
      <p:pic>
        <p:nvPicPr>
          <p:cNvPr id="4" name="Imagen 3"/>
          <p:cNvPicPr>
            <a:picLocks noChangeAspect="1"/>
          </p:cNvPicPr>
          <p:nvPr/>
        </p:nvPicPr>
        <p:blipFill>
          <a:blip r:embed="rId2"/>
          <a:stretch>
            <a:fillRect/>
          </a:stretch>
        </p:blipFill>
        <p:spPr>
          <a:xfrm>
            <a:off x="6337300" y="2142067"/>
            <a:ext cx="5651499" cy="3767666"/>
          </a:xfrm>
          <a:prstGeom prst="rect">
            <a:avLst/>
          </a:prstGeom>
        </p:spPr>
      </p:pic>
    </p:spTree>
    <p:extLst>
      <p:ext uri="{BB962C8B-B14F-4D97-AF65-F5344CB8AC3E}">
        <p14:creationId xmlns:p14="http://schemas.microsoft.com/office/powerpoint/2010/main" val="247588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3701" y="351367"/>
            <a:ext cx="6718299" cy="982133"/>
          </a:xfrm>
        </p:spPr>
        <p:txBody>
          <a:bodyPr/>
          <a:lstStyle/>
          <a:p>
            <a:r>
              <a:rPr lang="es-GT" dirty="0"/>
              <a:t>Un sitio web, por lo tanto, es un espacio virtual en Internet. Se trata de un conjunto de páginas web que son accesibles desde un mismo dominio o subdominio de la </a:t>
            </a:r>
            <a:r>
              <a:rPr lang="es-GT" dirty="0" err="1"/>
              <a:t>World</a:t>
            </a:r>
            <a:r>
              <a:rPr lang="es-GT" dirty="0"/>
              <a:t> Wide Web (WWW).</a:t>
            </a:r>
          </a:p>
        </p:txBody>
      </p:sp>
      <p:pic>
        <p:nvPicPr>
          <p:cNvPr id="4" name="Imagen 3"/>
          <p:cNvPicPr>
            <a:picLocks noChangeAspect="1"/>
          </p:cNvPicPr>
          <p:nvPr/>
        </p:nvPicPr>
        <p:blipFill>
          <a:blip r:embed="rId2"/>
          <a:stretch>
            <a:fillRect/>
          </a:stretch>
        </p:blipFill>
        <p:spPr>
          <a:xfrm>
            <a:off x="1085850" y="2006600"/>
            <a:ext cx="4284662" cy="3808588"/>
          </a:xfrm>
          <a:prstGeom prst="rect">
            <a:avLst/>
          </a:prstGeom>
        </p:spPr>
      </p:pic>
      <p:pic>
        <p:nvPicPr>
          <p:cNvPr id="5" name="Imagen 4"/>
          <p:cNvPicPr>
            <a:picLocks noChangeAspect="1"/>
          </p:cNvPicPr>
          <p:nvPr/>
        </p:nvPicPr>
        <p:blipFill>
          <a:blip r:embed="rId3"/>
          <a:stretch>
            <a:fillRect/>
          </a:stretch>
        </p:blipFill>
        <p:spPr>
          <a:xfrm>
            <a:off x="5762217" y="2006600"/>
            <a:ext cx="5664607" cy="3430588"/>
          </a:xfrm>
          <a:prstGeom prst="rect">
            <a:avLst/>
          </a:prstGeom>
        </p:spPr>
      </p:pic>
    </p:spTree>
    <p:extLst>
      <p:ext uri="{BB962C8B-B14F-4D97-AF65-F5344CB8AC3E}">
        <p14:creationId xmlns:p14="http://schemas.microsoft.com/office/powerpoint/2010/main" val="9519679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27</TotalTime>
  <Words>376</Words>
  <Application>Microsoft Office PowerPoint</Application>
  <PresentationFormat>Panorámica</PresentationFormat>
  <Paragraphs>12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Celestial</vt:lpstr>
      <vt:lpstr>Aplicaciones hibridas y sitios web</vt:lpstr>
      <vt:lpstr>Aplicaciones hibridas </vt:lpstr>
      <vt:lpstr>Presentación de PowerPoint</vt:lpstr>
      <vt:lpstr>Presentación de PowerPoint</vt:lpstr>
      <vt:lpstr>El código base con el que se crea la app puede utilizarse en múltiples plataformas.  </vt:lpstr>
      <vt:lpstr>No necesitas de permisos externos para publicarla en las tiendas de aplicaciones</vt:lpstr>
      <vt:lpstr>Sitios web</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4</cp:revision>
  <dcterms:created xsi:type="dcterms:W3CDTF">2019-05-30T13:48:28Z</dcterms:created>
  <dcterms:modified xsi:type="dcterms:W3CDTF">2019-05-30T14:16:02Z</dcterms:modified>
</cp:coreProperties>
</file>