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784" autoAdjust="0"/>
    <p:restoredTop sz="94660"/>
  </p:normalViewPr>
  <p:slideViewPr>
    <p:cSldViewPr>
      <p:cViewPr>
        <p:scale>
          <a:sx n="89" d="100"/>
          <a:sy n="89" d="100"/>
        </p:scale>
        <p:origin x="-75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2D893-BBBC-4E2C-AF29-932F1F766D92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AB91A-D3DB-4B3D-B1F0-C75899D713AA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3BF5F7-001F-4284-B918-DE58B2963237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7BD6A-4BF5-4FC3-97DC-A104B9EEF4F4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DBC5C-E3BA-4C56-AEA8-8E09312EE479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A7018-D462-4111-9F6A-7ED3CA40CE87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9C700-3F9A-471D-9F1F-6051D3B6B4A0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CB41E-93A6-4BB4-95C4-5FE6B8381690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B33B1-4E3E-4B07-9D1F-94381E940180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8860C-F4D0-424A-BFC0-9C8B1096BDB5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175EB-8AE4-4F31-A1E4-EFB5F5301C23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8C427-1BF8-4F46-8125-E9F9259554E0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15914-47BC-4AAC-804D-431CDD3C2620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2E6D3-69D3-48BC-A52C-B59F07DE21B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56AB2D-3E83-4095-A08A-28AE5EAAA7FB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9C8D0-8F8C-4566-9192-D8689AB762EC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2B8EC5-18F9-45FB-96D7-8E461858E6EF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F0EFD-159E-40E8-98DB-B1037961251E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DF3DB4-97C6-48EA-889A-7A197245CF18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01651-9D83-4C0F-87EC-FDAF69FEF2C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CE0EF-2A9F-48D5-A9F7-A2840E380514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C73CB-E6F7-4CFE-8238-3EAE63DCCD49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2291323-3E83-4891-A650-C3F396D7915A}" type="datetimeFigureOut">
              <a:rPr lang="fr-FR" altLang="zh-TW"/>
              <a:pPr/>
              <a:t>12/12/2014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235CABF-B10E-4411-ADC7-53BB5A9A9F8A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87862"/>
            <a:ext cx="7772400" cy="1317401"/>
          </a:xfrm>
        </p:spPr>
        <p:txBody>
          <a:bodyPr/>
          <a:lstStyle/>
          <a:p>
            <a:r>
              <a:rPr lang="zh-TW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>中國對外發布</a:t>
            </a:r>
            <a:r>
              <a:rPr lang="en-US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>2014</a:t>
            </a:r>
            <a:r>
              <a:rPr lang="zh-TW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>年</a:t>
            </a:r>
            <a:r>
              <a:rPr lang="en-US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/>
            </a:r>
            <a:br>
              <a:rPr lang="en-US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</a:br>
            <a:r>
              <a:rPr lang="zh-TW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>工業綠色發展之行動方案</a:t>
            </a:r>
            <a:endParaRPr lang="fr-CA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華康中特圓體" pitchFamily="49" charset="-120"/>
              <a:ea typeface="華康中特圓體" pitchFamily="49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623731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  <a:cs typeface="+mj-cs"/>
              </a:rPr>
              <a:t>中華人民共和國工業和信息化部</a:t>
            </a:r>
            <a:endParaRPr lang="zh-TW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華康中特圓體" pitchFamily="49" charset="-120"/>
              <a:ea typeface="華康中特圓體" pitchFamily="49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899592" y="404664"/>
            <a:ext cx="7776864" cy="3168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43608" y="548680"/>
            <a:ext cx="734481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28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為提升工業經濟發展品質與效益，中國工業與信息化部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於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"/>
                <a:ea typeface="標楷體" pitchFamily="65" charset="-120"/>
                <a:cs typeface="Times New Roman" pitchFamily="18" charset="0"/>
              </a:rPr>
              <a:t> 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2013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年發布工業節能與綠色發展實施方案，著重提升電機能效及促進與鉛物質有關之行業綠色發展，協助產業轉型。</a:t>
            </a:r>
            <a:endParaRPr kumimoji="1" lang="zh-TW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8" name="圖片 7" descr="2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750" b="10101"/>
          <a:stretch>
            <a:fillRect/>
          </a:stretch>
        </p:blipFill>
        <p:spPr>
          <a:xfrm rot="20658625">
            <a:off x="2388547" y="2578346"/>
            <a:ext cx="7115088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23528" y="3140968"/>
            <a:ext cx="8640960" cy="34563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35496" y="0"/>
            <a:ext cx="8640960" cy="3600400"/>
            <a:chOff x="35496" y="0"/>
            <a:chExt cx="4824536" cy="3600400"/>
          </a:xfrm>
        </p:grpSpPr>
        <p:sp>
          <p:nvSpPr>
            <p:cNvPr id="14" name="矩形 13"/>
            <p:cNvSpPr/>
            <p:nvPr/>
          </p:nvSpPr>
          <p:spPr>
            <a:xfrm>
              <a:off x="539552" y="1340768"/>
              <a:ext cx="2880320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 descr="16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3551" r="1903"/>
            <a:stretch>
              <a:fillRect/>
            </a:stretch>
          </p:blipFill>
          <p:spPr>
            <a:xfrm>
              <a:off x="35496" y="0"/>
              <a:ext cx="4824536" cy="36004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539552" y="1340768"/>
              <a:ext cx="2952328" cy="1584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971600" y="1502242"/>
            <a:ext cx="5112568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1" lang="en-US" altLang="zh-TW" sz="2400" b="1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2014</a:t>
            </a:r>
            <a:r>
              <a:rPr kumimoji="1" lang="zh-TW" altLang="en-US" sz="2400" b="1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年中國工信部持續推動此綠色發展之行動方案，包含以下</a:t>
            </a:r>
            <a:r>
              <a:rPr kumimoji="1" lang="en-US" altLang="zh-TW" sz="2400" b="1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1" lang="zh-TW" altLang="en-US" sz="2400" b="1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項目標：</a:t>
            </a:r>
            <a:endParaRPr kumimoji="1" lang="zh-TW" altLang="en-US" sz="2400" b="1" dirty="0" smtClean="0">
              <a:solidFill>
                <a:srgbClr val="515151"/>
              </a:solidFill>
              <a:latin typeface="Arial" pitchFamily="34" charset="0"/>
              <a:ea typeface="Arial Unicode MS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536" y="3416801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kumimoji="1" lang="zh-TW" altLang="en-US" sz="28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一、</a:t>
            </a:r>
            <a:r>
              <a:rPr kumimoji="1"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提升清潔生產技術</a:t>
            </a:r>
            <a:endParaRPr kumimoji="1" lang="zh-TW" altLang="en-US" sz="2800" dirty="0" smtClean="0">
              <a:solidFill>
                <a:srgbClr val="0000FF"/>
              </a:solidFill>
              <a:latin typeface="Arial" pitchFamily="34" charset="0"/>
              <a:ea typeface="Arial Unicode MS" pitchFamily="34" charset="-120"/>
            </a:endParaRPr>
          </a:p>
          <a:p>
            <a:pPr marL="360363" lvl="0" indent="-360363" algn="just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推動京津冀及周邊地區重點工業企業清潔生產水平提升計畫，包含鋼鐵、有色金屬、水泥、石化及化工等重點工業推廣採用先進的清潔生產技術及設備，降低污染物排放。</a:t>
            </a:r>
            <a:endParaRPr kumimoji="1" lang="zh-TW" altLang="en-US" sz="2800" dirty="0" smtClean="0">
              <a:solidFill>
                <a:srgbClr val="515151"/>
              </a:solidFill>
              <a:latin typeface="Arial" pitchFamily="34" charset="0"/>
              <a:ea typeface="Arial Unicode MS" pitchFamily="34" charset="-120"/>
            </a:endParaRPr>
          </a:p>
          <a:p>
            <a:pPr marL="360363" lvl="0" indent="-360363" algn="just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預計全年削減二氧化硫</a:t>
            </a:r>
            <a:r>
              <a:rPr kumimoji="1" lang="en-US" altLang="zh-TW" sz="2800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萬噸、氮氧化物</a:t>
            </a:r>
            <a:r>
              <a:rPr kumimoji="1" lang="en-US" altLang="zh-TW" sz="2800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萬噸、工業煙</a:t>
            </a:r>
            <a:r>
              <a:rPr kumimoji="1" lang="en-US" altLang="zh-TW" sz="2800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粉</a:t>
            </a:r>
            <a:r>
              <a:rPr kumimoji="1" lang="en-US" altLang="zh-TW" sz="2800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塵</a:t>
            </a:r>
            <a:r>
              <a:rPr kumimoji="1" lang="en-US" altLang="zh-TW" sz="2800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萬噸、揮發性有機物</a:t>
            </a:r>
            <a:r>
              <a:rPr kumimoji="1" lang="en-US" altLang="zh-TW" sz="2800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kumimoji="1" lang="zh-TW" altLang="en-US" sz="28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萬噸。</a:t>
            </a:r>
            <a:endParaRPr kumimoji="1" lang="zh-TW" altLang="en-US" sz="4000" dirty="0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9712" y="548680"/>
            <a:ext cx="6912768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1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8931" b="6951"/>
          <a:stretch>
            <a:fillRect/>
          </a:stretch>
        </p:blipFill>
        <p:spPr>
          <a:xfrm>
            <a:off x="-540568" y="3140968"/>
            <a:ext cx="2845484" cy="3888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79712" y="677009"/>
            <a:ext cx="6912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kumimoji="1" lang="zh-TW" altLang="en-US" sz="24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二、</a:t>
            </a:r>
            <a:r>
              <a:rPr kumimoji="1" lang="zh-TW" altLang="en-US" sz="24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促進重化工業綠色轉型</a:t>
            </a:r>
            <a:endParaRPr kumimoji="1" lang="zh-TW" altLang="en-US" sz="2400" dirty="0" smtClean="0">
              <a:solidFill>
                <a:srgbClr val="0000FF"/>
              </a:solidFill>
              <a:latin typeface="Arial" pitchFamily="34" charset="0"/>
              <a:ea typeface="Arial Unicode MS" pitchFamily="34" charset="-120"/>
            </a:endParaRPr>
          </a:p>
          <a:p>
            <a:pPr marL="269875" lvl="0" indent="-269875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sz="20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選擇</a:t>
            </a:r>
            <a:r>
              <a:rPr kumimoji="1" lang="zh-TW" altLang="en-US" sz="2000" dirty="0" smtClean="0">
                <a:solidFill>
                  <a:srgbClr val="32323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五</a:t>
            </a:r>
            <a:r>
              <a:rPr kumimoji="1" lang="zh-TW" altLang="en-US" sz="20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個重化工業特徵顯著地區作為首批工業綠色轉型發展試點對象。</a:t>
            </a:r>
            <a:endParaRPr kumimoji="1" lang="zh-TW" altLang="en-US" sz="2000" dirty="0" smtClean="0">
              <a:solidFill>
                <a:srgbClr val="515151"/>
              </a:solidFill>
              <a:latin typeface="Arial" pitchFamily="34" charset="0"/>
              <a:ea typeface="Arial Unicode MS" pitchFamily="34" charset="-120"/>
            </a:endParaRPr>
          </a:p>
          <a:p>
            <a:pPr marL="269875" lvl="0" indent="-269875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sz="20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加強研究節能環保標準以淘汰落後產能、重點企業能耗總量控制及節能量交易試點等，解決操作層面的問題。</a:t>
            </a:r>
            <a:endParaRPr kumimoji="1" lang="zh-TW" altLang="en-US" sz="2000" dirty="0" smtClean="0">
              <a:solidFill>
                <a:srgbClr val="515151"/>
              </a:solidFill>
              <a:latin typeface="Arial" pitchFamily="34" charset="0"/>
              <a:ea typeface="Arial Unicode MS" pitchFamily="34" charset="-120"/>
            </a:endParaRPr>
          </a:p>
          <a:p>
            <a:pPr marL="269875" lvl="0" indent="-269875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sz="2000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結合能源管理公司、金融機構、節能環保諮詢服務機構、行業專家等資源，建立多方參與、利益共享及風險共擔的運作模式，為重點企業提供節能減排技術改造及電力管理服務。</a:t>
            </a:r>
            <a:endParaRPr kumimoji="1" lang="zh-TW" altLang="en-US" sz="3200" dirty="0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144016"/>
            <a:ext cx="8496944" cy="4437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32048" y="284693"/>
            <a:ext cx="8460432" cy="415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kumimoji="1" lang="zh-TW" altLang="en-US" sz="24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三、持續推動電機能有效提升計畫</a:t>
            </a:r>
          </a:p>
          <a:p>
            <a:pPr marL="269875" indent="-269875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針對重點用戶使用高耗能電機情況進行專項監察，指導企業結合</a:t>
            </a:r>
            <a:r>
              <a:rPr kumimoji="1" lang="en-US" altLang="zh-TW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1" lang="zh-TW" altLang="en-US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年電機能效提升改造計畫，盡快淘汰低效電機。</a:t>
            </a:r>
          </a:p>
          <a:p>
            <a:pPr marL="269875" indent="-269875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鼓勵高效電機生產企業、大型企業集團與專業節能服務公司合作成立能源管理公司，推動能源管理模式。</a:t>
            </a:r>
          </a:p>
          <a:p>
            <a:pPr marL="269875" indent="-269875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整合能源管理公司、高效電機及高效風機、泵、壓縮機生產企業、第三方節能診斷、諮詢、服務公司，金融機構（基金公司）等資源，成立電機能效提升產業聯盟，探索運作機制與模式。</a:t>
            </a:r>
          </a:p>
          <a:p>
            <a:pPr marL="269875" indent="-269875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en-US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預計藉由電機系統節能改造、推廣高效、淘汰低效電機，預期減少能耗約可達</a:t>
            </a:r>
            <a:r>
              <a:rPr kumimoji="1" lang="en-US" altLang="zh-TW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kumimoji="1" lang="zh-TW" altLang="en-US" dirty="0" smtClean="0">
                <a:solidFill>
                  <a:srgbClr val="323232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億千瓦。 </a:t>
            </a:r>
          </a:p>
        </p:txBody>
      </p:sp>
      <p:pic>
        <p:nvPicPr>
          <p:cNvPr id="7" name="图片 1" descr="thgh"/>
          <p:cNvPicPr>
            <a:picLocks noGrp="1"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861048"/>
            <a:ext cx="802838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87862"/>
            <a:ext cx="7772400" cy="1317401"/>
          </a:xfrm>
        </p:spPr>
        <p:txBody>
          <a:bodyPr/>
          <a:lstStyle/>
          <a:p>
            <a:r>
              <a:rPr lang="en-US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>THANK</a:t>
            </a:r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> </a:t>
            </a:r>
            <a:r>
              <a:rPr lang="en-US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rPr>
              <a:t>YOU</a:t>
            </a:r>
            <a:endParaRPr lang="fr-CA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華康中特圓體" pitchFamily="49" charset="-120"/>
              <a:ea typeface="華康中特圓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153</Template>
  <TotalTime>321</TotalTime>
  <Words>372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153</vt:lpstr>
      <vt:lpstr>中國對外發布2014年 工業綠色發展之行動方案</vt:lpstr>
      <vt:lpstr>PowerPoint 簡報</vt:lpstr>
      <vt:lpstr>PowerPoint 簡報</vt:lpstr>
      <vt:lpstr>PowerPoint 簡報</vt:lpstr>
      <vt:lpstr>PowerPoint 簡報</vt:lpstr>
      <vt:lpstr>THANK YOU</vt:lpstr>
    </vt:vector>
  </TitlesOfParts>
  <Company>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irene167</dc:creator>
  <cp:lastModifiedBy>林筱嵐</cp:lastModifiedBy>
  <cp:revision>34</cp:revision>
  <dcterms:created xsi:type="dcterms:W3CDTF">2014-08-06T03:44:32Z</dcterms:created>
  <dcterms:modified xsi:type="dcterms:W3CDTF">2014-12-12T04:24:13Z</dcterms:modified>
</cp:coreProperties>
</file>