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3" r:id="rId6"/>
    <p:sldId id="264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426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D4587-3633-4171-A0C7-244D2A558547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12EB5-7393-4E43-A532-5AF17177891E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A13CA-9054-4987-8871-3AFB6EC1EC84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99EDB-2A96-4D06-AACD-13589BF2043B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CC85B4-C2FD-4CE9-AF09-A24B21A83AFB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2A570-F5C1-4177-B7EF-AAA4BFE39F70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8C978-AD71-4BF9-8C31-FB7706B265EB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D70CC-451F-45EB-9D4E-1780BF57F060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027887-493B-48E9-9DF3-06D099B6F419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60414-F4A5-47AE-9AD5-C332B42A98AD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F02E2-82FC-4F52-ADC9-A7608D550144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DE34E-699A-4B33-8AED-F2C11DF73997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8CEFBC-0D1A-46BC-AE93-1596CE8D4511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C0B2C-B834-4754-91AB-FF058866EB97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9A609E-8E89-43B7-8EDE-941E5CFA5AF8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AB001-09B6-42BC-B2C1-048C15BEE906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75C23B-2925-475A-B14E-18CA38883642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52A01-68A1-46D1-83ED-87F5323E3CAC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878081-D88C-48F7-B765-C439CDF8F5C9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59F41-EE2E-44E5-B870-76542CF233EB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67F9D-E49A-4268-8DB7-869F571FB10A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BB162-64AB-410B-B4DA-1402B29D3D21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DC52B71F-4984-4617-9BB5-8FF0740EF4B3}" type="datetimeFigureOut">
              <a:rPr lang="fr-FR" altLang="zh-TW"/>
              <a:pPr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AE7811C-D74B-46B9-BC24-44DDF585A497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zh-TW" altLang="zh-TW" b="1" dirty="0" smtClean="0">
                <a:ln>
                  <a:prstDash val="solid"/>
                </a:ln>
                <a:solidFill>
                  <a:srgbClr val="008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氣候變化</a:t>
            </a:r>
            <a:r>
              <a:rPr lang="en-US" altLang="zh-TW" b="1" dirty="0" smtClean="0">
                <a:ln>
                  <a:prstDash val="solid"/>
                </a:ln>
                <a:solidFill>
                  <a:srgbClr val="008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2014</a:t>
            </a:r>
            <a:r>
              <a:rPr lang="zh-TW" altLang="zh-TW" b="1" dirty="0" smtClean="0">
                <a:ln>
                  <a:prstDash val="solid"/>
                </a:ln>
                <a:solidFill>
                  <a:srgbClr val="008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：減緩氣候變化</a:t>
            </a:r>
            <a:endParaRPr lang="fr-FR" altLang="zh-TW" b="1" dirty="0" smtClean="0">
              <a:ln>
                <a:prstDash val="solid"/>
              </a:ln>
              <a:solidFill>
                <a:srgbClr val="008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92088" y="3429000"/>
            <a:ext cx="7596336" cy="648072"/>
          </a:xfrm>
        </p:spPr>
        <p:txBody>
          <a:bodyPr/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IPCC</a:t>
            </a:r>
            <a:r>
              <a:rPr lang="zh-TW" altLang="zh-TW" sz="2400" dirty="0" smtClean="0">
                <a:solidFill>
                  <a:schemeClr val="bg1"/>
                </a:solidFill>
              </a:rPr>
              <a:t>聯合國政府間氣候變化專門委員會</a:t>
            </a:r>
            <a:endParaRPr lang="fr-FR" altLang="zh-TW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1772816"/>
            <a:ext cx="867645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marR="0" lvl="0" indent="-179388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聯合國政府間氣候變化專門委員會（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IPCC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）結束在德國柏林的會議，由第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3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工作組所完成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《IPCC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第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5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次評估報告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》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。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179388" marR="0" lvl="0" indent="-179388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內容警告如果人類繼續使用高排碳量的燃料，地表平均溫度在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2100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年時將比目前升高攝氏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3.7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度到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4.8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度之間，若要防止地表繼續增溫，關鍵在於可再生能源。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179388" marR="0" lvl="0" indent="-179388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來自全球的政府官員與科學家齊聚德國柏林，為地球排碳議題進行會商。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179388" marR="0" lvl="0" indent="-179388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《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氣候變化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2014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：減緩氣候變化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》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報告中指出，人類自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1750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至今排放到大氣中的碳含量，光過去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40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年的排碳量就佔了一半，尤其從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2000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年後，情況更糟，「各國需要採取大幅改變（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mass shift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）的新技術」來扭轉目前的惡劣局勢。</a:t>
            </a:r>
          </a:p>
        </p:txBody>
      </p:sp>
      <p:pic>
        <p:nvPicPr>
          <p:cNvPr id="4" name="圖片 3" descr="imag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8F3F7"/>
              </a:clrFrom>
              <a:clrTo>
                <a:srgbClr val="F8F3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7616" y="4797152"/>
            <a:ext cx="3456384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95536" y="1844824"/>
            <a:ext cx="8352928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柏林，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4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月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13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日政府間氣候變化專門委員會（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IPCC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）發布的一份新報告顯示，雖然減少氣候變化的政策越來越多，但全球溫室氣體排放已升至前所未有的水平。 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2000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年至 ​​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2010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年期間的排放增速比之前的三十年中任何十年都要快。</a:t>
            </a:r>
          </a:p>
          <a:p>
            <a:pPr marL="179388" indent="-179388" algn="just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根據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《IPCC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第五次評估報告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》​​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第三工作組的報告，通過採取各種技術措施以及行為改變，可能將全球平均溫度升高幅度限制在超出工業化前水平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2°C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以內。</a:t>
            </a:r>
            <a:endParaRPr kumimoji="1" lang="en-US" altLang="zh-TW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7" name="圖片 6" descr="9746595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924751"/>
            <a:ext cx="4642346" cy="2816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411760" y="620688"/>
            <a:ext cx="633568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自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2007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年發布前一份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IPCC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評估報告以來，已經出現了大量有關減緩氣候變化的新知識。</a:t>
            </a:r>
            <a:endParaRPr kumimoji="1" lang="en-US" altLang="zh-TW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179388" indent="-179388" algn="just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新的第三工作組第五次評估報告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16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章的作者已評估了大約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10000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份科學文獻。要實現大氣中溫室氣體濃度的穩定要求能源生產和使用、交通運輸、建築、工業、土地利用和人類居住等行業進行減排。</a:t>
            </a:r>
            <a:endParaRPr kumimoji="1" lang="en-US" altLang="zh-TW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5330532"/>
            <a:ext cx="62646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一個行業的減緩努力決定著其它行業的需求。將電力生產的排放減至近零是立志雄心的減排情景的共同特徵。但有效使用能源也是重要的。</a:t>
            </a:r>
          </a:p>
        </p:txBody>
      </p:sp>
      <p:pic>
        <p:nvPicPr>
          <p:cNvPr id="8" name="圖片 7" descr="2014117951508683810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760" y="3068960"/>
            <a:ext cx="3216937" cy="2444872"/>
          </a:xfrm>
          <a:prstGeom prst="rect">
            <a:avLst/>
          </a:prstGeom>
        </p:spPr>
      </p:pic>
      <p:pic>
        <p:nvPicPr>
          <p:cNvPr id="9" name="圖片 8" descr="11021121351498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0604" y="3140968"/>
            <a:ext cx="3107860" cy="201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395536" y="3573016"/>
            <a:ext cx="8496944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marR="0" lvl="0" indent="-179388" algn="just" defTabSz="914400" eaLnBrk="1" latinLnBrk="0" hangingPunct="1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zh-TW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《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IPCC 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第五次評估報告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》​​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中的第三工作組的報告名為</a:t>
            </a:r>
            <a:r>
              <a:rPr kumimoji="1"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《</a:t>
            </a:r>
            <a:r>
              <a:rPr kumimoji="1"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氣候變化</a:t>
            </a:r>
            <a:r>
              <a:rPr kumimoji="1"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2014</a:t>
            </a:r>
            <a:r>
              <a:rPr kumimoji="1"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：減緩氣候變化</a:t>
            </a:r>
            <a:r>
              <a:rPr kumimoji="1"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》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，評估的是減緩氣候變化的方案及其基本的技術、經濟和製度需求。</a:t>
            </a:r>
            <a:endParaRPr kumimoji="1" lang="en-US" altLang="zh-TW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179388" marR="0" lvl="0" indent="-179388" algn="just" defTabSz="914400" eaLnBrk="1" latinLnBrk="0" hangingPunct="1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報告明確闡述了減緩氣候變化政策在</a:t>
            </a:r>
            <a:r>
              <a:rPr kumimoji="1"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全球、國家和地方層面的風險、不確定性和倫理基礎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</a:t>
            </a:r>
            <a:r>
              <a:rPr kumimoji="1" lang="zh-TW" altLang="en-US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研究了各主要行業的減緩措施，評估了投資和融資事宜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。</a:t>
            </a:r>
          </a:p>
          <a:p>
            <a:pPr marL="179388" marR="0" lvl="0" indent="-179388" algn="just" defTabSz="914400" eaLnBrk="0" latinLnBrk="0" hangingPunct="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2013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9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月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IPCC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第一工作組發布其報告氣候變化的自然科學基礎的決策者摘要。</a:t>
            </a:r>
            <a:endParaRPr kumimoji="1" lang="en-US" altLang="zh-TW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179388" marR="0" lvl="0" indent="-179388" algn="just" defTabSz="914400" eaLnBrk="0" latinLnBrk="0" hangingPunct="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2014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月發表了完整報告。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2014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3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月</a:t>
            </a:r>
            <a:r>
              <a:rPr kumimoji="1"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31</a:t>
            </a:r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日，第二工作組發布其報告影響、適應和脆弱性。</a:t>
            </a:r>
          </a:p>
        </p:txBody>
      </p:sp>
      <p:pic>
        <p:nvPicPr>
          <p:cNvPr id="5" name="圖片 4" descr="20100611040717722.jpg"/>
          <p:cNvPicPr>
            <a:picLocks noChangeAspect="1"/>
          </p:cNvPicPr>
          <p:nvPr/>
        </p:nvPicPr>
        <p:blipFill>
          <a:blip r:embed="rId3" cstate="print"/>
          <a:srcRect l="1512" t="4000" r="3233"/>
          <a:stretch>
            <a:fillRect/>
          </a:stretch>
        </p:blipFill>
        <p:spPr>
          <a:xfrm>
            <a:off x="2987824" y="1340768"/>
            <a:ext cx="3202790" cy="24208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 descr="D9AACC8280C507A6E99C9C072F3ABC9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1700808"/>
            <a:ext cx="2718048" cy="18120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 descr="re_50107dd3cc0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556792"/>
            <a:ext cx="2850464" cy="2014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TW" b="1" dirty="0" smtClean="0">
                <a:ln>
                  <a:prstDash val="solid"/>
                </a:ln>
                <a:solidFill>
                  <a:srgbClr val="008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THANK</a:t>
            </a:r>
            <a:r>
              <a:rPr lang="zh-TW" altLang="en-US" b="1" dirty="0" smtClean="0">
                <a:ln>
                  <a:prstDash val="solid"/>
                </a:ln>
                <a:solidFill>
                  <a:srgbClr val="008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en-US" altLang="zh-TW" b="1" dirty="0" smtClean="0">
                <a:ln>
                  <a:prstDash val="solid"/>
                </a:ln>
                <a:solidFill>
                  <a:srgbClr val="008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YOU</a:t>
            </a:r>
            <a:endParaRPr lang="fr-FR" altLang="zh-TW" b="1" dirty="0" smtClean="0">
              <a:ln>
                <a:prstDash val="solid"/>
              </a:ln>
              <a:solidFill>
                <a:srgbClr val="008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92088" y="3429000"/>
            <a:ext cx="7596336" cy="648072"/>
          </a:xfrm>
        </p:spPr>
        <p:txBody>
          <a:bodyPr/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IPCC</a:t>
            </a:r>
            <a:r>
              <a:rPr lang="zh-TW" altLang="zh-TW" sz="2400" dirty="0" smtClean="0">
                <a:solidFill>
                  <a:schemeClr val="bg1"/>
                </a:solidFill>
              </a:rPr>
              <a:t>聯合國政府間氣候變化專門委員會</a:t>
            </a:r>
            <a:endParaRPr lang="fr-FR" altLang="zh-TW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</Template>
  <TotalTime>33</TotalTime>
  <Words>549</Words>
  <Application>Microsoft Office PowerPoint</Application>
  <PresentationFormat>如螢幕大小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117</vt:lpstr>
      <vt:lpstr>氣候變化2014：減緩氣候變化</vt:lpstr>
      <vt:lpstr>PowerPoint 簡報</vt:lpstr>
      <vt:lpstr>PowerPoint 簡報</vt:lpstr>
      <vt:lpstr>PowerPoint 簡報</vt:lpstr>
      <vt:lpstr>PowerPoint 簡報</vt:lpstr>
      <vt:lpstr>THANK YOU</vt:lpstr>
    </vt:vector>
  </TitlesOfParts>
  <Company>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irene167</dc:creator>
  <cp:lastModifiedBy>林筱嵐</cp:lastModifiedBy>
  <cp:revision>5</cp:revision>
  <dcterms:created xsi:type="dcterms:W3CDTF">2014-11-19T09:56:01Z</dcterms:created>
  <dcterms:modified xsi:type="dcterms:W3CDTF">2014-12-12T04:22:27Z</dcterms:modified>
</cp:coreProperties>
</file>