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72" r:id="rId5"/>
    <p:sldId id="259" r:id="rId6"/>
    <p:sldId id="257" r:id="rId7"/>
    <p:sldId id="260" r:id="rId8"/>
    <p:sldId id="262" r:id="rId9"/>
    <p:sldId id="263" r:id="rId10"/>
    <p:sldId id="264" r:id="rId11"/>
    <p:sldId id="265" r:id="rId12"/>
    <p:sldId id="267" r:id="rId13"/>
    <p:sldId id="266" r:id="rId14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引入" id="{D4990E99-E209-4DA7-99C9-0FF9B5AAA496}">
          <p14:sldIdLst>
            <p14:sldId id="256"/>
            <p14:sldId id="258"/>
            <p14:sldId id="272"/>
          </p14:sldIdLst>
        </p14:section>
        <p14:section name="镭射DEMO（10分钟）" id="{FA6EC87D-B8C3-4FD6-AA11-D7060D17F487}">
          <p14:sldIdLst>
            <p14:sldId id="259"/>
          </p14:sldIdLst>
        </p14:section>
        <p14:section name="本节课内容" id="{B2CB6512-F7F0-4CD4-B767-CB827EB4C33C}">
          <p14:sldIdLst>
            <p14:sldId id="257"/>
          </p14:sldIdLst>
        </p14:section>
        <p14:section name="Words List" id="{CBBE267C-768F-4BEC-9F7A-41DBA5DA9FE0}">
          <p14:sldIdLst>
            <p14:sldId id="260"/>
          </p14:sldIdLst>
        </p14:section>
        <p14:section name="程序是什么" id="{D704E3E2-16CF-4C67-870C-82D89AD1DFCE}">
          <p14:sldIdLst>
            <p14:sldId id="263"/>
            <p14:sldId id="264"/>
            <p14:sldId id="265"/>
            <p14:sldId id="267"/>
            <p14:sldId id="266"/>
            <p14:sldId id="268"/>
            <p14:sldId id="269"/>
            <p14:sldId id="262"/>
          </p14:sldIdLst>
        </p14:section>
        <p14:section name="足球游戏DEMO（10分钟）" id="{B794E9C8-5B49-4164-8D40-A3CB5AC30620}">
          <p14:sldIdLst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C5AF5-ADD7-4237-9C8D-C832CDB87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F587-CF81-4590-8D67-256AEA6802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CF587-CF81-4590-8D67-256AEA6802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B326-CCCE-442E-B652-9D41CE533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A395-6C2C-4870-AB67-27F8F81FAD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892" y="1017871"/>
            <a:ext cx="7772400" cy="238760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Hello,Programing</a:t>
            </a:r>
            <a:r>
              <a:rPr lang="en-US" altLang="zh-CN" dirty="0">
                <a:solidFill>
                  <a:schemeClr val="bg1"/>
                </a:solidFill>
              </a:rPr>
              <a:t>!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915" y="4555162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我们不是来玩游戏，我们是来创造游戏的。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63" y="977275"/>
            <a:ext cx="1613729" cy="4253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870" y="74435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程序是什么？</a:t>
            </a:r>
            <a:r>
              <a:rPr lang="en-US" altLang="zh-CN" sz="3600" dirty="0">
                <a:solidFill>
                  <a:schemeClr val="bg1"/>
                </a:solidFill>
              </a:rPr>
              <a:t>What’s the application?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5" y="5688321"/>
            <a:ext cx="1613729" cy="425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061" y="395328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chemeClr val="bg1"/>
                </a:solidFill>
              </a:rPr>
              <a:t>//  </a:t>
            </a:r>
            <a:r>
              <a:rPr lang="zh-CN" altLang="en-US" sz="3500" dirty="0">
                <a:solidFill>
                  <a:schemeClr val="bg1"/>
                </a:solidFill>
              </a:rPr>
              <a:t>程序由代码组成的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13" y="1018194"/>
            <a:ext cx="724173" cy="7241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14" y="6305028"/>
            <a:ext cx="3445637" cy="3929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按步骤写好代码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460925"/>
            <a:ext cx="724173" cy="7241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197" y="1685878"/>
            <a:ext cx="4747606" cy="1325563"/>
          </a:xfrm>
        </p:spPr>
        <p:txBody>
          <a:bodyPr/>
          <a:lstStyle/>
          <a:p>
            <a:r>
              <a:rPr lang="en-US" altLang="zh-CN" b="1" dirty="0"/>
              <a:t>Let’s try this game !</a:t>
            </a:r>
            <a:endParaRPr lang="zh-CN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2512522" y="2348659"/>
            <a:ext cx="4747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我们一起来试一试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等线 Light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735" y="3559740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is coming!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7652" y="45313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未来已来</a:t>
            </a:r>
            <a:endParaRPr lang="zh-CN" altLang="en-US" sz="4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57" y="113618"/>
            <a:ext cx="4747606" cy="1325563"/>
          </a:xfrm>
        </p:spPr>
        <p:txBody>
          <a:bodyPr/>
          <a:lstStyle/>
          <a:p>
            <a:r>
              <a:rPr lang="zh-CN" altLang="en-US" b="1" dirty="0"/>
              <a:t>符号的世界</a:t>
            </a:r>
            <a:endParaRPr lang="zh-CN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76" y="5831116"/>
            <a:ext cx="2793887" cy="736373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675005" y="1691005"/>
            <a:ext cx="7998460" cy="40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en-US" altLang="zh-CN" sz="2500" b="1" dirty="0"/>
              <a:t>/Q/    </a:t>
            </a:r>
            <a:r>
              <a:rPr lang="zh-CN" altLang="en-US" sz="2500" b="1" dirty="0"/>
              <a:t>这是一个问题符号，代表这里需要思考。</a:t>
            </a:r>
            <a:endParaRPr lang="zh-CN" altLang="en-US" sz="2500" b="1" dirty="0"/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en-US" altLang="zh-CN" sz="2500" b="1" dirty="0"/>
              <a:t>/W/   </a:t>
            </a:r>
            <a:r>
              <a:rPr lang="zh-CN" altLang="en-US" sz="2500" b="1" dirty="0"/>
              <a:t>这是一个书写符号，代表这里需要书写。</a:t>
            </a:r>
            <a:endParaRPr lang="zh-CN" altLang="en-US" sz="2500" b="1" dirty="0"/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en-US" altLang="zh-CN" sz="2500" b="1" dirty="0"/>
              <a:t>/S/     </a:t>
            </a:r>
            <a:r>
              <a:rPr lang="zh-CN" altLang="en-US" sz="2500" b="1" dirty="0"/>
              <a:t>这是一个场景符号，代表这里是场景。</a:t>
            </a:r>
            <a:endParaRPr lang="zh-CN" altLang="en-US" sz="2500" b="1" dirty="0"/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en-US" altLang="zh-CN" sz="2500" b="1" dirty="0"/>
              <a:t>/A/     </a:t>
            </a:r>
            <a:r>
              <a:rPr lang="zh-CN" altLang="en-US" sz="2500" b="1" dirty="0"/>
              <a:t>这是一个分析符号，代表这里有分析。</a:t>
            </a:r>
            <a:endParaRPr lang="zh-CN" altLang="en-US" sz="2500" b="1" dirty="0"/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en-US" altLang="zh-CN" sz="2500" b="1" dirty="0"/>
              <a:t>/H/     </a:t>
            </a:r>
            <a:r>
              <a:rPr lang="zh-CN" altLang="en-US" sz="2500" b="1" dirty="0"/>
              <a:t>这是一个作业符号，代表这里有作业。</a:t>
            </a:r>
            <a:endParaRPr lang="zh-CN" altLang="en-US" sz="2500" b="1" dirty="0"/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en-US" altLang="zh-CN" sz="2500" b="1" dirty="0"/>
              <a:t>/W/    </a:t>
            </a:r>
            <a:r>
              <a:rPr lang="zh-CN" altLang="en-US" sz="2500" b="1" dirty="0"/>
              <a:t>这是一个单词符号，代表这里有新的单词。</a:t>
            </a:r>
            <a:endParaRPr lang="zh-CN" altLang="en-US" sz="2500" b="1" dirty="0"/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en-US" altLang="zh-CN" sz="2500" b="1" dirty="0"/>
              <a:t>/C/      </a:t>
            </a:r>
            <a:r>
              <a:rPr lang="zh-CN" altLang="en-US" sz="2500" b="1" dirty="0"/>
              <a:t>这是一个术语符号，代表这里由一个术语。</a:t>
            </a:r>
            <a:endParaRPr lang="zh-CN" altLang="en-US" sz="2500" b="1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59080" y="833120"/>
            <a:ext cx="6097905" cy="77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/>
              <a:t>我们教科书中的符号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197" y="1685878"/>
            <a:ext cx="4747606" cy="1325563"/>
          </a:xfrm>
        </p:spPr>
        <p:txBody>
          <a:bodyPr/>
          <a:lstStyle/>
          <a:p>
            <a:r>
              <a:rPr lang="en-US" altLang="zh-CN" b="1" dirty="0"/>
              <a:t>Let’s try this game !</a:t>
            </a:r>
            <a:endParaRPr lang="zh-CN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2512522" y="2348659"/>
            <a:ext cx="4747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我们一起来试一试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578736"/>
            <a:ext cx="7886700" cy="5598229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Content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Words List  </a:t>
            </a:r>
            <a:r>
              <a:rPr lang="zh-CN" altLang="en-US" dirty="0"/>
              <a:t>本课单词列表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好玩的游戏是怎么来的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我也可以编写一个游戏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我们开始吧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你知道这些游戏的背后吗？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舞台交给你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64" y="6066602"/>
            <a:ext cx="1613729" cy="425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5505"/>
            <a:ext cx="7966710" cy="531216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Words List</a:t>
            </a:r>
            <a:endParaRPr lang="en-US" altLang="zh-CN" dirty="0">
              <a:solidFill>
                <a:schemeClr val="bg1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zh-CN" dirty="0"/>
              <a:t>Programing 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Code 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Logic</a:t>
            </a:r>
            <a:r>
              <a:rPr lang="zh-CN" altLang="en-US" dirty="0"/>
              <a:t> 逻辑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Browser </a:t>
            </a:r>
            <a:r>
              <a:rPr lang="zh-CN" altLang="en-US" dirty="0"/>
              <a:t>浏览器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Game</a:t>
            </a:r>
            <a:r>
              <a:rPr lang="zh-CN" altLang="en-US" dirty="0"/>
              <a:t> 游戏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Write </a:t>
            </a:r>
            <a:r>
              <a:rPr lang="zh-CN" altLang="en-US" dirty="0"/>
              <a:t>编写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Bug </a:t>
            </a:r>
            <a:r>
              <a:rPr lang="zh-CN" altLang="en-US" dirty="0"/>
              <a:t>错误，臭虫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Application 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Computer </a:t>
            </a:r>
            <a:r>
              <a:rPr lang="zh-CN" altLang="en-US" dirty="0"/>
              <a:t>计算机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38" y="287498"/>
            <a:ext cx="1613729" cy="425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77" y="6047137"/>
            <a:ext cx="1613729" cy="4253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485" y="1740862"/>
            <a:ext cx="7886700" cy="150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交流 </a:t>
            </a:r>
            <a:r>
              <a:rPr lang="en-US" altLang="zh-CN" sz="3000" dirty="0"/>
              <a:t>&lt;/&gt; </a:t>
            </a:r>
            <a:r>
              <a:rPr lang="zh-CN" altLang="en-US" sz="3000" dirty="0"/>
              <a:t>你玩过什么程序呢？</a:t>
            </a:r>
            <a:endParaRPr lang="zh-CN" alt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32" y="1533729"/>
            <a:ext cx="396853" cy="4142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7670"/>
            <a:ext cx="9144000" cy="4342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539</Words>
  <Application>WPS 演示</Application>
  <PresentationFormat>On-screen Show (4:3)</PresentationFormat>
  <Paragraphs>59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等线</vt:lpstr>
      <vt:lpstr>Calibri Light</vt:lpstr>
      <vt:lpstr>等线 Light</vt:lpstr>
      <vt:lpstr>Arial Unicode MS</vt:lpstr>
      <vt:lpstr>Calibri</vt:lpstr>
      <vt:lpstr>Calibri Light</vt:lpstr>
      <vt:lpstr>Wingdings</vt:lpstr>
      <vt:lpstr>Office Theme</vt:lpstr>
      <vt:lpstr>Hello,Programing!</vt:lpstr>
      <vt:lpstr>Future is coming!</vt:lpstr>
      <vt:lpstr>符号的世界</vt:lpstr>
      <vt:lpstr>Let’s try this game 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我们不是来玩游戏，我们是来创造游戏的。</vt:lpstr>
      <vt:lpstr>程序是什么？What’s the application?</vt:lpstr>
      <vt:lpstr>//  程序由代码组成的</vt:lpstr>
      <vt:lpstr>PowerPoint 演示文稿</vt:lpstr>
      <vt:lpstr>Let’s try this game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Hello,Programing!</dc:title>
  <dc:creator>Sike Chen</dc:creator>
  <cp:lastModifiedBy>sikec</cp:lastModifiedBy>
  <cp:revision>16</cp:revision>
  <dcterms:created xsi:type="dcterms:W3CDTF">2018-04-02T02:22:00Z</dcterms:created>
  <dcterms:modified xsi:type="dcterms:W3CDTF">2018-04-19T15:33:11Z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