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引入" id="{D4990E99-E209-4DA7-99C9-0FF9B5AAA496}">
          <p14:sldIdLst>
            <p14:sldId id="256"/>
            <p14:sldId id="258"/>
          </p14:sldIdLst>
        </p14:section>
        <p14:section name="镭射DEMO（10分钟）" id="{FA6EC87D-B8C3-4FD6-AA11-D7060D17F487}">
          <p14:sldIdLst>
            <p14:sldId id="259"/>
          </p14:sldIdLst>
        </p14:section>
        <p14:section name="本节课内容" id="{B2CB6512-F7F0-4CD4-B767-CB827EB4C33C}">
          <p14:sldIdLst>
            <p14:sldId id="257"/>
          </p14:sldIdLst>
        </p14:section>
        <p14:section name="Words List" id="{CBBE267C-768F-4BEC-9F7A-41DBA5DA9FE0}">
          <p14:sldIdLst>
            <p14:sldId id="260"/>
          </p14:sldIdLst>
        </p14:section>
        <p14:section name="程序是什么" id="{D704E3E2-16CF-4C67-870C-82D89AD1DFCE}">
          <p14:sldIdLst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</p14:sldIdLst>
        </p14:section>
        <p14:section name="足球游戏DEMO（10分钟）" id="{B794E9C8-5B49-4164-8D40-A3CB5AC30620}">
          <p14:sldIdLst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C5AF5-ADD7-4237-9C8D-C832CDB8755A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F587-CF81-4590-8D67-256AEA68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0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CF587-CF81-4590-8D67-256AEA6802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1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6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60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2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4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5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1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6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7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6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6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4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B326-CCCE-442E-B652-9D41CE533404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2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01E9-9071-4E46-BD9A-A35D352B3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892" y="1017871"/>
            <a:ext cx="7772400" cy="2387600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Hello,Programing</a:t>
            </a:r>
            <a:r>
              <a:rPr lang="en-US" altLang="zh-CN" dirty="0">
                <a:solidFill>
                  <a:schemeClr val="bg1"/>
                </a:solidFill>
              </a:rPr>
              <a:t>!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9C280-2C7C-4926-874D-9A695BFD6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26" y="4999266"/>
            <a:ext cx="2793887" cy="7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B64E-428F-45A2-B33B-536827C5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15" y="4555162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</a:rPr>
              <a:t>我们不是来玩游戏，我们是来创造游戏的。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7C28-C19F-4742-81F3-2402AB98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63" y="977275"/>
            <a:ext cx="1613729" cy="4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AE8A-25A4-45F2-A1C7-E19FA632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70" y="74435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程序是什么？</a:t>
            </a:r>
            <a:r>
              <a:rPr lang="en-US" altLang="zh-CN" sz="3600" dirty="0">
                <a:solidFill>
                  <a:schemeClr val="bg1"/>
                </a:solidFill>
              </a:rPr>
              <a:t>What’s the application?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C65EE-D6DA-48B0-BAB1-34D55598F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35" y="5688321"/>
            <a:ext cx="1613729" cy="4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273C-7428-43BB-BC25-EBBA383F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061" y="395328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500" dirty="0">
                <a:solidFill>
                  <a:schemeClr val="bg1"/>
                </a:solidFill>
              </a:rPr>
              <a:t>//  </a:t>
            </a:r>
            <a:r>
              <a:rPr lang="zh-CN" altLang="en-US" sz="3500" dirty="0">
                <a:solidFill>
                  <a:schemeClr val="bg1"/>
                </a:solidFill>
              </a:rPr>
              <a:t>程序由代码组成的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DBDBF-AC33-48D7-93AD-CDD59E49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13" y="1018194"/>
            <a:ext cx="724173" cy="7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6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D364C-425B-40EA-AA70-4A476FE3F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14" y="6305028"/>
            <a:ext cx="3445637" cy="39298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按步骤写好代码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ADD7F-D466-47F0-A3AD-79B1E939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460925"/>
            <a:ext cx="724173" cy="7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0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9AC7-2D04-4217-A9CD-0C9BD680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197" y="1685878"/>
            <a:ext cx="4747606" cy="1325563"/>
          </a:xfrm>
        </p:spPr>
        <p:txBody>
          <a:bodyPr/>
          <a:lstStyle/>
          <a:p>
            <a:r>
              <a:rPr lang="en-US" altLang="zh-CN" b="1" dirty="0"/>
              <a:t>Let’s try this game !</a:t>
            </a: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1CDC8-7278-4189-ADD0-7E1DBBE3D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26" y="4999266"/>
            <a:ext cx="2793887" cy="73637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4C68E8-A6B1-486C-B530-5C8AEC9D183A}"/>
              </a:ext>
            </a:extLst>
          </p:cNvPr>
          <p:cNvSpPr txBox="1">
            <a:spLocks/>
          </p:cNvSpPr>
          <p:nvPr/>
        </p:nvSpPr>
        <p:spPr>
          <a:xfrm>
            <a:off x="2512522" y="2348659"/>
            <a:ext cx="47476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我们一起来试一试</a:t>
            </a:r>
          </a:p>
        </p:txBody>
      </p:sp>
    </p:spTree>
    <p:extLst>
      <p:ext uri="{BB962C8B-B14F-4D97-AF65-F5344CB8AC3E}">
        <p14:creationId xmlns:p14="http://schemas.microsoft.com/office/powerpoint/2010/main" val="222307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428-D008-4807-9ED6-3C3ECEDA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735" y="3559740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is coming!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6D2AD-5332-4666-973D-46D9F6F98A25}"/>
              </a:ext>
            </a:extLst>
          </p:cNvPr>
          <p:cNvSpPr txBox="1"/>
          <p:nvPr/>
        </p:nvSpPr>
        <p:spPr>
          <a:xfrm>
            <a:off x="6377652" y="45313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未来已来</a:t>
            </a:r>
          </a:p>
        </p:txBody>
      </p:sp>
    </p:spTree>
    <p:extLst>
      <p:ext uri="{BB962C8B-B14F-4D97-AF65-F5344CB8AC3E}">
        <p14:creationId xmlns:p14="http://schemas.microsoft.com/office/powerpoint/2010/main" val="417195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9AC7-2D04-4217-A9CD-0C9BD680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197" y="1685878"/>
            <a:ext cx="4747606" cy="1325563"/>
          </a:xfrm>
        </p:spPr>
        <p:txBody>
          <a:bodyPr/>
          <a:lstStyle/>
          <a:p>
            <a:r>
              <a:rPr lang="en-US" altLang="zh-CN" b="1" dirty="0"/>
              <a:t>Let’s try this game !</a:t>
            </a: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1CDC8-7278-4189-ADD0-7E1DBBE3D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26" y="4999266"/>
            <a:ext cx="2793887" cy="73637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4C68E8-A6B1-486C-B530-5C8AEC9D183A}"/>
              </a:ext>
            </a:extLst>
          </p:cNvPr>
          <p:cNvSpPr txBox="1">
            <a:spLocks/>
          </p:cNvSpPr>
          <p:nvPr/>
        </p:nvSpPr>
        <p:spPr>
          <a:xfrm>
            <a:off x="2512522" y="2348659"/>
            <a:ext cx="47476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我们一起来试一试</a:t>
            </a:r>
          </a:p>
        </p:txBody>
      </p:sp>
    </p:spTree>
    <p:extLst>
      <p:ext uri="{BB962C8B-B14F-4D97-AF65-F5344CB8AC3E}">
        <p14:creationId xmlns:p14="http://schemas.microsoft.com/office/powerpoint/2010/main" val="378857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6D23-BEDF-4E69-B00E-0C43D40F8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578736"/>
            <a:ext cx="7886700" cy="5598229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Content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Words List  </a:t>
            </a:r>
            <a:r>
              <a:rPr lang="zh-CN" altLang="en-US" dirty="0"/>
              <a:t>本课单词列表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好玩的游戏是怎么来的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我也可以编写一个游戏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我们开始吧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你知道这些游戏的背后吗？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舞台交给你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75AC9-048B-499E-A3A1-0B3306C12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64" y="6066602"/>
            <a:ext cx="1613729" cy="4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0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F8D6-B432-44D4-9E9A-28E0BEF66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5505"/>
            <a:ext cx="7966710" cy="531216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Words List</a:t>
            </a:r>
          </a:p>
          <a:p>
            <a:pPr lvl="2">
              <a:lnSpc>
                <a:spcPct val="200000"/>
              </a:lnSpc>
            </a:pPr>
            <a:r>
              <a:rPr lang="en-US" altLang="zh-CN" dirty="0"/>
              <a:t>Programing 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Code 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Logic</a:t>
            </a:r>
            <a:r>
              <a:rPr lang="zh-CN" altLang="en-US" dirty="0"/>
              <a:t> 逻辑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Browser </a:t>
            </a:r>
            <a:r>
              <a:rPr lang="zh-CN" altLang="en-US" dirty="0"/>
              <a:t>浏览器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Game</a:t>
            </a:r>
            <a:r>
              <a:rPr lang="zh-CN" altLang="en-US" dirty="0"/>
              <a:t> 游戏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Write </a:t>
            </a:r>
            <a:r>
              <a:rPr lang="zh-CN" altLang="en-US" dirty="0"/>
              <a:t>编写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Bug </a:t>
            </a:r>
            <a:r>
              <a:rPr lang="zh-CN" altLang="en-US" dirty="0"/>
              <a:t>错误，臭虫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Application 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Computer </a:t>
            </a:r>
            <a:r>
              <a:rPr lang="zh-CN" altLang="en-US" dirty="0"/>
              <a:t>计算机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09F8A-FA2A-40DB-BCEC-9D5C4D5B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38" y="287498"/>
            <a:ext cx="1613729" cy="4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4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09F8A-FA2A-40DB-BCEC-9D5C4D5B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77" y="6047137"/>
            <a:ext cx="1613729" cy="42532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2C74D-7C87-4089-B2A3-19F0BC4C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485" y="1740862"/>
            <a:ext cx="7886700" cy="1500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/>
              <a:t>交流 </a:t>
            </a:r>
            <a:r>
              <a:rPr lang="en-US" altLang="zh-CN" sz="3000" dirty="0"/>
              <a:t>&lt;/&gt; </a:t>
            </a:r>
            <a:r>
              <a:rPr lang="zh-CN" altLang="en-US" sz="3000" dirty="0"/>
              <a:t>你玩过什么程序呢？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D397E-4AE7-434B-8A57-C1C74E20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632" y="1533729"/>
            <a:ext cx="396853" cy="4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5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05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C89020-0F1B-45C5-96BA-D63AD7E6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670"/>
            <a:ext cx="9144000" cy="43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5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48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183</Words>
  <Application>Microsoft Office PowerPoint</Application>
  <PresentationFormat>On-screen Show (4:3)</PresentationFormat>
  <Paragraphs>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Calibri Light</vt:lpstr>
      <vt:lpstr>Office Theme</vt:lpstr>
      <vt:lpstr>Hello,Programing!</vt:lpstr>
      <vt:lpstr>Future is coming!</vt:lpstr>
      <vt:lpstr>Let’s try this game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我们不是来玩游戏，我们是来创造游戏的。</vt:lpstr>
      <vt:lpstr>程序是什么？What’s the application?</vt:lpstr>
      <vt:lpstr>//  程序由代码组成的</vt:lpstr>
      <vt:lpstr>PowerPoint Presentation</vt:lpstr>
      <vt:lpstr>Let’s try this game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Hello,Programing!</dc:title>
  <dc:creator>Sike Chen</dc:creator>
  <cp:lastModifiedBy>Sike Chen</cp:lastModifiedBy>
  <cp:revision>12</cp:revision>
  <dcterms:created xsi:type="dcterms:W3CDTF">2018-04-02T02:22:50Z</dcterms:created>
  <dcterms:modified xsi:type="dcterms:W3CDTF">2018-04-02T04:38:52Z</dcterms:modified>
</cp:coreProperties>
</file>