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461C0-04D9-4BDC-9BF8-48E0807D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A4EC1-2CE7-4C45-857D-EA7EC0309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E02C5-72AC-4EF6-A743-08AA5633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6A734-E33D-49E1-8AE9-7283F9D2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CD73B-FDB7-4532-ACCE-26421DCD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1EBF-E507-4308-91D9-37F12A46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9C7E3A-9565-4A54-90FC-1DC57F45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986F5-66CA-48BC-AA2D-7C3374E0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10E46-CAB0-4300-A437-1704028D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3E0FD-26E7-42FF-8CB5-C8D7C936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F5EDDD-6AC8-446A-8852-CFAD7710B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CD0536-98E9-4307-A215-214802A1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AC7E1-E564-4FBE-9123-1E417613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EB289-2F11-454B-B9B0-9CC47FAF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C49E5-A19F-4874-87F7-E4499C6C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0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12705-C25F-45C3-BAE0-64976574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4B22D-D41B-499B-BC8A-140C46B4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AB887-C9CC-4201-A1B3-8EE88CEB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98091-898B-4090-9A07-7CDBA2BF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84434-8763-467C-B4F1-178CC6C0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C09A0-A29D-421D-9C78-68AC6D8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692F8-79D9-40A8-84CA-7B2AEE4C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454BB-20D4-4187-A41E-8385C2E4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BA3D4-40CC-424F-B5C4-BFECBA22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DEC3B-B470-4DA0-9962-6D9FCE8B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7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460D6-4481-431B-B694-90490E70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66ACB-3CEE-49D1-93DD-3577B8013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563D5-5994-44EA-ACE9-1BD320FC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C8847-A9B4-4B85-A72B-073B2F7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0D22E-DA57-4FBC-875B-3FDD8541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5CBE3-0762-4A08-BC69-6334BD36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6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D817D-8E61-4541-BF51-B31A6DC3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0D7FA-2985-4A41-B836-58E244F7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52D28-986F-4712-BB52-A667D964C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C42C2E-A641-49FC-98DC-653C4D49F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FD5D45-AA98-4202-8C84-46070D94E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2E5729-A924-493C-8168-CC7D7BBE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910E36-2602-49AA-8884-1491D1A0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186381-D0FD-44DB-A16B-845CF277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7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A5458-5995-4CEB-95AC-AE8814DA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BE6601-8CD4-412C-A55E-10D2C743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D2D68-866C-420B-B646-FF65A20E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465CD4-3BFC-473B-A1C5-DB04BE2A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4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CA246A-FD0A-4604-B765-DED5B357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8174C9-BEA4-4641-BE9E-69C3C92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46D56-0670-47D4-B3FB-120AAFA7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0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A1B90-777E-4BE8-95D8-B2A3ACC2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1BE8-F3E2-4774-A4BC-BCFF4359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5098A-38D4-4B05-8F67-5756FA37F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99628-D1CA-4784-BE82-9D700644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342FC-013C-4A78-A716-2D33DB6F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85F17-B794-420E-B020-5E3E8D8D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6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1A047-DA38-4B9D-8B46-1E12EC52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F9947-C0DB-48AF-8BFE-E02D3E675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81C1C4-ED2E-4931-8078-B1E89583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50D47-F67D-4D06-B246-87EE9F42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90547-3268-4FFD-8310-0DFE4648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36C4F-EDAD-44A2-9E75-7F9EE81D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4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FE5F5-3F09-42D4-A813-6249A321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C3360-9880-4DCA-A86A-9316B1EF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8B21D-F98E-412A-9516-B7A6BC69F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DD10-39AA-4390-AD3B-031383698DBE}" type="datetimeFigureOut">
              <a:rPr lang="zh-CN" altLang="en-US" smtClean="0"/>
              <a:t>2020-12-10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70EA5-3CD5-4FFC-B59D-111A766C9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D20DF-9DFD-444E-B855-468310FA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2C83-362A-4133-9C71-32098AE80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50.png"/><Relationship Id="rId26" Type="http://schemas.openxmlformats.org/officeDocument/2006/relationships/image" Target="../media/image830.png"/><Relationship Id="rId39" Type="http://schemas.openxmlformats.org/officeDocument/2006/relationships/image" Target="../media/image96.png"/><Relationship Id="rId21" Type="http://schemas.openxmlformats.org/officeDocument/2006/relationships/image" Target="../media/image780.png"/><Relationship Id="rId34" Type="http://schemas.openxmlformats.org/officeDocument/2006/relationships/image" Target="../media/image910.png"/><Relationship Id="rId42" Type="http://schemas.openxmlformats.org/officeDocument/2006/relationships/image" Target="../media/image3.png"/><Relationship Id="rId47" Type="http://schemas.openxmlformats.org/officeDocument/2006/relationships/image" Target="../media/image104.png"/><Relationship Id="rId50" Type="http://schemas.openxmlformats.org/officeDocument/2006/relationships/image" Target="../media/image107.png"/><Relationship Id="rId55" Type="http://schemas.openxmlformats.org/officeDocument/2006/relationships/image" Target="../media/image112.png"/><Relationship Id="rId63" Type="http://schemas.openxmlformats.org/officeDocument/2006/relationships/image" Target="../media/image120.png"/><Relationship Id="rId16" Type="http://schemas.openxmlformats.org/officeDocument/2006/relationships/image" Target="../media/image730.png"/><Relationship Id="rId29" Type="http://schemas.openxmlformats.org/officeDocument/2006/relationships/image" Target="../media/image860.png"/><Relationship Id="rId24" Type="http://schemas.openxmlformats.org/officeDocument/2006/relationships/image" Target="../media/image810.png"/><Relationship Id="rId32" Type="http://schemas.openxmlformats.org/officeDocument/2006/relationships/image" Target="../media/image890.png"/><Relationship Id="rId37" Type="http://schemas.openxmlformats.org/officeDocument/2006/relationships/image" Target="../media/image940.png"/><Relationship Id="rId40" Type="http://schemas.openxmlformats.org/officeDocument/2006/relationships/image" Target="../media/image1.png"/><Relationship Id="rId45" Type="http://schemas.openxmlformats.org/officeDocument/2006/relationships/image" Target="../media/image102.png"/><Relationship Id="rId53" Type="http://schemas.openxmlformats.org/officeDocument/2006/relationships/image" Target="../media/image110.png"/><Relationship Id="rId58" Type="http://schemas.openxmlformats.org/officeDocument/2006/relationships/image" Target="../media/image115.png"/><Relationship Id="rId23" Type="http://schemas.openxmlformats.org/officeDocument/2006/relationships/image" Target="../media/image800.png"/><Relationship Id="rId28" Type="http://schemas.openxmlformats.org/officeDocument/2006/relationships/image" Target="../media/image850.png"/><Relationship Id="rId36" Type="http://schemas.openxmlformats.org/officeDocument/2006/relationships/image" Target="../media/image930.png"/><Relationship Id="rId49" Type="http://schemas.openxmlformats.org/officeDocument/2006/relationships/image" Target="../media/image106.png"/><Relationship Id="rId57" Type="http://schemas.openxmlformats.org/officeDocument/2006/relationships/image" Target="../media/image114.png"/><Relationship Id="rId61" Type="http://schemas.openxmlformats.org/officeDocument/2006/relationships/image" Target="../media/image118.png"/><Relationship Id="rId19" Type="http://schemas.openxmlformats.org/officeDocument/2006/relationships/image" Target="../media/image760.png"/><Relationship Id="rId31" Type="http://schemas.openxmlformats.org/officeDocument/2006/relationships/image" Target="../media/image880.png"/><Relationship Id="rId44" Type="http://schemas.openxmlformats.org/officeDocument/2006/relationships/image" Target="../media/image101.png"/><Relationship Id="rId52" Type="http://schemas.openxmlformats.org/officeDocument/2006/relationships/image" Target="../media/image109.png"/><Relationship Id="rId60" Type="http://schemas.openxmlformats.org/officeDocument/2006/relationships/image" Target="../media/image117.png"/><Relationship Id="rId22" Type="http://schemas.openxmlformats.org/officeDocument/2006/relationships/image" Target="../media/image790.png"/><Relationship Id="rId27" Type="http://schemas.openxmlformats.org/officeDocument/2006/relationships/image" Target="../media/image840.png"/><Relationship Id="rId30" Type="http://schemas.openxmlformats.org/officeDocument/2006/relationships/image" Target="../media/image870.png"/><Relationship Id="rId35" Type="http://schemas.openxmlformats.org/officeDocument/2006/relationships/image" Target="../media/image920.png"/><Relationship Id="rId43" Type="http://schemas.openxmlformats.org/officeDocument/2006/relationships/image" Target="../media/image4.png"/><Relationship Id="rId48" Type="http://schemas.openxmlformats.org/officeDocument/2006/relationships/image" Target="../media/image105.png"/><Relationship Id="rId56" Type="http://schemas.openxmlformats.org/officeDocument/2006/relationships/image" Target="../media/image113.png"/><Relationship Id="rId51" Type="http://schemas.openxmlformats.org/officeDocument/2006/relationships/image" Target="../media/image108.png"/><Relationship Id="rId17" Type="http://schemas.openxmlformats.org/officeDocument/2006/relationships/image" Target="../media/image740.png"/><Relationship Id="rId25" Type="http://schemas.openxmlformats.org/officeDocument/2006/relationships/image" Target="../media/image820.png"/><Relationship Id="rId33" Type="http://schemas.openxmlformats.org/officeDocument/2006/relationships/image" Target="../media/image900.png"/><Relationship Id="rId38" Type="http://schemas.openxmlformats.org/officeDocument/2006/relationships/image" Target="../media/image950.png"/><Relationship Id="rId46" Type="http://schemas.openxmlformats.org/officeDocument/2006/relationships/image" Target="../media/image103.png"/><Relationship Id="rId59" Type="http://schemas.openxmlformats.org/officeDocument/2006/relationships/image" Target="../media/image116.png"/><Relationship Id="rId20" Type="http://schemas.openxmlformats.org/officeDocument/2006/relationships/image" Target="../media/image770.png"/><Relationship Id="rId41" Type="http://schemas.openxmlformats.org/officeDocument/2006/relationships/image" Target="../media/image2.png"/><Relationship Id="rId54" Type="http://schemas.openxmlformats.org/officeDocument/2006/relationships/image" Target="../media/image111.png"/><Relationship Id="rId6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50.png"/><Relationship Id="rId26" Type="http://schemas.openxmlformats.org/officeDocument/2006/relationships/image" Target="../media/image830.png"/><Relationship Id="rId39" Type="http://schemas.openxmlformats.org/officeDocument/2006/relationships/image" Target="../media/image96.png"/><Relationship Id="rId21" Type="http://schemas.openxmlformats.org/officeDocument/2006/relationships/image" Target="../media/image780.png"/><Relationship Id="rId34" Type="http://schemas.openxmlformats.org/officeDocument/2006/relationships/image" Target="../media/image910.png"/><Relationship Id="rId17" Type="http://schemas.openxmlformats.org/officeDocument/2006/relationships/image" Target="../media/image740.png"/><Relationship Id="rId25" Type="http://schemas.openxmlformats.org/officeDocument/2006/relationships/image" Target="../media/image820.png"/><Relationship Id="rId33" Type="http://schemas.openxmlformats.org/officeDocument/2006/relationships/image" Target="../media/image900.png"/><Relationship Id="rId38" Type="http://schemas.openxmlformats.org/officeDocument/2006/relationships/image" Target="../media/image950.png"/><Relationship Id="rId16" Type="http://schemas.openxmlformats.org/officeDocument/2006/relationships/image" Target="../media/image730.png"/><Relationship Id="rId20" Type="http://schemas.openxmlformats.org/officeDocument/2006/relationships/image" Target="../media/image770.png"/><Relationship Id="rId29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10.png"/><Relationship Id="rId32" Type="http://schemas.openxmlformats.org/officeDocument/2006/relationships/image" Target="../media/image890.png"/><Relationship Id="rId37" Type="http://schemas.openxmlformats.org/officeDocument/2006/relationships/image" Target="../media/image940.png"/><Relationship Id="rId23" Type="http://schemas.openxmlformats.org/officeDocument/2006/relationships/image" Target="../media/image800.png"/><Relationship Id="rId28" Type="http://schemas.openxmlformats.org/officeDocument/2006/relationships/image" Target="../media/image850.png"/><Relationship Id="rId36" Type="http://schemas.openxmlformats.org/officeDocument/2006/relationships/image" Target="../media/image930.png"/><Relationship Id="rId19" Type="http://schemas.openxmlformats.org/officeDocument/2006/relationships/image" Target="../media/image760.png"/><Relationship Id="rId31" Type="http://schemas.openxmlformats.org/officeDocument/2006/relationships/image" Target="../media/image880.png"/><Relationship Id="rId22" Type="http://schemas.openxmlformats.org/officeDocument/2006/relationships/image" Target="../media/image790.png"/><Relationship Id="rId27" Type="http://schemas.openxmlformats.org/officeDocument/2006/relationships/image" Target="../media/image840.png"/><Relationship Id="rId30" Type="http://schemas.openxmlformats.org/officeDocument/2006/relationships/image" Target="../media/image870.png"/><Relationship Id="rId35" Type="http://schemas.openxmlformats.org/officeDocument/2006/relationships/image" Target="../media/image920.png"/></Relationships>
</file>

<file path=ppt/slides/_rels/slide3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8.png"/><Relationship Id="rId3" Type="http://schemas.openxmlformats.org/officeDocument/2006/relationships/image" Target="../media/image6.png"/><Relationship Id="rId47" Type="http://schemas.openxmlformats.org/officeDocument/2006/relationships/image" Target="../media/image104.png"/><Relationship Id="rId50" Type="http://schemas.openxmlformats.org/officeDocument/2006/relationships/image" Target="../media/image107.png"/><Relationship Id="rId55" Type="http://schemas.openxmlformats.org/officeDocument/2006/relationships/image" Target="../media/image110.png"/><Relationship Id="rId63" Type="http://schemas.openxmlformats.org/officeDocument/2006/relationships/image" Target="../media/image117.png"/><Relationship Id="rId46" Type="http://schemas.openxmlformats.org/officeDocument/2006/relationships/image" Target="../media/image103.png"/><Relationship Id="rId59" Type="http://schemas.openxmlformats.org/officeDocument/2006/relationships/image" Target="../media/image113.png"/><Relationship Id="rId2" Type="http://schemas.openxmlformats.org/officeDocument/2006/relationships/image" Target="../media/image5.png"/><Relationship Id="rId54" Type="http://schemas.openxmlformats.org/officeDocument/2006/relationships/image" Target="../media/image109.png"/><Relationship Id="rId6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102.png"/><Relationship Id="rId53" Type="http://schemas.openxmlformats.org/officeDocument/2006/relationships/image" Target="../media/image10.png"/><Relationship Id="rId58" Type="http://schemas.openxmlformats.org/officeDocument/2006/relationships/image" Target="../media/image11.png"/><Relationship Id="rId66" Type="http://schemas.openxmlformats.org/officeDocument/2006/relationships/image" Target="../media/image120.png"/><Relationship Id="rId5" Type="http://schemas.openxmlformats.org/officeDocument/2006/relationships/image" Target="../media/image8.png"/><Relationship Id="rId49" Type="http://schemas.openxmlformats.org/officeDocument/2006/relationships/image" Target="../media/image106.png"/><Relationship Id="rId57" Type="http://schemas.openxmlformats.org/officeDocument/2006/relationships/image" Target="../media/image112.png"/><Relationship Id="rId61" Type="http://schemas.openxmlformats.org/officeDocument/2006/relationships/image" Target="../media/image115.png"/><Relationship Id="rId44" Type="http://schemas.openxmlformats.org/officeDocument/2006/relationships/image" Target="../media/image101.png"/><Relationship Id="rId52" Type="http://schemas.openxmlformats.org/officeDocument/2006/relationships/image" Target="../media/image9.png"/><Relationship Id="rId60" Type="http://schemas.openxmlformats.org/officeDocument/2006/relationships/image" Target="../media/image114.png"/><Relationship Id="rId65" Type="http://schemas.openxmlformats.org/officeDocument/2006/relationships/image" Target="../media/image119.png"/><Relationship Id="rId4" Type="http://schemas.openxmlformats.org/officeDocument/2006/relationships/image" Target="../media/image7.png"/><Relationship Id="rId48" Type="http://schemas.openxmlformats.org/officeDocument/2006/relationships/image" Target="../media/image105.png"/><Relationship Id="rId56" Type="http://schemas.openxmlformats.org/officeDocument/2006/relationships/image" Target="../media/image111.png"/><Relationship Id="rId64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4BC3717-345E-4D15-8807-935B5936A71A}"/>
              </a:ext>
            </a:extLst>
          </p:cNvPr>
          <p:cNvGrpSpPr/>
          <p:nvPr/>
        </p:nvGrpSpPr>
        <p:grpSpPr>
          <a:xfrm>
            <a:off x="231285" y="77549"/>
            <a:ext cx="707859" cy="3154741"/>
            <a:chOff x="7355487" y="3271962"/>
            <a:chExt cx="751994" cy="3351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BE2EFB51-C2B2-4738-A767-20F5A2F55AD9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6" name="椭圆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FFE8439-D22D-481F-A778-FFE2996D6AD2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7" name="椭圆 5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C3AD119B-E402-4571-B91E-48B52645D30F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8" name="椭圆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674BFA9-DB7A-4242-B607-598E704E3222}"/>
                </a:ext>
              </a:extLst>
            </p:cNvPr>
            <p:cNvCxnSpPr>
              <a:stCxn id="117" idx="0"/>
              <a:endCxn id="118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5E9FFB9B-CCD6-4DA5-9041-11E7E92F96D1}"/>
                </a:ext>
              </a:extLst>
            </p:cNvPr>
            <p:cNvCxnSpPr>
              <a:stCxn id="118" idx="0"/>
              <a:endCxn id="119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9E8CF0CA-81A3-4CF2-B729-0F226FE0DD1C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1" name="椭圆 5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615BD4-7F32-4DEE-8E4F-816A1FD7DDE5}"/>
                </a:ext>
              </a:extLst>
            </p:cNvPr>
            <p:cNvCxnSpPr>
              <a:stCxn id="122" idx="0"/>
              <a:endCxn id="117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C47ADD4F-040E-4A02-B84F-9D8B72F8D937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3" name="椭圆 5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0AA087F5-6E06-4406-99FC-195B18A597FB}"/>
                </a:ext>
              </a:extLst>
            </p:cNvPr>
            <p:cNvCxnSpPr>
              <a:stCxn id="119" idx="0"/>
              <a:endCxn id="124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44153C8D-29DC-4FE4-827C-74B653B7CA1A}"/>
                    </a:ext>
                  </a:extLst>
                </p:cNvPr>
                <p:cNvSpPr/>
                <p:nvPr/>
              </p:nvSpPr>
              <p:spPr>
                <a:xfrm>
                  <a:off x="7355487" y="6315624"/>
                  <a:ext cx="6430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mc:Choice>
          <mc:Fallback xmlns="">
            <p:sp>
              <p:nvSpPr>
                <p:cNvPr id="545" name="矩形 5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487" y="6315624"/>
                  <a:ext cx="643061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E0F75114-5F4F-4F72-8282-F247B397FBC4}"/>
                </a:ext>
              </a:extLst>
            </p:cNvPr>
            <p:cNvCxnSpPr>
              <a:stCxn id="119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2B3F3EA8-520D-4DF9-86B6-05984B832686}"/>
                </a:ext>
              </a:extLst>
            </p:cNvPr>
            <p:cNvCxnSpPr>
              <a:stCxn id="118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3034B3FD-67EA-462C-BE62-9C0F01AB1B35}"/>
                </a:ext>
              </a:extLst>
            </p:cNvPr>
            <p:cNvCxnSpPr>
              <a:stCxn id="117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14B36B0-4B79-4A37-B955-9CFA67051981}"/>
              </a:ext>
            </a:extLst>
          </p:cNvPr>
          <p:cNvGrpSpPr/>
          <p:nvPr/>
        </p:nvGrpSpPr>
        <p:grpSpPr>
          <a:xfrm>
            <a:off x="884095" y="77549"/>
            <a:ext cx="730980" cy="3154740"/>
            <a:chOff x="7330924" y="3271962"/>
            <a:chExt cx="776557" cy="3351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AB320572-6F8E-491C-AA1A-5C1C7371789B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5" name="椭圆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35A8F7F8-D2F8-4BA7-91C1-038F37F37B89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6" name="椭圆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2DB950C5-EF2A-43CF-B309-07644CA39BE6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7" name="椭圆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5197B5A6-041E-46BB-AE59-E86FF062A317}"/>
                </a:ext>
              </a:extLst>
            </p:cNvPr>
            <p:cNvCxnSpPr>
              <a:stCxn id="131" idx="0"/>
              <a:endCxn id="132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FB8115DB-32D9-4802-AE7F-072AB8EE4A99}"/>
                </a:ext>
              </a:extLst>
            </p:cNvPr>
            <p:cNvCxnSpPr>
              <a:stCxn id="132" idx="0"/>
              <a:endCxn id="133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2909065D-51DA-40AF-8BF7-B1F362A9808F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0" name="椭圆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039D566D-BAC1-4A61-AE14-90A2D8F2E461}"/>
                </a:ext>
              </a:extLst>
            </p:cNvPr>
            <p:cNvCxnSpPr>
              <a:stCxn id="136" idx="0"/>
              <a:endCxn id="131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8027115B-8C87-4E57-9488-CC2C4923F924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2" name="椭圆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CF15E11A-B58A-4F57-ACA6-8A1262558197}"/>
                </a:ext>
              </a:extLst>
            </p:cNvPr>
            <p:cNvCxnSpPr>
              <a:stCxn id="133" idx="0"/>
              <a:endCxn id="138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49888BB9-DA77-4146-9BA6-C6E6C612561A}"/>
                    </a:ext>
                  </a:extLst>
                </p:cNvPr>
                <p:cNvSpPr/>
                <p:nvPr/>
              </p:nvSpPr>
              <p:spPr>
                <a:xfrm>
                  <a:off x="7330924" y="6315624"/>
                  <a:ext cx="6430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mc:Choice>
          <mc:Fallback xmlns="">
            <p:sp>
              <p:nvSpPr>
                <p:cNvPr id="634" name="矩形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924" y="6315624"/>
                  <a:ext cx="643061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9AF9B0FD-9E4B-4CC2-9C3B-AF0DF29295C9}"/>
                </a:ext>
              </a:extLst>
            </p:cNvPr>
            <p:cNvCxnSpPr>
              <a:stCxn id="133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21DB65B-0D5B-4D68-89AD-491DA8E18F1D}"/>
                </a:ext>
              </a:extLst>
            </p:cNvPr>
            <p:cNvCxnSpPr>
              <a:stCxn id="132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5F988E3-50E2-4E09-BE69-B3CE74EA3AC8}"/>
                </a:ext>
              </a:extLst>
            </p:cNvPr>
            <p:cNvCxnSpPr>
              <a:stCxn id="131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370CB14F-3A3F-41C4-A851-49D7CD9C834A}"/>
              </a:ext>
            </a:extLst>
          </p:cNvPr>
          <p:cNvGrpSpPr/>
          <p:nvPr/>
        </p:nvGrpSpPr>
        <p:grpSpPr>
          <a:xfrm>
            <a:off x="1567038" y="77549"/>
            <a:ext cx="725736" cy="3152268"/>
            <a:chOff x="7336495" y="3271962"/>
            <a:chExt cx="770986" cy="3348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0BC5EB21-3C69-4787-BBB9-DF1B16696047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9" name="椭圆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EA7A01F6-F943-41A8-B2E6-8B36178B1BBD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0" name="椭圆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B233818A-0CE6-41EA-9AC4-E9670A9C8150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1" name="椭圆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9B585E2D-9321-46F5-A1BA-4A22DD3342AA}"/>
                </a:ext>
              </a:extLst>
            </p:cNvPr>
            <p:cNvCxnSpPr>
              <a:stCxn id="145" idx="0"/>
              <a:endCxn id="146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C3FB6F1A-DAB6-4515-9006-9E9610331FC4}"/>
                </a:ext>
              </a:extLst>
            </p:cNvPr>
            <p:cNvCxnSpPr>
              <a:stCxn id="146" idx="0"/>
              <a:endCxn id="147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D2E844D0-F7C8-48BC-B7BB-45DB6A7C3723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4" name="椭圆 6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3083242E-EFD5-498C-83A2-F06C4CF677DC}"/>
                </a:ext>
              </a:extLst>
            </p:cNvPr>
            <p:cNvCxnSpPr>
              <a:stCxn id="150" idx="0"/>
              <a:endCxn id="145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3BBA7F5E-A69B-4EF6-B09B-AD525CFEF2A4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6" name="椭圆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2C3B1CB1-1AD9-46D0-A9A3-1F5B181B3B03}"/>
                </a:ext>
              </a:extLst>
            </p:cNvPr>
            <p:cNvCxnSpPr>
              <a:stCxn id="147" idx="0"/>
              <a:endCxn id="152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229D6BF9-8CE4-4963-8D44-ED4C32F330A5}"/>
                    </a:ext>
                  </a:extLst>
                </p:cNvPr>
                <p:cNvSpPr/>
                <p:nvPr/>
              </p:nvSpPr>
              <p:spPr>
                <a:xfrm>
                  <a:off x="7336495" y="6312998"/>
                  <a:ext cx="6430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mc:Choice>
          <mc:Fallback xmlns="">
            <p:sp>
              <p:nvSpPr>
                <p:cNvPr id="648" name="矩形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6495" y="6312998"/>
                  <a:ext cx="643061" cy="30777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9EB44399-6B34-439C-9B03-8149C10ABFC3}"/>
                </a:ext>
              </a:extLst>
            </p:cNvPr>
            <p:cNvCxnSpPr>
              <a:stCxn id="147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8E07CDAD-BD91-492A-B3A0-A12717659A28}"/>
                </a:ext>
              </a:extLst>
            </p:cNvPr>
            <p:cNvCxnSpPr>
              <a:stCxn id="146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601E0562-A91A-456D-AAF9-9EB48FE4D214}"/>
                </a:ext>
              </a:extLst>
            </p:cNvPr>
            <p:cNvCxnSpPr>
              <a:stCxn id="145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21F62DD7-D7D7-4D43-BC79-DAE578FA80C9}"/>
              </a:ext>
            </a:extLst>
          </p:cNvPr>
          <p:cNvGrpSpPr/>
          <p:nvPr/>
        </p:nvGrpSpPr>
        <p:grpSpPr>
          <a:xfrm>
            <a:off x="2236264" y="90952"/>
            <a:ext cx="727117" cy="3139651"/>
            <a:chOff x="7335028" y="3271962"/>
            <a:chExt cx="772453" cy="3335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7CE06230-5E71-4133-8069-F43F4D98A73F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3" name="椭圆 6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6FDF9E91-D1C3-4277-9B59-8A9DAF6E88B9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4" name="椭圆 6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F3FFC52C-232C-461F-BE77-D4B25F84A7E7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5" name="椭圆 6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B979D86F-0F42-4FD8-A196-18AB871BC7D8}"/>
                </a:ext>
              </a:extLst>
            </p:cNvPr>
            <p:cNvCxnSpPr>
              <a:stCxn id="159" idx="0"/>
              <a:endCxn id="160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169191F7-EFAF-4D94-8864-B79AE30C09C3}"/>
                </a:ext>
              </a:extLst>
            </p:cNvPr>
            <p:cNvCxnSpPr>
              <a:stCxn id="160" idx="0"/>
              <a:endCxn id="161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209AEC5F-CBC4-4EF9-806E-22DDA3960D67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8" name="椭圆 6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BC24A82F-558D-43F3-92F1-713BED0D2AB2}"/>
                </a:ext>
              </a:extLst>
            </p:cNvPr>
            <p:cNvCxnSpPr>
              <a:stCxn id="164" idx="0"/>
              <a:endCxn id="159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A64E0909-6283-45EF-8001-7F51D58807AA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0" name="椭圆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242FA80E-552D-4A55-A4F0-847F9A5C806D}"/>
                </a:ext>
              </a:extLst>
            </p:cNvPr>
            <p:cNvCxnSpPr>
              <a:stCxn id="161" idx="0"/>
              <a:endCxn id="166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7AACE8A6-E176-4350-8951-9FD899D6D13C}"/>
                    </a:ext>
                  </a:extLst>
                </p:cNvPr>
                <p:cNvSpPr/>
                <p:nvPr/>
              </p:nvSpPr>
              <p:spPr>
                <a:xfrm>
                  <a:off x="7335028" y="6299594"/>
                  <a:ext cx="6430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mc:Choice>
          <mc:Fallback xmlns="">
            <p:sp>
              <p:nvSpPr>
                <p:cNvPr id="662" name="矩形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028" y="6299594"/>
                  <a:ext cx="643061" cy="30777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864ED6F1-4F18-4575-9DB9-38E47FB74697}"/>
                </a:ext>
              </a:extLst>
            </p:cNvPr>
            <p:cNvCxnSpPr>
              <a:stCxn id="161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9EE9DE47-32E6-4FD0-9F82-C298B167698B}"/>
                </a:ext>
              </a:extLst>
            </p:cNvPr>
            <p:cNvCxnSpPr>
              <a:stCxn id="160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0D312CFA-2B4C-4FDB-952D-EFFC91E114D5}"/>
                </a:ext>
              </a:extLst>
            </p:cNvPr>
            <p:cNvCxnSpPr>
              <a:stCxn id="159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4829EF81-22FE-46C0-92DB-B0576F228431}"/>
                  </a:ext>
                </a:extLst>
              </p:cNvPr>
              <p:cNvSpPr/>
              <p:nvPr/>
            </p:nvSpPr>
            <p:spPr>
              <a:xfrm>
                <a:off x="7355457" y="4913713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4829EF81-22FE-46C0-92DB-B0576F228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457" y="4913713"/>
                <a:ext cx="605319" cy="2897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A888EB0E-DEA0-4FE5-8B34-E251142359D1}"/>
                  </a:ext>
                </a:extLst>
              </p:cNvPr>
              <p:cNvSpPr/>
              <p:nvPr/>
            </p:nvSpPr>
            <p:spPr>
              <a:xfrm>
                <a:off x="8008267" y="4913712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A888EB0E-DEA0-4FE5-8B34-E25114235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267" y="4913712"/>
                <a:ext cx="605319" cy="28971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607ABB78-8FD2-4D8D-BACB-9D8141D5C4C3}"/>
                  </a:ext>
                </a:extLst>
              </p:cNvPr>
              <p:cNvSpPr/>
              <p:nvPr/>
            </p:nvSpPr>
            <p:spPr>
              <a:xfrm>
                <a:off x="8691210" y="4911240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607ABB78-8FD2-4D8D-BACB-9D8141D5C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10" y="4911240"/>
                <a:ext cx="605319" cy="28971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0110E441-9359-43F6-A825-E8B9DA55C8D7}"/>
                  </a:ext>
                </a:extLst>
              </p:cNvPr>
              <p:cNvSpPr/>
              <p:nvPr/>
            </p:nvSpPr>
            <p:spPr>
              <a:xfrm>
                <a:off x="9360436" y="4912026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0110E441-9359-43F6-A825-E8B9DA55C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436" y="4912026"/>
                <a:ext cx="605319" cy="28971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19132773-C3CA-48A3-A3B3-9BC368A3FAA8}"/>
              </a:ext>
            </a:extLst>
          </p:cNvPr>
          <p:cNvGrpSpPr/>
          <p:nvPr/>
        </p:nvGrpSpPr>
        <p:grpSpPr>
          <a:xfrm>
            <a:off x="7433780" y="3612816"/>
            <a:ext cx="2653773" cy="1167376"/>
            <a:chOff x="8010828" y="5026370"/>
            <a:chExt cx="2653773" cy="1167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C6696A2F-EC64-4FDF-AE58-2CA366E291F3}"/>
                    </a:ext>
                  </a:extLst>
                </p:cNvPr>
                <p:cNvSpPr/>
                <p:nvPr/>
              </p:nvSpPr>
              <p:spPr>
                <a:xfrm>
                  <a:off x="8010828" y="5193198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9C131CEB-5FD5-4F0F-A921-7A05D0AF9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828" y="5193198"/>
                  <a:ext cx="410159" cy="410159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7" name="直接箭头连接符 346">
              <a:extLst>
                <a:ext uri="{FF2B5EF4-FFF2-40B4-BE49-F238E27FC236}">
                  <a16:creationId xmlns:a16="http://schemas.microsoft.com/office/drawing/2014/main" id="{A3EA7AA3-89B8-496F-8DC1-579D99F4B256}"/>
                </a:ext>
              </a:extLst>
            </p:cNvPr>
            <p:cNvCxnSpPr>
              <a:cxnSpLocks/>
              <a:stCxn id="346" idx="0"/>
            </p:cNvCxnSpPr>
            <p:nvPr/>
          </p:nvCxnSpPr>
          <p:spPr>
            <a:xfrm flipV="1">
              <a:off x="8215907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FD0B50D4-B377-495C-BBF5-7418022A3B48}"/>
                    </a:ext>
                  </a:extLst>
                </p:cNvPr>
                <p:cNvSpPr/>
                <p:nvPr/>
              </p:nvSpPr>
              <p:spPr>
                <a:xfrm>
                  <a:off x="8010828" y="5770185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C77D2701-97F0-4304-9301-92D8F0A7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828" y="5770185"/>
                  <a:ext cx="410159" cy="410159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直接箭头连接符 348">
              <a:extLst>
                <a:ext uri="{FF2B5EF4-FFF2-40B4-BE49-F238E27FC236}">
                  <a16:creationId xmlns:a16="http://schemas.microsoft.com/office/drawing/2014/main" id="{2FA958DE-E5B2-4FAB-9377-AE7DE4E4FEAD}"/>
                </a:ext>
              </a:extLst>
            </p:cNvPr>
            <p:cNvCxnSpPr>
              <a:stCxn id="348" idx="0"/>
              <a:endCxn id="346" idx="4"/>
            </p:cNvCxnSpPr>
            <p:nvPr/>
          </p:nvCxnSpPr>
          <p:spPr>
            <a:xfrm flipV="1">
              <a:off x="8215907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4101A397-118D-431B-8B04-F97161AA3540}"/>
                </a:ext>
              </a:extLst>
            </p:cNvPr>
            <p:cNvCxnSpPr>
              <a:stCxn id="346" idx="6"/>
            </p:cNvCxnSpPr>
            <p:nvPr/>
          </p:nvCxnSpPr>
          <p:spPr>
            <a:xfrm>
              <a:off x="8435285" y="5405935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C09B7D7B-B097-490C-8E95-3585FF35F34F}"/>
                    </a:ext>
                  </a:extLst>
                </p:cNvPr>
                <p:cNvSpPr/>
                <p:nvPr/>
              </p:nvSpPr>
              <p:spPr>
                <a:xfrm>
                  <a:off x="8686759" y="519319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A550AF37-D11F-40B0-9D36-F292B6018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759" y="5193197"/>
                  <a:ext cx="410158" cy="410158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15ECD72-4762-4062-8485-71DD4DC23CAB}"/>
                </a:ext>
              </a:extLst>
            </p:cNvPr>
            <p:cNvCxnSpPr>
              <a:cxnSpLocks/>
              <a:stCxn id="351" idx="0"/>
            </p:cNvCxnSpPr>
            <p:nvPr/>
          </p:nvCxnSpPr>
          <p:spPr>
            <a:xfrm flipV="1">
              <a:off x="8891838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椭圆 352">
                  <a:extLst>
                    <a:ext uri="{FF2B5EF4-FFF2-40B4-BE49-F238E27FC236}">
                      <a16:creationId xmlns:a16="http://schemas.microsoft.com/office/drawing/2014/main" id="{CD85DBAC-AB8E-4719-914B-3EA235DA4C91}"/>
                    </a:ext>
                  </a:extLst>
                </p:cNvPr>
                <p:cNvSpPr/>
                <p:nvPr/>
              </p:nvSpPr>
              <p:spPr>
                <a:xfrm>
                  <a:off x="8686759" y="5770184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8" name="椭圆 177">
                  <a:extLst>
                    <a:ext uri="{FF2B5EF4-FFF2-40B4-BE49-F238E27FC236}">
                      <a16:creationId xmlns:a16="http://schemas.microsoft.com/office/drawing/2014/main" id="{1A281C6D-0FB8-4D02-883C-3413E2D50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759" y="5770184"/>
                  <a:ext cx="410158" cy="410158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4" name="直接箭头连接符 353">
              <a:extLst>
                <a:ext uri="{FF2B5EF4-FFF2-40B4-BE49-F238E27FC236}">
                  <a16:creationId xmlns:a16="http://schemas.microsoft.com/office/drawing/2014/main" id="{EEA46DF3-47DA-4F89-9EC7-1B9779A308EE}"/>
                </a:ext>
              </a:extLst>
            </p:cNvPr>
            <p:cNvCxnSpPr>
              <a:stCxn id="353" idx="0"/>
              <a:endCxn id="351" idx="4"/>
            </p:cNvCxnSpPr>
            <p:nvPr/>
          </p:nvCxnSpPr>
          <p:spPr>
            <a:xfrm flipV="1">
              <a:off x="8891838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5" name="直接箭头连接符 354">
              <a:extLst>
                <a:ext uri="{FF2B5EF4-FFF2-40B4-BE49-F238E27FC236}">
                  <a16:creationId xmlns:a16="http://schemas.microsoft.com/office/drawing/2014/main" id="{84F86939-DC6C-4351-8FE0-3925851E52EE}"/>
                </a:ext>
              </a:extLst>
            </p:cNvPr>
            <p:cNvCxnSpPr>
              <a:stCxn id="351" idx="6"/>
            </p:cNvCxnSpPr>
            <p:nvPr/>
          </p:nvCxnSpPr>
          <p:spPr>
            <a:xfrm>
              <a:off x="9111216" y="540593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06B6FAB1-66FB-4B6F-B29A-665673FE94F2}"/>
                    </a:ext>
                  </a:extLst>
                </p:cNvPr>
                <p:cNvSpPr/>
                <p:nvPr/>
              </p:nvSpPr>
              <p:spPr>
                <a:xfrm>
                  <a:off x="9364458" y="519319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7" name="椭圆 186">
                  <a:extLst>
                    <a:ext uri="{FF2B5EF4-FFF2-40B4-BE49-F238E27FC236}">
                      <a16:creationId xmlns:a16="http://schemas.microsoft.com/office/drawing/2014/main" id="{33ACF6D1-F6E4-43C7-89E0-76656035A5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458" y="5193197"/>
                  <a:ext cx="410158" cy="410158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7" name="直接箭头连接符 356">
              <a:extLst>
                <a:ext uri="{FF2B5EF4-FFF2-40B4-BE49-F238E27FC236}">
                  <a16:creationId xmlns:a16="http://schemas.microsoft.com/office/drawing/2014/main" id="{8F4B2C2A-A4AB-4DC6-A342-3C4A9CAFC904}"/>
                </a:ext>
              </a:extLst>
            </p:cNvPr>
            <p:cNvCxnSpPr>
              <a:cxnSpLocks/>
              <a:stCxn id="356" idx="0"/>
            </p:cNvCxnSpPr>
            <p:nvPr/>
          </p:nvCxnSpPr>
          <p:spPr>
            <a:xfrm flipV="1">
              <a:off x="9569537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椭圆 357">
                  <a:extLst>
                    <a:ext uri="{FF2B5EF4-FFF2-40B4-BE49-F238E27FC236}">
                      <a16:creationId xmlns:a16="http://schemas.microsoft.com/office/drawing/2014/main" id="{CF9E6DA3-BEC6-41AA-8882-78E83EF27410}"/>
                    </a:ext>
                  </a:extLst>
                </p:cNvPr>
                <p:cNvSpPr/>
                <p:nvPr/>
              </p:nvSpPr>
              <p:spPr>
                <a:xfrm>
                  <a:off x="9364458" y="5770184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6D08CC4B-2B17-4894-BEA9-9D95009CBF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458" y="5770184"/>
                  <a:ext cx="410158" cy="410158"/>
                </a:xfrm>
                <a:prstGeom prst="ellipse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9" name="直接箭头连接符 358">
              <a:extLst>
                <a:ext uri="{FF2B5EF4-FFF2-40B4-BE49-F238E27FC236}">
                  <a16:creationId xmlns:a16="http://schemas.microsoft.com/office/drawing/2014/main" id="{04BD0FDE-DC64-4DB3-969B-B5031D4857AD}"/>
                </a:ext>
              </a:extLst>
            </p:cNvPr>
            <p:cNvCxnSpPr>
              <a:stCxn id="358" idx="0"/>
              <a:endCxn id="356" idx="4"/>
            </p:cNvCxnSpPr>
            <p:nvPr/>
          </p:nvCxnSpPr>
          <p:spPr>
            <a:xfrm flipV="1">
              <a:off x="9569537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0" name="直接箭头连接符 359">
              <a:extLst>
                <a:ext uri="{FF2B5EF4-FFF2-40B4-BE49-F238E27FC236}">
                  <a16:creationId xmlns:a16="http://schemas.microsoft.com/office/drawing/2014/main" id="{5FFD3C56-A0C2-4DBE-8731-7ED3C73A7EF1}"/>
                </a:ext>
              </a:extLst>
            </p:cNvPr>
            <p:cNvCxnSpPr>
              <a:stCxn id="356" idx="6"/>
            </p:cNvCxnSpPr>
            <p:nvPr/>
          </p:nvCxnSpPr>
          <p:spPr>
            <a:xfrm>
              <a:off x="9788915" y="540593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椭圆 360">
                  <a:extLst>
                    <a:ext uri="{FF2B5EF4-FFF2-40B4-BE49-F238E27FC236}">
                      <a16:creationId xmlns:a16="http://schemas.microsoft.com/office/drawing/2014/main" id="{A7FDBA81-F85E-4EEB-8AA6-92FD6F588956}"/>
                    </a:ext>
                  </a:extLst>
                </p:cNvPr>
                <p:cNvSpPr/>
                <p:nvPr/>
              </p:nvSpPr>
              <p:spPr>
                <a:xfrm>
                  <a:off x="10035065" y="5206600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1" name="椭圆 200">
                  <a:extLst>
                    <a:ext uri="{FF2B5EF4-FFF2-40B4-BE49-F238E27FC236}">
                      <a16:creationId xmlns:a16="http://schemas.microsoft.com/office/drawing/2014/main" id="{6B0217BA-E963-496C-B9A7-6F4256BC7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65" y="5206600"/>
                  <a:ext cx="410158" cy="410159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直接箭头连接符 361">
              <a:extLst>
                <a:ext uri="{FF2B5EF4-FFF2-40B4-BE49-F238E27FC236}">
                  <a16:creationId xmlns:a16="http://schemas.microsoft.com/office/drawing/2014/main" id="{700FD31D-7527-4628-8120-0494D1DACA47}"/>
                </a:ext>
              </a:extLst>
            </p:cNvPr>
            <p:cNvCxnSpPr>
              <a:cxnSpLocks/>
              <a:stCxn id="361" idx="0"/>
            </p:cNvCxnSpPr>
            <p:nvPr/>
          </p:nvCxnSpPr>
          <p:spPr>
            <a:xfrm flipV="1">
              <a:off x="10240144" y="5039773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椭圆 362">
                  <a:extLst>
                    <a:ext uri="{FF2B5EF4-FFF2-40B4-BE49-F238E27FC236}">
                      <a16:creationId xmlns:a16="http://schemas.microsoft.com/office/drawing/2014/main" id="{837F6454-68E0-47FA-8EB2-28F91F586CB8}"/>
                    </a:ext>
                  </a:extLst>
                </p:cNvPr>
                <p:cNvSpPr/>
                <p:nvPr/>
              </p:nvSpPr>
              <p:spPr>
                <a:xfrm>
                  <a:off x="10035065" y="5783587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6" name="椭圆 205">
                  <a:extLst>
                    <a:ext uri="{FF2B5EF4-FFF2-40B4-BE49-F238E27FC236}">
                      <a16:creationId xmlns:a16="http://schemas.microsoft.com/office/drawing/2014/main" id="{9E74DD80-4E1F-479A-B486-2DECE1730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65" y="5783587"/>
                  <a:ext cx="410158" cy="410159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465B71C6-21C4-4233-ADCE-03306214B716}"/>
                </a:ext>
              </a:extLst>
            </p:cNvPr>
            <p:cNvCxnSpPr>
              <a:stCxn id="363" idx="0"/>
              <a:endCxn id="361" idx="4"/>
            </p:cNvCxnSpPr>
            <p:nvPr/>
          </p:nvCxnSpPr>
          <p:spPr>
            <a:xfrm flipV="1">
              <a:off x="10240144" y="5616759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5" name="直接箭头连接符 364">
              <a:extLst>
                <a:ext uri="{FF2B5EF4-FFF2-40B4-BE49-F238E27FC236}">
                  <a16:creationId xmlns:a16="http://schemas.microsoft.com/office/drawing/2014/main" id="{472FFD36-ED3C-4FDB-989F-EC3602987911}"/>
                </a:ext>
              </a:extLst>
            </p:cNvPr>
            <p:cNvCxnSpPr>
              <a:stCxn id="361" idx="6"/>
            </p:cNvCxnSpPr>
            <p:nvPr/>
          </p:nvCxnSpPr>
          <p:spPr>
            <a:xfrm>
              <a:off x="10459522" y="5419337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00826FBC-5EBF-493F-A04C-91BB90DB1F9D}"/>
              </a:ext>
            </a:extLst>
          </p:cNvPr>
          <p:cNvGrpSpPr/>
          <p:nvPr/>
        </p:nvGrpSpPr>
        <p:grpSpPr>
          <a:xfrm>
            <a:off x="7433780" y="3031329"/>
            <a:ext cx="2653773" cy="590389"/>
            <a:chOff x="3606686" y="5206600"/>
            <a:chExt cx="2653773" cy="590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椭圆 366">
                  <a:extLst>
                    <a:ext uri="{FF2B5EF4-FFF2-40B4-BE49-F238E27FC236}">
                      <a16:creationId xmlns:a16="http://schemas.microsoft.com/office/drawing/2014/main" id="{C88934EF-7552-4ABC-8AED-F6E6FB94EF74}"/>
                    </a:ext>
                  </a:extLst>
                </p:cNvPr>
                <p:cNvSpPr/>
                <p:nvPr/>
              </p:nvSpPr>
              <p:spPr>
                <a:xfrm>
                  <a:off x="3606686" y="5373428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E92D35FC-7545-42AD-AE70-08F8F956A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686" y="5373428"/>
                  <a:ext cx="410159" cy="410159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8" name="直接箭头连接符 367">
              <a:extLst>
                <a:ext uri="{FF2B5EF4-FFF2-40B4-BE49-F238E27FC236}">
                  <a16:creationId xmlns:a16="http://schemas.microsoft.com/office/drawing/2014/main" id="{B471EF26-B431-4431-9525-ACA4751D6E0E}"/>
                </a:ext>
              </a:extLst>
            </p:cNvPr>
            <p:cNvCxnSpPr>
              <a:cxnSpLocks/>
              <a:stCxn id="367" idx="0"/>
            </p:cNvCxnSpPr>
            <p:nvPr/>
          </p:nvCxnSpPr>
          <p:spPr>
            <a:xfrm flipV="1">
              <a:off x="3811765" y="520660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113366F3-298C-4C10-B8A5-F52782625C68}"/>
                </a:ext>
              </a:extLst>
            </p:cNvPr>
            <p:cNvCxnSpPr>
              <a:stCxn id="367" idx="6"/>
            </p:cNvCxnSpPr>
            <p:nvPr/>
          </p:nvCxnSpPr>
          <p:spPr>
            <a:xfrm>
              <a:off x="4031143" y="5586165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FECDC0E2-E818-4AD4-8EA7-BCCA72C9DB03}"/>
                    </a:ext>
                  </a:extLst>
                </p:cNvPr>
                <p:cNvSpPr/>
                <p:nvPr/>
              </p:nvSpPr>
              <p:spPr>
                <a:xfrm>
                  <a:off x="4282617" y="537342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FD6173FB-BAB0-4939-A33F-13CBFDEBDD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617" y="5373427"/>
                  <a:ext cx="410158" cy="410158"/>
                </a:xfrm>
                <a:prstGeom prst="ellipse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1" name="直接箭头连接符 370">
              <a:extLst>
                <a:ext uri="{FF2B5EF4-FFF2-40B4-BE49-F238E27FC236}">
                  <a16:creationId xmlns:a16="http://schemas.microsoft.com/office/drawing/2014/main" id="{6ED0AA2F-0C09-40EF-A319-A1372A6D36E8}"/>
                </a:ext>
              </a:extLst>
            </p:cNvPr>
            <p:cNvCxnSpPr>
              <a:cxnSpLocks/>
              <a:stCxn id="370" idx="0"/>
            </p:cNvCxnSpPr>
            <p:nvPr/>
          </p:nvCxnSpPr>
          <p:spPr>
            <a:xfrm flipV="1">
              <a:off x="4487696" y="520660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2" name="直接箭头连接符 371">
              <a:extLst>
                <a:ext uri="{FF2B5EF4-FFF2-40B4-BE49-F238E27FC236}">
                  <a16:creationId xmlns:a16="http://schemas.microsoft.com/office/drawing/2014/main" id="{132E03EB-7D2A-4EA1-B10E-2DB3EA0E77AF}"/>
                </a:ext>
              </a:extLst>
            </p:cNvPr>
            <p:cNvCxnSpPr>
              <a:stCxn id="370" idx="6"/>
            </p:cNvCxnSpPr>
            <p:nvPr/>
          </p:nvCxnSpPr>
          <p:spPr>
            <a:xfrm>
              <a:off x="4707074" y="558616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椭圆 372">
                  <a:extLst>
                    <a:ext uri="{FF2B5EF4-FFF2-40B4-BE49-F238E27FC236}">
                      <a16:creationId xmlns:a16="http://schemas.microsoft.com/office/drawing/2014/main" id="{BF6EAFF3-6810-498B-B09F-4096E12F8174}"/>
                    </a:ext>
                  </a:extLst>
                </p:cNvPr>
                <p:cNvSpPr/>
                <p:nvPr/>
              </p:nvSpPr>
              <p:spPr>
                <a:xfrm>
                  <a:off x="4960316" y="537342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7619BAA4-FE9C-4792-A9B9-DA8E1C299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16" y="5373427"/>
                  <a:ext cx="410158" cy="410158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4" name="直接箭头连接符 373">
              <a:extLst>
                <a:ext uri="{FF2B5EF4-FFF2-40B4-BE49-F238E27FC236}">
                  <a16:creationId xmlns:a16="http://schemas.microsoft.com/office/drawing/2014/main" id="{76DB2E27-4AD1-491E-9CDC-E0C54A82060B}"/>
                </a:ext>
              </a:extLst>
            </p:cNvPr>
            <p:cNvCxnSpPr>
              <a:cxnSpLocks/>
              <a:stCxn id="373" idx="0"/>
            </p:cNvCxnSpPr>
            <p:nvPr/>
          </p:nvCxnSpPr>
          <p:spPr>
            <a:xfrm flipV="1">
              <a:off x="5165395" y="520660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5" name="直接箭头连接符 374">
              <a:extLst>
                <a:ext uri="{FF2B5EF4-FFF2-40B4-BE49-F238E27FC236}">
                  <a16:creationId xmlns:a16="http://schemas.microsoft.com/office/drawing/2014/main" id="{AC7D7D1B-5CBB-4CEA-949B-91BCBE90BC48}"/>
                </a:ext>
              </a:extLst>
            </p:cNvPr>
            <p:cNvCxnSpPr>
              <a:stCxn id="373" idx="6"/>
            </p:cNvCxnSpPr>
            <p:nvPr/>
          </p:nvCxnSpPr>
          <p:spPr>
            <a:xfrm>
              <a:off x="5384773" y="558616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椭圆 375">
                  <a:extLst>
                    <a:ext uri="{FF2B5EF4-FFF2-40B4-BE49-F238E27FC236}">
                      <a16:creationId xmlns:a16="http://schemas.microsoft.com/office/drawing/2014/main" id="{CE5A2093-417C-4DC4-8379-54C216E248A7}"/>
                    </a:ext>
                  </a:extLst>
                </p:cNvPr>
                <p:cNvSpPr/>
                <p:nvPr/>
              </p:nvSpPr>
              <p:spPr>
                <a:xfrm>
                  <a:off x="5630923" y="5386830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0" name="椭圆 229">
                  <a:extLst>
                    <a:ext uri="{FF2B5EF4-FFF2-40B4-BE49-F238E27FC236}">
                      <a16:creationId xmlns:a16="http://schemas.microsoft.com/office/drawing/2014/main" id="{7E926D8B-4294-48FA-95F2-D91351B1B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923" y="5386830"/>
                  <a:ext cx="410158" cy="410159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7" name="直接箭头连接符 376">
              <a:extLst>
                <a:ext uri="{FF2B5EF4-FFF2-40B4-BE49-F238E27FC236}">
                  <a16:creationId xmlns:a16="http://schemas.microsoft.com/office/drawing/2014/main" id="{34BEB0D1-83B7-48C6-8E38-406D7848F2CB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 flipV="1">
              <a:off x="5836002" y="5220003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8" name="直接箭头连接符 377">
              <a:extLst>
                <a:ext uri="{FF2B5EF4-FFF2-40B4-BE49-F238E27FC236}">
                  <a16:creationId xmlns:a16="http://schemas.microsoft.com/office/drawing/2014/main" id="{151B2A8B-1C47-4F32-BE7E-7ADECDBA37E1}"/>
                </a:ext>
              </a:extLst>
            </p:cNvPr>
            <p:cNvCxnSpPr>
              <a:stCxn id="376" idx="6"/>
            </p:cNvCxnSpPr>
            <p:nvPr/>
          </p:nvCxnSpPr>
          <p:spPr>
            <a:xfrm>
              <a:off x="6055380" y="5599567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F86DB12E-9A38-4C4A-9956-C5D0EAB3BC17}"/>
              </a:ext>
            </a:extLst>
          </p:cNvPr>
          <p:cNvGrpSpPr/>
          <p:nvPr/>
        </p:nvGrpSpPr>
        <p:grpSpPr>
          <a:xfrm>
            <a:off x="7433780" y="2034647"/>
            <a:ext cx="2653773" cy="1009592"/>
            <a:chOff x="8010828" y="3448201"/>
            <a:chExt cx="2653773" cy="1009592"/>
          </a:xfrm>
        </p:grpSpPr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3124C996-E1BD-4694-A3FA-BFCA0269311D}"/>
                </a:ext>
              </a:extLst>
            </p:cNvPr>
            <p:cNvGrpSpPr/>
            <p:nvPr/>
          </p:nvGrpSpPr>
          <p:grpSpPr>
            <a:xfrm>
              <a:off x="8010828" y="3867404"/>
              <a:ext cx="2653773" cy="590389"/>
              <a:chOff x="3606686" y="5206600"/>
              <a:chExt cx="2653773" cy="5903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椭圆 385">
                    <a:extLst>
                      <a:ext uri="{FF2B5EF4-FFF2-40B4-BE49-F238E27FC236}">
                        <a16:creationId xmlns:a16="http://schemas.microsoft.com/office/drawing/2014/main" id="{9D201575-DF77-4088-BAE6-5E6E7827D86D}"/>
                      </a:ext>
                    </a:extLst>
                  </p:cNvPr>
                  <p:cNvSpPr/>
                  <p:nvPr/>
                </p:nvSpPr>
                <p:spPr>
                  <a:xfrm>
                    <a:off x="3606686" y="5373428"/>
                    <a:ext cx="410159" cy="41015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6E6CB867-85F9-4032-92A1-AEFF02F3D4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6686" y="5373428"/>
                    <a:ext cx="410159" cy="410159"/>
                  </a:xfrm>
                  <a:prstGeom prst="ellipse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7" name="直接箭头连接符 386">
                <a:extLst>
                  <a:ext uri="{FF2B5EF4-FFF2-40B4-BE49-F238E27FC236}">
                    <a16:creationId xmlns:a16="http://schemas.microsoft.com/office/drawing/2014/main" id="{D98338B3-4425-4345-8E95-F28477799E51}"/>
                  </a:ext>
                </a:extLst>
              </p:cNvPr>
              <p:cNvCxnSpPr>
                <a:cxnSpLocks/>
                <a:stCxn id="386" idx="0"/>
              </p:cNvCxnSpPr>
              <p:nvPr/>
            </p:nvCxnSpPr>
            <p:spPr>
              <a:xfrm flipV="1">
                <a:off x="3811765" y="5206600"/>
                <a:ext cx="0" cy="16682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88" name="直接箭头连接符 387">
                <a:extLst>
                  <a:ext uri="{FF2B5EF4-FFF2-40B4-BE49-F238E27FC236}">
                    <a16:creationId xmlns:a16="http://schemas.microsoft.com/office/drawing/2014/main" id="{17FE8228-9DEB-4DFD-BF5E-F03C40642D7D}"/>
                  </a:ext>
                </a:extLst>
              </p:cNvPr>
              <p:cNvCxnSpPr>
                <a:stCxn id="386" idx="6"/>
              </p:cNvCxnSpPr>
              <p:nvPr/>
            </p:nvCxnSpPr>
            <p:spPr>
              <a:xfrm>
                <a:off x="4031143" y="5586165"/>
                <a:ext cx="205079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椭圆 388">
                    <a:extLst>
                      <a:ext uri="{FF2B5EF4-FFF2-40B4-BE49-F238E27FC236}">
                        <a16:creationId xmlns:a16="http://schemas.microsoft.com/office/drawing/2014/main" id="{717C04E9-A683-4559-BC1E-52A4648D2E7F}"/>
                      </a:ext>
                    </a:extLst>
                  </p:cNvPr>
                  <p:cNvSpPr/>
                  <p:nvPr/>
                </p:nvSpPr>
                <p:spPr>
                  <a:xfrm>
                    <a:off x="4282617" y="5373427"/>
                    <a:ext cx="410158" cy="4101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DB8C3630-74E6-40E4-921C-AE3B15C722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2617" y="5373427"/>
                    <a:ext cx="410158" cy="410158"/>
                  </a:xfrm>
                  <a:prstGeom prst="ellipse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0" name="直接箭头连接符 389">
                <a:extLst>
                  <a:ext uri="{FF2B5EF4-FFF2-40B4-BE49-F238E27FC236}">
                    <a16:creationId xmlns:a16="http://schemas.microsoft.com/office/drawing/2014/main" id="{62C8D2AE-581E-432D-9204-B98A3187C06D}"/>
                  </a:ext>
                </a:extLst>
              </p:cNvPr>
              <p:cNvCxnSpPr>
                <a:cxnSpLocks/>
                <a:stCxn id="389" idx="0"/>
              </p:cNvCxnSpPr>
              <p:nvPr/>
            </p:nvCxnSpPr>
            <p:spPr>
              <a:xfrm flipV="1">
                <a:off x="4487696" y="5206600"/>
                <a:ext cx="0" cy="16682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91" name="直接箭头连接符 390">
                <a:extLst>
                  <a:ext uri="{FF2B5EF4-FFF2-40B4-BE49-F238E27FC236}">
                    <a16:creationId xmlns:a16="http://schemas.microsoft.com/office/drawing/2014/main" id="{1F0C99FE-B6AE-454E-869D-5D19C87376DE}"/>
                  </a:ext>
                </a:extLst>
              </p:cNvPr>
              <p:cNvCxnSpPr>
                <a:stCxn id="389" idx="6"/>
              </p:cNvCxnSpPr>
              <p:nvPr/>
            </p:nvCxnSpPr>
            <p:spPr>
              <a:xfrm>
                <a:off x="4707074" y="5586164"/>
                <a:ext cx="205079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椭圆 391">
                    <a:extLst>
                      <a:ext uri="{FF2B5EF4-FFF2-40B4-BE49-F238E27FC236}">
                        <a16:creationId xmlns:a16="http://schemas.microsoft.com/office/drawing/2014/main" id="{4F4DC345-B85F-4DE6-BCF2-1891A3156394}"/>
                      </a:ext>
                    </a:extLst>
                  </p:cNvPr>
                  <p:cNvSpPr/>
                  <p:nvPr/>
                </p:nvSpPr>
                <p:spPr>
                  <a:xfrm>
                    <a:off x="4960316" y="5373427"/>
                    <a:ext cx="410158" cy="4101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622A75D0-5F04-445E-B2ED-B5BB89AB55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316" y="5373427"/>
                    <a:ext cx="410158" cy="410158"/>
                  </a:xfrm>
                  <a:prstGeom prst="ellipse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3" name="直接箭头连接符 392">
                <a:extLst>
                  <a:ext uri="{FF2B5EF4-FFF2-40B4-BE49-F238E27FC236}">
                    <a16:creationId xmlns:a16="http://schemas.microsoft.com/office/drawing/2014/main" id="{580506E3-A315-472B-8F1D-1BB951235E6F}"/>
                  </a:ext>
                </a:extLst>
              </p:cNvPr>
              <p:cNvCxnSpPr>
                <a:cxnSpLocks/>
                <a:stCxn id="392" idx="0"/>
              </p:cNvCxnSpPr>
              <p:nvPr/>
            </p:nvCxnSpPr>
            <p:spPr>
              <a:xfrm flipV="1">
                <a:off x="5165395" y="5206600"/>
                <a:ext cx="0" cy="16682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94" name="直接箭头连接符 393">
                <a:extLst>
                  <a:ext uri="{FF2B5EF4-FFF2-40B4-BE49-F238E27FC236}">
                    <a16:creationId xmlns:a16="http://schemas.microsoft.com/office/drawing/2014/main" id="{4F9083F8-0783-4BF0-A934-65CCC6AEE7F3}"/>
                  </a:ext>
                </a:extLst>
              </p:cNvPr>
              <p:cNvCxnSpPr>
                <a:stCxn id="392" idx="6"/>
              </p:cNvCxnSpPr>
              <p:nvPr/>
            </p:nvCxnSpPr>
            <p:spPr>
              <a:xfrm>
                <a:off x="5384773" y="5586164"/>
                <a:ext cx="205079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椭圆 394">
                    <a:extLst>
                      <a:ext uri="{FF2B5EF4-FFF2-40B4-BE49-F238E27FC236}">
                        <a16:creationId xmlns:a16="http://schemas.microsoft.com/office/drawing/2014/main" id="{A62C4FAB-C327-403E-A21D-D31180151AE8}"/>
                      </a:ext>
                    </a:extLst>
                  </p:cNvPr>
                  <p:cNvSpPr/>
                  <p:nvPr/>
                </p:nvSpPr>
                <p:spPr>
                  <a:xfrm>
                    <a:off x="5630923" y="5386830"/>
                    <a:ext cx="410158" cy="41015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7B8FA0AC-8508-4F44-8CCE-C83B54AEE5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0923" y="5386830"/>
                    <a:ext cx="410158" cy="410159"/>
                  </a:xfrm>
                  <a:prstGeom prst="ellipse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6" name="直接箭头连接符 395">
                <a:extLst>
                  <a:ext uri="{FF2B5EF4-FFF2-40B4-BE49-F238E27FC236}">
                    <a16:creationId xmlns:a16="http://schemas.microsoft.com/office/drawing/2014/main" id="{02CFC33F-45D7-47F6-867F-E74EE61E48E0}"/>
                  </a:ext>
                </a:extLst>
              </p:cNvPr>
              <p:cNvCxnSpPr>
                <a:cxnSpLocks/>
                <a:stCxn id="395" idx="0"/>
              </p:cNvCxnSpPr>
              <p:nvPr/>
            </p:nvCxnSpPr>
            <p:spPr>
              <a:xfrm flipV="1">
                <a:off x="5836002" y="5220003"/>
                <a:ext cx="0" cy="16682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97" name="直接箭头连接符 396">
                <a:extLst>
                  <a:ext uri="{FF2B5EF4-FFF2-40B4-BE49-F238E27FC236}">
                    <a16:creationId xmlns:a16="http://schemas.microsoft.com/office/drawing/2014/main" id="{E33847DB-4BB0-4AF3-B782-DD7E5F8F318E}"/>
                  </a:ext>
                </a:extLst>
              </p:cNvPr>
              <p:cNvCxnSpPr>
                <a:stCxn id="395" idx="6"/>
              </p:cNvCxnSpPr>
              <p:nvPr/>
            </p:nvCxnSpPr>
            <p:spPr>
              <a:xfrm>
                <a:off x="6055380" y="5599567"/>
                <a:ext cx="205079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F8DA4F67-283F-49CB-9A6E-8F94A3385053}"/>
                </a:ext>
              </a:extLst>
            </p:cNvPr>
            <p:cNvGrpSpPr/>
            <p:nvPr/>
          </p:nvGrpSpPr>
          <p:grpSpPr>
            <a:xfrm>
              <a:off x="8010828" y="3448201"/>
              <a:ext cx="2434395" cy="423562"/>
              <a:chOff x="3606686" y="5373427"/>
              <a:chExt cx="2434395" cy="4235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椭圆 381">
                    <a:extLst>
                      <a:ext uri="{FF2B5EF4-FFF2-40B4-BE49-F238E27FC236}">
                        <a16:creationId xmlns:a16="http://schemas.microsoft.com/office/drawing/2014/main" id="{CBD54859-DA1A-442F-B7CD-2290AFC9BCB8}"/>
                      </a:ext>
                    </a:extLst>
                  </p:cNvPr>
                  <p:cNvSpPr/>
                  <p:nvPr/>
                </p:nvSpPr>
                <p:spPr>
                  <a:xfrm>
                    <a:off x="3606686" y="5373428"/>
                    <a:ext cx="410159" cy="41015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49" name="椭圆 248">
                    <a:extLst>
                      <a:ext uri="{FF2B5EF4-FFF2-40B4-BE49-F238E27FC236}">
                        <a16:creationId xmlns:a16="http://schemas.microsoft.com/office/drawing/2014/main" id="{0D89EB37-C248-40DB-90B2-1736A47C1E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6686" y="5373428"/>
                    <a:ext cx="410159" cy="410159"/>
                  </a:xfrm>
                  <a:prstGeom prst="ellipse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3" name="椭圆 382">
                    <a:extLst>
                      <a:ext uri="{FF2B5EF4-FFF2-40B4-BE49-F238E27FC236}">
                        <a16:creationId xmlns:a16="http://schemas.microsoft.com/office/drawing/2014/main" id="{F46FC49A-D887-4DBE-AA08-B09A3FBD334A}"/>
                      </a:ext>
                    </a:extLst>
                  </p:cNvPr>
                  <p:cNvSpPr/>
                  <p:nvPr/>
                </p:nvSpPr>
                <p:spPr>
                  <a:xfrm>
                    <a:off x="4282617" y="5373427"/>
                    <a:ext cx="410158" cy="4101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2" name="椭圆 251">
                    <a:extLst>
                      <a:ext uri="{FF2B5EF4-FFF2-40B4-BE49-F238E27FC236}">
                        <a16:creationId xmlns:a16="http://schemas.microsoft.com/office/drawing/2014/main" id="{816E37D7-CF4A-4441-B67B-879989B57F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2617" y="5373427"/>
                    <a:ext cx="410158" cy="410158"/>
                  </a:xfrm>
                  <a:prstGeom prst="ellipse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4" name="椭圆 383">
                    <a:extLst>
                      <a:ext uri="{FF2B5EF4-FFF2-40B4-BE49-F238E27FC236}">
                        <a16:creationId xmlns:a16="http://schemas.microsoft.com/office/drawing/2014/main" id="{6132701B-ACFF-4446-893E-3DE8516B9E4B}"/>
                      </a:ext>
                    </a:extLst>
                  </p:cNvPr>
                  <p:cNvSpPr/>
                  <p:nvPr/>
                </p:nvSpPr>
                <p:spPr>
                  <a:xfrm>
                    <a:off x="4960316" y="5373427"/>
                    <a:ext cx="410158" cy="4101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5" name="椭圆 254">
                    <a:extLst>
                      <a:ext uri="{FF2B5EF4-FFF2-40B4-BE49-F238E27FC236}">
                        <a16:creationId xmlns:a16="http://schemas.microsoft.com/office/drawing/2014/main" id="{AEC512AD-7876-4463-9515-0E22BDBA5B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316" y="5373427"/>
                    <a:ext cx="410158" cy="410158"/>
                  </a:xfrm>
                  <a:prstGeom prst="ellipse">
                    <a:avLst/>
                  </a:prstGeom>
                  <a:blipFill>
                    <a:blip r:embed="rId62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5" name="椭圆 384">
                    <a:extLst>
                      <a:ext uri="{FF2B5EF4-FFF2-40B4-BE49-F238E27FC236}">
                        <a16:creationId xmlns:a16="http://schemas.microsoft.com/office/drawing/2014/main" id="{90769122-941E-408D-9EF7-650C68BFF72D}"/>
                      </a:ext>
                    </a:extLst>
                  </p:cNvPr>
                  <p:cNvSpPr/>
                  <p:nvPr/>
                </p:nvSpPr>
                <p:spPr>
                  <a:xfrm>
                    <a:off x="5630923" y="5386830"/>
                    <a:ext cx="410158" cy="41015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8" name="椭圆 257">
                    <a:extLst>
                      <a:ext uri="{FF2B5EF4-FFF2-40B4-BE49-F238E27FC236}">
                        <a16:creationId xmlns:a16="http://schemas.microsoft.com/office/drawing/2014/main" id="{0C928C5E-C48E-4C6F-9DD2-2575823D61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0923" y="5386830"/>
                    <a:ext cx="410158" cy="410159"/>
                  </a:xfrm>
                  <a:prstGeom prst="ellipse">
                    <a:avLst/>
                  </a:prstGeom>
                  <a:blipFill>
                    <a:blip r:embed="rId63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7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/>
      <p:bldP spid="342" grpId="0"/>
      <p:bldP spid="343" grpId="0"/>
      <p:bldP spid="3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>
            <a:extLst>
              <a:ext uri="{FF2B5EF4-FFF2-40B4-BE49-F238E27FC236}">
                <a16:creationId xmlns:a16="http://schemas.microsoft.com/office/drawing/2014/main" id="{B854E07A-9969-4FCA-89FA-353DBF8CDF00}"/>
              </a:ext>
            </a:extLst>
          </p:cNvPr>
          <p:cNvSpPr/>
          <p:nvPr/>
        </p:nvSpPr>
        <p:spPr>
          <a:xfrm>
            <a:off x="5676257" y="79902"/>
            <a:ext cx="2674799" cy="3203958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85CF82E-C826-4DAE-99CB-BCF8A0B4C849}"/>
              </a:ext>
            </a:extLst>
          </p:cNvPr>
          <p:cNvSpPr/>
          <p:nvPr/>
        </p:nvSpPr>
        <p:spPr>
          <a:xfrm>
            <a:off x="3038821" y="79902"/>
            <a:ext cx="2032405" cy="3203958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EFEAF37-1EF1-4CB1-8D32-5E2BF34C2B16}"/>
              </a:ext>
            </a:extLst>
          </p:cNvPr>
          <p:cNvSpPr/>
          <p:nvPr/>
        </p:nvSpPr>
        <p:spPr>
          <a:xfrm>
            <a:off x="1108959" y="92519"/>
            <a:ext cx="1358372" cy="3203958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B42BF531-949A-4326-9050-C746CCF3521E}"/>
              </a:ext>
            </a:extLst>
          </p:cNvPr>
          <p:cNvSpPr/>
          <p:nvPr/>
        </p:nvSpPr>
        <p:spPr>
          <a:xfrm>
            <a:off x="42419" y="79903"/>
            <a:ext cx="665440" cy="3203958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775E34-A212-4178-B67B-1C0B467A837A}"/>
              </a:ext>
            </a:extLst>
          </p:cNvPr>
          <p:cNvGrpSpPr/>
          <p:nvPr/>
        </p:nvGrpSpPr>
        <p:grpSpPr>
          <a:xfrm>
            <a:off x="0" y="144209"/>
            <a:ext cx="707859" cy="3154741"/>
            <a:chOff x="7355487" y="3271962"/>
            <a:chExt cx="751994" cy="3351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8C0CED5E-A5CE-47EC-80E7-B2F2941ACD33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6" name="椭圆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BD2B9BF8-B0DD-4758-8498-D1DDEB7A4F78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7" name="椭圆 5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7C54359C-82F9-4E1B-8E82-E38F8C148C90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8" name="椭圆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E869ACC-B368-41D5-AC1C-8916CF543D1B}"/>
                </a:ext>
              </a:extLst>
            </p:cNvPr>
            <p:cNvCxnSpPr>
              <a:stCxn id="6" idx="0"/>
              <a:endCxn id="7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15F3FC8-B40F-4513-B66C-47424C48BCA7}"/>
                </a:ext>
              </a:extLst>
            </p:cNvPr>
            <p:cNvCxnSpPr>
              <a:stCxn id="7" idx="0"/>
              <a:endCxn id="8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76EEEAB-DF21-4FD9-8A75-F62A5E32D13D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1" name="椭圆 5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0F79ABB-10FA-420F-8C1E-C2B8E4CCB048}"/>
                </a:ext>
              </a:extLst>
            </p:cNvPr>
            <p:cNvCxnSpPr>
              <a:stCxn id="11" idx="0"/>
              <a:endCxn id="6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2F868363-59F0-4A21-90FD-565CA603AFD1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3" name="椭圆 5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178B4D7-A33F-4BA3-97CE-E5F02A8F9F21}"/>
                </a:ext>
              </a:extLst>
            </p:cNvPr>
            <p:cNvCxnSpPr>
              <a:stCxn id="8" idx="0"/>
              <a:endCxn id="13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075AA48-2D41-4BD8-AB77-853EAAC67C2A}"/>
                    </a:ext>
                  </a:extLst>
                </p:cNvPr>
                <p:cNvSpPr/>
                <p:nvPr/>
              </p:nvSpPr>
              <p:spPr>
                <a:xfrm>
                  <a:off x="7355487" y="6315624"/>
                  <a:ext cx="6430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mc:Choice>
          <mc:Fallback xmlns="">
            <p:sp>
              <p:nvSpPr>
                <p:cNvPr id="545" name="矩形 5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487" y="6315624"/>
                  <a:ext cx="643061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B2846FE-B28E-430E-B73B-8E1BBB6990BD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F0F97BC-B6FC-4E3A-9681-44BF9A9724B4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AE1ED02-FB73-462C-B78F-41605589A658}"/>
                </a:ext>
              </a:extLst>
            </p:cNvPr>
            <p:cNvCxnSpPr>
              <a:stCxn id="6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AF7289E-8BE3-4631-BD5A-A2D051B5154E}"/>
              </a:ext>
            </a:extLst>
          </p:cNvPr>
          <p:cNvGrpSpPr/>
          <p:nvPr/>
        </p:nvGrpSpPr>
        <p:grpSpPr>
          <a:xfrm>
            <a:off x="1161859" y="144209"/>
            <a:ext cx="629536" cy="2718104"/>
            <a:chOff x="7438693" y="3271962"/>
            <a:chExt cx="668788" cy="2887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1ABDCAE6-A20B-4E27-9AD4-C691B8278C59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6" name="椭圆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44C3F126-A3E1-4B1D-89B1-F3B66848420E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7" name="椭圆 5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44F1E308-3692-4249-A638-06ABCA98A4C3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8" name="椭圆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5B25C59-C986-4BF2-A3E0-2339A027DED7}"/>
                </a:ext>
              </a:extLst>
            </p:cNvPr>
            <p:cNvCxnSpPr>
              <a:stCxn id="62" idx="0"/>
              <a:endCxn id="63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477BA5C-042D-4367-A542-5415F810400A}"/>
                </a:ext>
              </a:extLst>
            </p:cNvPr>
            <p:cNvCxnSpPr>
              <a:stCxn id="63" idx="0"/>
              <a:endCxn id="64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EADBC998-623D-46D0-930C-C642F9677992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1" name="椭圆 5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8A3A438-5B69-47FF-8B61-51B9E73930FF}"/>
                </a:ext>
              </a:extLst>
            </p:cNvPr>
            <p:cNvCxnSpPr>
              <a:stCxn id="67" idx="0"/>
              <a:endCxn id="62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7CC09574-16F9-4343-B77B-0A024630B977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3" name="椭圆 5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DC52701-F8FD-400F-BA2B-DE74DDED4C89}"/>
                </a:ext>
              </a:extLst>
            </p:cNvPr>
            <p:cNvCxnSpPr>
              <a:stCxn id="64" idx="0"/>
              <a:endCxn id="69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4713CE4-9B71-4DE3-A19F-F2E0A2337FB7}"/>
                </a:ext>
              </a:extLst>
            </p:cNvPr>
            <p:cNvCxnSpPr>
              <a:stCxn id="64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041E705-38F9-438B-B954-39C337381B3B}"/>
                </a:ext>
              </a:extLst>
            </p:cNvPr>
            <p:cNvCxnSpPr>
              <a:stCxn id="63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FA24469-2788-4B71-AFD5-D2FF0F7F69E7}"/>
                </a:ext>
              </a:extLst>
            </p:cNvPr>
            <p:cNvCxnSpPr>
              <a:stCxn id="62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E2BD23C-132D-42D7-BD2E-D85EE1AAA126}"/>
              </a:ext>
            </a:extLst>
          </p:cNvPr>
          <p:cNvGrpSpPr/>
          <p:nvPr/>
        </p:nvGrpSpPr>
        <p:grpSpPr>
          <a:xfrm>
            <a:off x="1736351" y="144209"/>
            <a:ext cx="730980" cy="3154740"/>
            <a:chOff x="7330924" y="3271962"/>
            <a:chExt cx="776557" cy="3351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0DA2FD0-1FA8-4DB8-BAB6-3395AFBBBA42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5" name="椭圆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7D13FE09-CDAA-4F53-B50E-A740169EE8A4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6" name="椭圆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81FC2AA1-841E-419D-ADE0-CAEE5402A1B6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7" name="椭圆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453E985D-228C-4408-8824-7A9260F4EE50}"/>
                </a:ext>
              </a:extLst>
            </p:cNvPr>
            <p:cNvCxnSpPr>
              <a:stCxn id="76" idx="0"/>
              <a:endCxn id="77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2A8F361-2EC8-4320-A49F-ADE48CD41A28}"/>
                </a:ext>
              </a:extLst>
            </p:cNvPr>
            <p:cNvCxnSpPr>
              <a:stCxn id="77" idx="0"/>
              <a:endCxn id="78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362111EA-D6A5-46B9-A535-F3E2F3021AD8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0" name="椭圆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5ED90C7-96E0-485E-A859-EE1ADEB4F5BC}"/>
                </a:ext>
              </a:extLst>
            </p:cNvPr>
            <p:cNvCxnSpPr>
              <a:stCxn id="81" idx="0"/>
              <a:endCxn id="76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7EEC8766-D6C1-4E6C-9400-DDD7C2A0A2E3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2" name="椭圆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E24DBB4-6621-465C-8BBA-C3DD4298DEBE}"/>
                </a:ext>
              </a:extLst>
            </p:cNvPr>
            <p:cNvCxnSpPr>
              <a:stCxn id="78" idx="0"/>
              <a:endCxn id="83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1D3E6514-0314-4E9E-9E28-83048C234782}"/>
                    </a:ext>
                  </a:extLst>
                </p:cNvPr>
                <p:cNvSpPr/>
                <p:nvPr/>
              </p:nvSpPr>
              <p:spPr>
                <a:xfrm>
                  <a:off x="7330924" y="6315624"/>
                  <a:ext cx="6430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mc:Choice>
          <mc:Fallback xmlns="">
            <p:sp>
              <p:nvSpPr>
                <p:cNvPr id="634" name="矩形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924" y="6315624"/>
                  <a:ext cx="643061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85D015-4DB4-4D86-A903-4C8AAE5207EA}"/>
                </a:ext>
              </a:extLst>
            </p:cNvPr>
            <p:cNvCxnSpPr>
              <a:stCxn id="78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78513713-9F9D-4DE6-AEE0-C9487AA08C51}"/>
                </a:ext>
              </a:extLst>
            </p:cNvPr>
            <p:cNvCxnSpPr>
              <a:stCxn id="77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6E9B848-2CF6-4F92-A4BC-E6880F9A1960}"/>
                </a:ext>
              </a:extLst>
            </p:cNvPr>
            <p:cNvCxnSpPr>
              <a:stCxn id="76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248D29F-C97F-40B0-9D81-27433A49B1A3}"/>
              </a:ext>
            </a:extLst>
          </p:cNvPr>
          <p:cNvGrpSpPr/>
          <p:nvPr/>
        </p:nvGrpSpPr>
        <p:grpSpPr>
          <a:xfrm>
            <a:off x="3088055" y="144209"/>
            <a:ext cx="629536" cy="2718104"/>
            <a:chOff x="7438693" y="3271962"/>
            <a:chExt cx="668788" cy="2887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79836A5E-0895-43D6-A796-9135EF830440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6" name="椭圆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EF34E168-68FE-4190-B67F-39028F41A8D0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7" name="椭圆 5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15B28E4F-92C6-4CDB-B26A-67405EE35492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8" name="椭圆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0A254BE-990A-4763-9DBD-CE7EFFA62D8B}"/>
                </a:ext>
              </a:extLst>
            </p:cNvPr>
            <p:cNvCxnSpPr>
              <a:stCxn id="90" idx="0"/>
              <a:endCxn id="91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CB5148B-6A1F-400B-9390-401BE25F07D5}"/>
                </a:ext>
              </a:extLst>
            </p:cNvPr>
            <p:cNvCxnSpPr>
              <a:stCxn id="91" idx="0"/>
              <a:endCxn id="92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DF8EEA8-3E37-4FCE-B7E2-76E47B6B605A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1" name="椭圆 5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E3A9774-FB32-427D-BB0E-494BA5EFD564}"/>
                </a:ext>
              </a:extLst>
            </p:cNvPr>
            <p:cNvCxnSpPr>
              <a:stCxn id="95" idx="0"/>
              <a:endCxn id="90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CCB4591D-A89F-4FF4-A7B6-CD3ADDAC97AB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3" name="椭圆 5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C341524-161A-462C-B279-D35B2D92CE64}"/>
                </a:ext>
              </a:extLst>
            </p:cNvPr>
            <p:cNvCxnSpPr>
              <a:stCxn id="92" idx="0"/>
              <a:endCxn id="97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F710EC1-A570-471E-9C4F-5859BC2D228C}"/>
                </a:ext>
              </a:extLst>
            </p:cNvPr>
            <p:cNvCxnSpPr>
              <a:stCxn id="92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83FA69F4-1779-47E2-8A19-13CF13199943}"/>
                </a:ext>
              </a:extLst>
            </p:cNvPr>
            <p:cNvCxnSpPr>
              <a:stCxn id="91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AD94501D-150A-4345-AC2F-0E5218F792A4}"/>
                </a:ext>
              </a:extLst>
            </p:cNvPr>
            <p:cNvCxnSpPr>
              <a:stCxn id="90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F5DE666-B072-4F2F-B833-F6A1E5210BF2}"/>
              </a:ext>
            </a:extLst>
          </p:cNvPr>
          <p:cNvGrpSpPr/>
          <p:nvPr/>
        </p:nvGrpSpPr>
        <p:grpSpPr>
          <a:xfrm>
            <a:off x="3763990" y="144209"/>
            <a:ext cx="629536" cy="2718103"/>
            <a:chOff x="7438693" y="3271962"/>
            <a:chExt cx="668788" cy="2887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DC59AEED-1CC7-4BAB-9B5F-7D7217059FAB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5" name="椭圆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7D8766DA-E00B-41C3-B0C1-A59FB98A8A63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6" name="椭圆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1BE55FDB-EE5A-4A8D-987B-02A8C42AE446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7" name="椭圆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C9D8F0EB-FCD5-4079-B002-FDA68AED9932}"/>
                </a:ext>
              </a:extLst>
            </p:cNvPr>
            <p:cNvCxnSpPr>
              <a:stCxn id="104" idx="0"/>
              <a:endCxn id="105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66465230-9B6B-4839-A34C-B1854523D6DE}"/>
                </a:ext>
              </a:extLst>
            </p:cNvPr>
            <p:cNvCxnSpPr>
              <a:stCxn id="105" idx="0"/>
              <a:endCxn id="106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331BEEA2-B32B-4E93-A29A-EB5D7997157E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0" name="椭圆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F250B18C-2D23-42FA-91C3-D34458493929}"/>
                </a:ext>
              </a:extLst>
            </p:cNvPr>
            <p:cNvCxnSpPr>
              <a:stCxn id="109" idx="0"/>
              <a:endCxn id="104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99F67297-B065-4A6E-9882-67FE65526808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2" name="椭圆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BA3CC740-BBA0-4F9B-AB3E-74C958CACB86}"/>
                </a:ext>
              </a:extLst>
            </p:cNvPr>
            <p:cNvCxnSpPr>
              <a:stCxn id="106" idx="0"/>
              <a:endCxn id="111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BDC7163A-64EF-4EF0-BE9E-E599F8ADBC33}"/>
                </a:ext>
              </a:extLst>
            </p:cNvPr>
            <p:cNvCxnSpPr>
              <a:stCxn id="106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D1692897-5611-4890-A924-FFBCD59E116F}"/>
                </a:ext>
              </a:extLst>
            </p:cNvPr>
            <p:cNvCxnSpPr>
              <a:stCxn id="105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2108AFA-2D3B-4542-B9A0-C3AFC5AB782B}"/>
                </a:ext>
              </a:extLst>
            </p:cNvPr>
            <p:cNvCxnSpPr>
              <a:stCxn id="104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8A33D99-4996-43E9-A0FB-E78D3204F4E3}"/>
              </a:ext>
            </a:extLst>
          </p:cNvPr>
          <p:cNvGrpSpPr/>
          <p:nvPr/>
        </p:nvGrpSpPr>
        <p:grpSpPr>
          <a:xfrm>
            <a:off x="4345490" y="144209"/>
            <a:ext cx="725736" cy="3152268"/>
            <a:chOff x="7336495" y="3271962"/>
            <a:chExt cx="770986" cy="3348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77F00000-19A6-494E-9887-7DE9F7810B71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9" name="椭圆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FABD717D-82FA-48E5-B478-026023DD1A7B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0" name="椭圆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B239AD8E-C214-4194-9825-102589B5A02F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1" name="椭圆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1CE1D6F-F669-4279-AB84-F006068D144B}"/>
                </a:ext>
              </a:extLst>
            </p:cNvPr>
            <p:cNvCxnSpPr>
              <a:stCxn id="118" idx="0"/>
              <a:endCxn id="119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179C6B5-5A0E-4B2F-8391-DE71DC87A7EA}"/>
                </a:ext>
              </a:extLst>
            </p:cNvPr>
            <p:cNvCxnSpPr>
              <a:stCxn id="119" idx="0"/>
              <a:endCxn id="120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203079AB-9B8F-4057-8C10-3873B476955C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4" name="椭圆 6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87DE688F-4185-457C-AD15-DEA639C4F74C}"/>
                </a:ext>
              </a:extLst>
            </p:cNvPr>
            <p:cNvCxnSpPr>
              <a:stCxn id="123" idx="0"/>
              <a:endCxn id="118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B9580971-9172-4DD2-9658-505DF97DBCEA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6" name="椭圆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F6BB66E3-4EDA-46C4-AE99-72B42EFF241E}"/>
                </a:ext>
              </a:extLst>
            </p:cNvPr>
            <p:cNvCxnSpPr>
              <a:stCxn id="120" idx="0"/>
              <a:endCxn id="125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9D42A1CB-76AF-4816-9699-13160773BB33}"/>
                    </a:ext>
                  </a:extLst>
                </p:cNvPr>
                <p:cNvSpPr/>
                <p:nvPr/>
              </p:nvSpPr>
              <p:spPr>
                <a:xfrm>
                  <a:off x="7336495" y="6312998"/>
                  <a:ext cx="6430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mc:Choice>
          <mc:Fallback xmlns="">
            <p:sp>
              <p:nvSpPr>
                <p:cNvPr id="648" name="矩形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6495" y="6312998"/>
                  <a:ext cx="643061" cy="30777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379A0768-F65E-433E-A860-9E66450E1F09}"/>
                </a:ext>
              </a:extLst>
            </p:cNvPr>
            <p:cNvCxnSpPr>
              <a:stCxn id="120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44B50153-ED9D-4EBC-B605-7E67015361F9}"/>
                </a:ext>
              </a:extLst>
            </p:cNvPr>
            <p:cNvCxnSpPr>
              <a:stCxn id="119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59CFC6A1-6F0D-46EB-B171-D5663FA28FD4}"/>
                </a:ext>
              </a:extLst>
            </p:cNvPr>
            <p:cNvCxnSpPr>
              <a:stCxn id="118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419265C-D746-4BAC-B052-F8EC22F7652C}"/>
              </a:ext>
            </a:extLst>
          </p:cNvPr>
          <p:cNvGrpSpPr/>
          <p:nvPr/>
        </p:nvGrpSpPr>
        <p:grpSpPr>
          <a:xfrm>
            <a:off x="5697278" y="144209"/>
            <a:ext cx="629536" cy="2718104"/>
            <a:chOff x="7438693" y="3271962"/>
            <a:chExt cx="668788" cy="2887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463A3F5A-EFDD-41E3-8DEB-1224F767B674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6" name="椭圆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846C3F6A-7DD7-4B23-A08D-E9ABF36EFFDB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7" name="椭圆 5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A2374F10-14BF-4E0B-B4E6-4CDC89CC163B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8" name="椭圆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6FF26776-4F69-45C2-8EFC-AB9146D56782}"/>
                </a:ext>
              </a:extLst>
            </p:cNvPr>
            <p:cNvCxnSpPr>
              <a:stCxn id="132" idx="0"/>
              <a:endCxn id="133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19CF24F-F086-4DE2-A58E-86C1A39C6CA3}"/>
                </a:ext>
              </a:extLst>
            </p:cNvPr>
            <p:cNvCxnSpPr>
              <a:stCxn id="133" idx="0"/>
              <a:endCxn id="134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844347DA-25B5-4A73-BBAD-CA2D20D8D085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1" name="椭圆 5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96274EEE-0540-4F52-8A08-85AFA311CFFD}"/>
                </a:ext>
              </a:extLst>
            </p:cNvPr>
            <p:cNvCxnSpPr>
              <a:stCxn id="137" idx="0"/>
              <a:endCxn id="132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7AF534FE-99DA-49EE-9282-5E19D863D428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3" name="椭圆 5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BAD7CDB-1F06-4227-8793-0A2844D48A3B}"/>
                </a:ext>
              </a:extLst>
            </p:cNvPr>
            <p:cNvCxnSpPr>
              <a:stCxn id="134" idx="0"/>
              <a:endCxn id="139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553C815-CE04-4623-A3A3-8F7D11FDC386}"/>
                </a:ext>
              </a:extLst>
            </p:cNvPr>
            <p:cNvCxnSpPr>
              <a:stCxn id="134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C165FCF-1A29-4A73-8015-F2E551A0AEC2}"/>
                </a:ext>
              </a:extLst>
            </p:cNvPr>
            <p:cNvCxnSpPr>
              <a:stCxn id="133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F6D04C2B-D74F-43F3-96AF-B6F1018AC473}"/>
                </a:ext>
              </a:extLst>
            </p:cNvPr>
            <p:cNvCxnSpPr>
              <a:stCxn id="132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B87C7659-CFDE-40A0-B4D2-C9F1AFD9D0DA}"/>
              </a:ext>
            </a:extLst>
          </p:cNvPr>
          <p:cNvGrpSpPr/>
          <p:nvPr/>
        </p:nvGrpSpPr>
        <p:grpSpPr>
          <a:xfrm>
            <a:off x="6373213" y="144209"/>
            <a:ext cx="629536" cy="2718103"/>
            <a:chOff x="7438693" y="3271962"/>
            <a:chExt cx="668788" cy="2887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A34BED73-E9D9-4A1C-BBCF-893FD0604647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5" name="椭圆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341AD895-8EA2-4587-9C5D-61DC9136E14C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6" name="椭圆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CCB665A9-571B-4B61-ADA3-C8050D7F60DF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7" name="椭圆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5F8BB06B-D309-461C-9F9C-70587E529F1F}"/>
                </a:ext>
              </a:extLst>
            </p:cNvPr>
            <p:cNvCxnSpPr>
              <a:stCxn id="146" idx="0"/>
              <a:endCxn id="147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5CDBB809-1BAB-408F-AF3E-6173BBB36ED5}"/>
                </a:ext>
              </a:extLst>
            </p:cNvPr>
            <p:cNvCxnSpPr>
              <a:stCxn id="147" idx="0"/>
              <a:endCxn id="148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02A1D229-BB71-4D9F-A4CE-F1674217B7F4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0" name="椭圆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9F81988-BDCF-49E5-A537-7C0E891CDD68}"/>
                </a:ext>
              </a:extLst>
            </p:cNvPr>
            <p:cNvCxnSpPr>
              <a:stCxn id="151" idx="0"/>
              <a:endCxn id="146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D149036E-EF1C-4761-9585-386BC29F9E56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2" name="椭圆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DC36446C-025F-49C4-AB85-76BC1F263072}"/>
                </a:ext>
              </a:extLst>
            </p:cNvPr>
            <p:cNvCxnSpPr>
              <a:stCxn id="148" idx="0"/>
              <a:endCxn id="153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B15733B6-3E54-4281-AECB-5C794800F02F}"/>
                </a:ext>
              </a:extLst>
            </p:cNvPr>
            <p:cNvCxnSpPr>
              <a:stCxn id="148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2347F694-B9E4-40DD-9A8F-EADE2EA80DED}"/>
                </a:ext>
              </a:extLst>
            </p:cNvPr>
            <p:cNvCxnSpPr>
              <a:stCxn id="147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8195F79-21E6-4978-A7F2-3A814E599AA1}"/>
                </a:ext>
              </a:extLst>
            </p:cNvPr>
            <p:cNvCxnSpPr>
              <a:stCxn id="146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2A21711-922E-4137-B433-CF75701F8C79}"/>
              </a:ext>
            </a:extLst>
          </p:cNvPr>
          <p:cNvGrpSpPr/>
          <p:nvPr/>
        </p:nvGrpSpPr>
        <p:grpSpPr>
          <a:xfrm>
            <a:off x="7050912" y="144209"/>
            <a:ext cx="629536" cy="2718103"/>
            <a:chOff x="7438693" y="3271962"/>
            <a:chExt cx="668788" cy="2887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E6EA882C-DA23-4D21-B5C3-AA2F015FC7EF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9" name="椭圆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C3D2C1AE-2337-4D1A-93DD-788BC48CD1C1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0" name="椭圆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10FF01FC-0807-4CAE-A1E3-0D5C8A805713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1" name="椭圆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EEE78306-172B-453B-9B29-61BE0F4717F4}"/>
                </a:ext>
              </a:extLst>
            </p:cNvPr>
            <p:cNvCxnSpPr>
              <a:stCxn id="160" idx="0"/>
              <a:endCxn id="161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0A4877B6-E391-4D20-AD78-1AAB8F139E68}"/>
                </a:ext>
              </a:extLst>
            </p:cNvPr>
            <p:cNvCxnSpPr>
              <a:stCxn id="161" idx="0"/>
              <a:endCxn id="162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A9CC5875-8F39-4B6C-85A1-F6BA0B23238B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4" name="椭圆 6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D251E9B5-BEE7-408F-AEFA-AA41F8B26A76}"/>
                </a:ext>
              </a:extLst>
            </p:cNvPr>
            <p:cNvCxnSpPr>
              <a:stCxn id="165" idx="0"/>
              <a:endCxn id="160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椭圆 166">
                  <a:extLst>
                    <a:ext uri="{FF2B5EF4-FFF2-40B4-BE49-F238E27FC236}">
                      <a16:creationId xmlns:a16="http://schemas.microsoft.com/office/drawing/2014/main" id="{839738B2-3CBD-4308-A289-9085850961DF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6" name="椭圆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7CEA6AE4-1370-438F-9EAA-8DB03386C4AA}"/>
                </a:ext>
              </a:extLst>
            </p:cNvPr>
            <p:cNvCxnSpPr>
              <a:stCxn id="162" idx="0"/>
              <a:endCxn id="167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321ADC0C-3E8D-48BF-9EC7-236BB506FC0E}"/>
                </a:ext>
              </a:extLst>
            </p:cNvPr>
            <p:cNvCxnSpPr>
              <a:stCxn id="162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A90F3C4E-A383-40C2-9CDF-0B5365FB56FD}"/>
                </a:ext>
              </a:extLst>
            </p:cNvPr>
            <p:cNvCxnSpPr>
              <a:stCxn id="161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697777B8-6C58-46C4-ACBF-44AF73A28B67}"/>
                </a:ext>
              </a:extLst>
            </p:cNvPr>
            <p:cNvCxnSpPr>
              <a:stCxn id="160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E839F8B-5C10-4369-B239-3B42F86353D2}"/>
              </a:ext>
            </a:extLst>
          </p:cNvPr>
          <p:cNvGrpSpPr/>
          <p:nvPr/>
        </p:nvGrpSpPr>
        <p:grpSpPr>
          <a:xfrm>
            <a:off x="7623939" y="144209"/>
            <a:ext cx="727117" cy="3139651"/>
            <a:chOff x="7335028" y="3271962"/>
            <a:chExt cx="772453" cy="3335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椭圆 173">
                  <a:extLst>
                    <a:ext uri="{FF2B5EF4-FFF2-40B4-BE49-F238E27FC236}">
                      <a16:creationId xmlns:a16="http://schemas.microsoft.com/office/drawing/2014/main" id="{97D58F2F-CA1D-4E75-99AC-72DD81EB6AAE}"/>
                    </a:ext>
                  </a:extLst>
                </p:cNvPr>
                <p:cNvSpPr/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3" name="椭圆 6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110846"/>
                  <a:ext cx="435732" cy="435732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椭圆 174">
                  <a:extLst>
                    <a:ext uri="{FF2B5EF4-FFF2-40B4-BE49-F238E27FC236}">
                      <a16:creationId xmlns:a16="http://schemas.microsoft.com/office/drawing/2014/main" id="{911A5D51-D688-431D-A487-1218FB861737}"/>
                    </a:ext>
                  </a:extLst>
                </p:cNvPr>
                <p:cNvSpPr/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4" name="椭圆 6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4497884"/>
                  <a:ext cx="435732" cy="435732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ED6DF615-1D31-44C2-9275-434091CB6C24}"/>
                    </a:ext>
                  </a:extLst>
                </p:cNvPr>
                <p:cNvSpPr/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5" name="椭圆 6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884923"/>
                  <a:ext cx="435732" cy="435732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2CB56909-92E1-4B4A-9BEC-D9869C589CC2}"/>
                </a:ext>
              </a:extLst>
            </p:cNvPr>
            <p:cNvCxnSpPr>
              <a:stCxn id="174" idx="0"/>
              <a:endCxn id="175" idx="4"/>
            </p:cNvCxnSpPr>
            <p:nvPr/>
          </p:nvCxnSpPr>
          <p:spPr>
            <a:xfrm flipV="1">
              <a:off x="7656559" y="4933617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FCE92108-3B54-473F-B9FA-8BD21ECF92FD}"/>
                </a:ext>
              </a:extLst>
            </p:cNvPr>
            <p:cNvCxnSpPr>
              <a:stCxn id="175" idx="0"/>
              <a:endCxn id="176" idx="4"/>
            </p:cNvCxnSpPr>
            <p:nvPr/>
          </p:nvCxnSpPr>
          <p:spPr>
            <a:xfrm flipV="1">
              <a:off x="7656559" y="4320656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椭圆 178">
                  <a:extLst>
                    <a:ext uri="{FF2B5EF4-FFF2-40B4-BE49-F238E27FC236}">
                      <a16:creationId xmlns:a16="http://schemas.microsoft.com/office/drawing/2014/main" id="{4E28047A-45FB-46B7-ADDD-F2540713037E}"/>
                    </a:ext>
                  </a:extLst>
                </p:cNvPr>
                <p:cNvSpPr/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8" name="椭圆 6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5723808"/>
                  <a:ext cx="435732" cy="435732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D6AAAF73-ED88-42D1-87B1-F4289A9DE67E}"/>
                </a:ext>
              </a:extLst>
            </p:cNvPr>
            <p:cNvCxnSpPr>
              <a:stCxn id="179" idx="0"/>
              <a:endCxn id="174" idx="4"/>
            </p:cNvCxnSpPr>
            <p:nvPr/>
          </p:nvCxnSpPr>
          <p:spPr>
            <a:xfrm flipV="1">
              <a:off x="7656559" y="5546578"/>
              <a:ext cx="0" cy="17723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椭圆 180">
                  <a:extLst>
                    <a:ext uri="{FF2B5EF4-FFF2-40B4-BE49-F238E27FC236}">
                      <a16:creationId xmlns:a16="http://schemas.microsoft.com/office/drawing/2014/main" id="{ECC1D360-73AF-4438-ACB1-AF7FF7318D28}"/>
                    </a:ext>
                  </a:extLst>
                </p:cNvPr>
                <p:cNvSpPr/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0" name="椭圆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93" y="3271962"/>
                  <a:ext cx="435732" cy="435732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CC3D6D56-856F-4F35-A2A2-A46435EDC043}"/>
                </a:ext>
              </a:extLst>
            </p:cNvPr>
            <p:cNvCxnSpPr>
              <a:stCxn id="176" idx="0"/>
              <a:endCxn id="181" idx="4"/>
            </p:cNvCxnSpPr>
            <p:nvPr/>
          </p:nvCxnSpPr>
          <p:spPr>
            <a:xfrm flipV="1">
              <a:off x="7656559" y="3707694"/>
              <a:ext cx="0" cy="177229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40051E6C-FA3B-4215-8CE6-F2DFF64ED6B1}"/>
                    </a:ext>
                  </a:extLst>
                </p:cNvPr>
                <p:cNvSpPr/>
                <p:nvPr/>
              </p:nvSpPr>
              <p:spPr>
                <a:xfrm>
                  <a:off x="7335028" y="6299594"/>
                  <a:ext cx="6430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mc:Choice>
          <mc:Fallback xmlns="">
            <p:sp>
              <p:nvSpPr>
                <p:cNvPr id="662" name="矩形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028" y="6299594"/>
                  <a:ext cx="643061" cy="30777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0705F0CC-DE45-41BD-B3D7-0B0B76C62FB4}"/>
                </a:ext>
              </a:extLst>
            </p:cNvPr>
            <p:cNvCxnSpPr>
              <a:stCxn id="176" idx="6"/>
            </p:cNvCxnSpPr>
            <p:nvPr/>
          </p:nvCxnSpPr>
          <p:spPr>
            <a:xfrm>
              <a:off x="7889615" y="4110924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2AA5A6AC-344F-4F3E-AAEA-F12B09C0F2B9}"/>
                </a:ext>
              </a:extLst>
            </p:cNvPr>
            <p:cNvCxnSpPr>
              <a:stCxn id="175" idx="6"/>
            </p:cNvCxnSpPr>
            <p:nvPr/>
          </p:nvCxnSpPr>
          <p:spPr>
            <a:xfrm>
              <a:off x="7889615" y="4723886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F6EC1969-C09D-46E4-8E6A-2C0A2BD33A44}"/>
                </a:ext>
              </a:extLst>
            </p:cNvPr>
            <p:cNvCxnSpPr>
              <a:stCxn id="174" idx="6"/>
            </p:cNvCxnSpPr>
            <p:nvPr/>
          </p:nvCxnSpPr>
          <p:spPr>
            <a:xfrm>
              <a:off x="7889615" y="5336847"/>
              <a:ext cx="21786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86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>
            <a:extLst>
              <a:ext uri="{FF2B5EF4-FFF2-40B4-BE49-F238E27FC236}">
                <a16:creationId xmlns:a16="http://schemas.microsoft.com/office/drawing/2014/main" id="{CB2036BD-7BDA-4C61-91D1-7A14D47188C5}"/>
              </a:ext>
            </a:extLst>
          </p:cNvPr>
          <p:cNvSpPr/>
          <p:nvPr/>
        </p:nvSpPr>
        <p:spPr>
          <a:xfrm>
            <a:off x="5956669" y="318767"/>
            <a:ext cx="2686458" cy="3190630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CCAED9C-2BCA-4353-84D1-396E5E6A0807}"/>
              </a:ext>
            </a:extLst>
          </p:cNvPr>
          <p:cNvSpPr/>
          <p:nvPr/>
        </p:nvSpPr>
        <p:spPr>
          <a:xfrm>
            <a:off x="3074010" y="1323998"/>
            <a:ext cx="2686458" cy="2177092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3E8E368-337C-46CF-B9AC-B6BBE4668878}"/>
              </a:ext>
            </a:extLst>
          </p:cNvPr>
          <p:cNvSpPr/>
          <p:nvPr/>
        </p:nvSpPr>
        <p:spPr>
          <a:xfrm>
            <a:off x="60568" y="1901475"/>
            <a:ext cx="2686458" cy="1592183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CD4F236-DDA5-444A-949D-7B096EB45013}"/>
                  </a:ext>
                </a:extLst>
              </p:cNvPr>
              <p:cNvSpPr/>
              <p:nvPr/>
            </p:nvSpPr>
            <p:spPr>
              <a:xfrm>
                <a:off x="19380" y="3253738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CD4F236-DDA5-444A-949D-7B096EB45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" y="3253738"/>
                <a:ext cx="605319" cy="289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20A8306-4B1D-425E-8EC1-E2FD6EA0BEEF}"/>
                  </a:ext>
                </a:extLst>
              </p:cNvPr>
              <p:cNvSpPr/>
              <p:nvPr/>
            </p:nvSpPr>
            <p:spPr>
              <a:xfrm>
                <a:off x="672190" y="3253737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20A8306-4B1D-425E-8EC1-E2FD6EA0B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0" y="3253737"/>
                <a:ext cx="605319" cy="289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611E0A-C80D-4417-A263-8B516AE7A974}"/>
                  </a:ext>
                </a:extLst>
              </p:cNvPr>
              <p:cNvSpPr/>
              <p:nvPr/>
            </p:nvSpPr>
            <p:spPr>
              <a:xfrm>
                <a:off x="1355133" y="3251265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611E0A-C80D-4417-A263-8B516AE7A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3" y="3251265"/>
                <a:ext cx="605319" cy="289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136CB2F-94C4-4332-B8FC-0007F9ADAF13}"/>
                  </a:ext>
                </a:extLst>
              </p:cNvPr>
              <p:cNvSpPr/>
              <p:nvPr/>
            </p:nvSpPr>
            <p:spPr>
              <a:xfrm>
                <a:off x="2024359" y="3252051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136CB2F-94C4-4332-B8FC-0007F9AD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359" y="3252051"/>
                <a:ext cx="605319" cy="289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C2E4A31C-253B-44B5-9066-4DC4B86226A4}"/>
              </a:ext>
            </a:extLst>
          </p:cNvPr>
          <p:cNvGrpSpPr/>
          <p:nvPr/>
        </p:nvGrpSpPr>
        <p:grpSpPr>
          <a:xfrm>
            <a:off x="97703" y="1952841"/>
            <a:ext cx="2653773" cy="1167376"/>
            <a:chOff x="8010828" y="5026370"/>
            <a:chExt cx="2653773" cy="1167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AE03D293-9E85-4EC6-AE9A-DD4FAC031DEB}"/>
                    </a:ext>
                  </a:extLst>
                </p:cNvPr>
                <p:cNvSpPr/>
                <p:nvPr/>
              </p:nvSpPr>
              <p:spPr>
                <a:xfrm>
                  <a:off x="8010828" y="5193198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9C131CEB-5FD5-4F0F-A921-7A05D0AF9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828" y="5193198"/>
                  <a:ext cx="410159" cy="410159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A80ADBB-7832-414E-B8F0-AB61902C1FC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8215907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1A93AE1-A460-4E2F-88F3-B18906EBB6C5}"/>
                    </a:ext>
                  </a:extLst>
                </p:cNvPr>
                <p:cNvSpPr/>
                <p:nvPr/>
              </p:nvSpPr>
              <p:spPr>
                <a:xfrm>
                  <a:off x="8010828" y="5770185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C77D2701-97F0-4304-9301-92D8F0A7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828" y="5770185"/>
                  <a:ext cx="410159" cy="410159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8A5F392-DF7F-4E32-A8D1-A4B555273BC8}"/>
                </a:ext>
              </a:extLst>
            </p:cNvPr>
            <p:cNvCxnSpPr>
              <a:stCxn id="11" idx="0"/>
              <a:endCxn id="9" idx="4"/>
            </p:cNvCxnSpPr>
            <p:nvPr/>
          </p:nvCxnSpPr>
          <p:spPr>
            <a:xfrm flipV="1">
              <a:off x="8215907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19D461-8E5F-4978-9C3B-B503618C3309}"/>
                </a:ext>
              </a:extLst>
            </p:cNvPr>
            <p:cNvCxnSpPr>
              <a:stCxn id="9" idx="6"/>
            </p:cNvCxnSpPr>
            <p:nvPr/>
          </p:nvCxnSpPr>
          <p:spPr>
            <a:xfrm>
              <a:off x="8435285" y="5405935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DFE5FB22-8600-4E52-A747-3EF60EF85819}"/>
                    </a:ext>
                  </a:extLst>
                </p:cNvPr>
                <p:cNvSpPr/>
                <p:nvPr/>
              </p:nvSpPr>
              <p:spPr>
                <a:xfrm>
                  <a:off x="8686759" y="519319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A550AF37-D11F-40B0-9D36-F292B6018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759" y="5193197"/>
                  <a:ext cx="410158" cy="410158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B15FBB4-F508-4DC7-9C42-5E55C1CE5933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8891838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3897F64F-31BB-412D-BF13-99B62A6D4BEA}"/>
                    </a:ext>
                  </a:extLst>
                </p:cNvPr>
                <p:cNvSpPr/>
                <p:nvPr/>
              </p:nvSpPr>
              <p:spPr>
                <a:xfrm>
                  <a:off x="8686759" y="5770184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8" name="椭圆 177">
                  <a:extLst>
                    <a:ext uri="{FF2B5EF4-FFF2-40B4-BE49-F238E27FC236}">
                      <a16:creationId xmlns:a16="http://schemas.microsoft.com/office/drawing/2014/main" id="{1A281C6D-0FB8-4D02-883C-3413E2D50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759" y="5770184"/>
                  <a:ext cx="410158" cy="410158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26D8CAF-A0CD-4C87-9F5E-217AB1BAADD9}"/>
                </a:ext>
              </a:extLst>
            </p:cNvPr>
            <p:cNvCxnSpPr>
              <a:stCxn id="16" idx="0"/>
              <a:endCxn id="14" idx="4"/>
            </p:cNvCxnSpPr>
            <p:nvPr/>
          </p:nvCxnSpPr>
          <p:spPr>
            <a:xfrm flipV="1">
              <a:off x="8891838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5985CC3-49C0-43F1-994E-36425BC3B888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9111216" y="540593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A6194F06-C9A3-4A50-9435-18426F41CEC4}"/>
                    </a:ext>
                  </a:extLst>
                </p:cNvPr>
                <p:cNvSpPr/>
                <p:nvPr/>
              </p:nvSpPr>
              <p:spPr>
                <a:xfrm>
                  <a:off x="9364458" y="519319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7" name="椭圆 186">
                  <a:extLst>
                    <a:ext uri="{FF2B5EF4-FFF2-40B4-BE49-F238E27FC236}">
                      <a16:creationId xmlns:a16="http://schemas.microsoft.com/office/drawing/2014/main" id="{33ACF6D1-F6E4-43C7-89E0-76656035A5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458" y="5193197"/>
                  <a:ext cx="410158" cy="410158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5B0C12-607C-4B7B-8F61-0A747B138E38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9569537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175F2F70-A25F-411D-8AF8-F1FC2111FF0A}"/>
                    </a:ext>
                  </a:extLst>
                </p:cNvPr>
                <p:cNvSpPr/>
                <p:nvPr/>
              </p:nvSpPr>
              <p:spPr>
                <a:xfrm>
                  <a:off x="9364458" y="5770184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6D08CC4B-2B17-4894-BEA9-9D95009CBF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458" y="5770184"/>
                  <a:ext cx="410158" cy="410158"/>
                </a:xfrm>
                <a:prstGeom prst="ellipse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1342B19-2596-4F77-B070-C172CC180273}"/>
                </a:ext>
              </a:extLst>
            </p:cNvPr>
            <p:cNvCxnSpPr>
              <a:stCxn id="21" idx="0"/>
              <a:endCxn id="19" idx="4"/>
            </p:cNvCxnSpPr>
            <p:nvPr/>
          </p:nvCxnSpPr>
          <p:spPr>
            <a:xfrm flipV="1">
              <a:off x="9569537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C4F63B-4EAB-4331-8092-628F84A827DF}"/>
                </a:ext>
              </a:extLst>
            </p:cNvPr>
            <p:cNvCxnSpPr>
              <a:stCxn id="19" idx="6"/>
            </p:cNvCxnSpPr>
            <p:nvPr/>
          </p:nvCxnSpPr>
          <p:spPr>
            <a:xfrm>
              <a:off x="9788915" y="540593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74285C1B-06F3-4144-B746-3232C957E0DB}"/>
                    </a:ext>
                  </a:extLst>
                </p:cNvPr>
                <p:cNvSpPr/>
                <p:nvPr/>
              </p:nvSpPr>
              <p:spPr>
                <a:xfrm>
                  <a:off x="10035065" y="5206600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1" name="椭圆 200">
                  <a:extLst>
                    <a:ext uri="{FF2B5EF4-FFF2-40B4-BE49-F238E27FC236}">
                      <a16:creationId xmlns:a16="http://schemas.microsoft.com/office/drawing/2014/main" id="{6B0217BA-E963-496C-B9A7-6F4256BC7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65" y="5206600"/>
                  <a:ext cx="410158" cy="410159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EFB01CD-D0DF-4FF4-AFF7-25733EA5F37F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0240144" y="5039773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8DFF621F-F07F-4A43-8FFE-367FD6F949BC}"/>
                    </a:ext>
                  </a:extLst>
                </p:cNvPr>
                <p:cNvSpPr/>
                <p:nvPr/>
              </p:nvSpPr>
              <p:spPr>
                <a:xfrm>
                  <a:off x="10035065" y="5783587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6" name="椭圆 205">
                  <a:extLst>
                    <a:ext uri="{FF2B5EF4-FFF2-40B4-BE49-F238E27FC236}">
                      <a16:creationId xmlns:a16="http://schemas.microsoft.com/office/drawing/2014/main" id="{9E74DD80-4E1F-479A-B486-2DECE1730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65" y="5783587"/>
                  <a:ext cx="410158" cy="410159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674A72F-FB01-4D2D-BF15-E57F33999A3A}"/>
                </a:ext>
              </a:extLst>
            </p:cNvPr>
            <p:cNvCxnSpPr>
              <a:stCxn id="26" idx="0"/>
              <a:endCxn id="24" idx="4"/>
            </p:cNvCxnSpPr>
            <p:nvPr/>
          </p:nvCxnSpPr>
          <p:spPr>
            <a:xfrm flipV="1">
              <a:off x="10240144" y="5616759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42411B7-D611-4BF9-9178-61B54E0A4F25}"/>
                </a:ext>
              </a:extLst>
            </p:cNvPr>
            <p:cNvCxnSpPr>
              <a:stCxn id="24" idx="6"/>
            </p:cNvCxnSpPr>
            <p:nvPr/>
          </p:nvCxnSpPr>
          <p:spPr>
            <a:xfrm>
              <a:off x="10459522" y="5419337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DAF1E3-C01D-477A-B01C-C7A838D15AA6}"/>
                  </a:ext>
                </a:extLst>
              </p:cNvPr>
              <p:cNvSpPr/>
              <p:nvPr/>
            </p:nvSpPr>
            <p:spPr>
              <a:xfrm>
                <a:off x="3025355" y="3258239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4DAF1E3-C01D-477A-B01C-C7A838D1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55" y="3258239"/>
                <a:ext cx="605319" cy="289713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9018A7E-FF23-4E45-B0FC-A3F8BA8E7253}"/>
                  </a:ext>
                </a:extLst>
              </p:cNvPr>
              <p:cNvSpPr/>
              <p:nvPr/>
            </p:nvSpPr>
            <p:spPr>
              <a:xfrm>
                <a:off x="3678165" y="3258238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9018A7E-FF23-4E45-B0FC-A3F8BA8E7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65" y="3258238"/>
                <a:ext cx="605319" cy="289713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3EE744A-4E1A-4314-A9DC-45D892E119AA}"/>
                  </a:ext>
                </a:extLst>
              </p:cNvPr>
              <p:cNvSpPr/>
              <p:nvPr/>
            </p:nvSpPr>
            <p:spPr>
              <a:xfrm>
                <a:off x="4361108" y="3255766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3EE744A-4E1A-4314-A9DC-45D892E11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108" y="3255766"/>
                <a:ext cx="605319" cy="289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BEE0D28-DE73-4E8A-ACCA-26EE83EA6998}"/>
                  </a:ext>
                </a:extLst>
              </p:cNvPr>
              <p:cNvSpPr/>
              <p:nvPr/>
            </p:nvSpPr>
            <p:spPr>
              <a:xfrm>
                <a:off x="5030334" y="3256552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BEE0D28-DE73-4E8A-ACCA-26EE83EA6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34" y="3256552"/>
                <a:ext cx="605319" cy="289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B07E994D-2786-4856-AAEC-41D65EB04711}"/>
              </a:ext>
            </a:extLst>
          </p:cNvPr>
          <p:cNvGrpSpPr/>
          <p:nvPr/>
        </p:nvGrpSpPr>
        <p:grpSpPr>
          <a:xfrm>
            <a:off x="3103678" y="1957342"/>
            <a:ext cx="2653773" cy="1167376"/>
            <a:chOff x="8010828" y="5026370"/>
            <a:chExt cx="2653773" cy="1167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63BC75C0-5CDC-4B5D-A3E6-37F1890195E5}"/>
                    </a:ext>
                  </a:extLst>
                </p:cNvPr>
                <p:cNvSpPr/>
                <p:nvPr/>
              </p:nvSpPr>
              <p:spPr>
                <a:xfrm>
                  <a:off x="8010828" y="5193198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9C131CEB-5FD5-4F0F-A921-7A05D0AF9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828" y="5193198"/>
                  <a:ext cx="410159" cy="410159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0138233-76C0-4C3B-8B72-A56ABDD125C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8215907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432A3229-F794-4546-BBAD-F4E8BA5CA9A8}"/>
                    </a:ext>
                  </a:extLst>
                </p:cNvPr>
                <p:cNvSpPr/>
                <p:nvPr/>
              </p:nvSpPr>
              <p:spPr>
                <a:xfrm>
                  <a:off x="8010828" y="5770185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C77D2701-97F0-4304-9301-92D8F0A7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828" y="5770185"/>
                  <a:ext cx="410159" cy="410159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94ADBDA-0B6C-4C3B-ADB6-4FDB76221880}"/>
                </a:ext>
              </a:extLst>
            </p:cNvPr>
            <p:cNvCxnSpPr>
              <a:stCxn id="36" idx="0"/>
              <a:endCxn id="34" idx="4"/>
            </p:cNvCxnSpPr>
            <p:nvPr/>
          </p:nvCxnSpPr>
          <p:spPr>
            <a:xfrm flipV="1">
              <a:off x="8215907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8FC8F35-2A7E-4E54-A2BE-A697A5F1D42C}"/>
                </a:ext>
              </a:extLst>
            </p:cNvPr>
            <p:cNvCxnSpPr>
              <a:stCxn id="34" idx="6"/>
            </p:cNvCxnSpPr>
            <p:nvPr/>
          </p:nvCxnSpPr>
          <p:spPr>
            <a:xfrm>
              <a:off x="8435285" y="5405935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36D16B49-1826-47D2-9AFD-18EEBCAE9B23}"/>
                    </a:ext>
                  </a:extLst>
                </p:cNvPr>
                <p:cNvSpPr/>
                <p:nvPr/>
              </p:nvSpPr>
              <p:spPr>
                <a:xfrm>
                  <a:off x="8686759" y="519319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A550AF37-D11F-40B0-9D36-F292B6018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759" y="5193197"/>
                  <a:ext cx="410158" cy="410158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98CEE55-E44D-4708-AB7C-F0010F424099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8891838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E64C9100-9128-4CEA-B84F-6374B990371B}"/>
                    </a:ext>
                  </a:extLst>
                </p:cNvPr>
                <p:cNvSpPr/>
                <p:nvPr/>
              </p:nvSpPr>
              <p:spPr>
                <a:xfrm>
                  <a:off x="8686759" y="5770184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8" name="椭圆 177">
                  <a:extLst>
                    <a:ext uri="{FF2B5EF4-FFF2-40B4-BE49-F238E27FC236}">
                      <a16:creationId xmlns:a16="http://schemas.microsoft.com/office/drawing/2014/main" id="{1A281C6D-0FB8-4D02-883C-3413E2D50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759" y="5770184"/>
                  <a:ext cx="410158" cy="410158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6ABF6E5-1E80-4C85-953D-2B7B10122CEA}"/>
                </a:ext>
              </a:extLst>
            </p:cNvPr>
            <p:cNvCxnSpPr>
              <a:stCxn id="41" idx="0"/>
              <a:endCxn id="39" idx="4"/>
            </p:cNvCxnSpPr>
            <p:nvPr/>
          </p:nvCxnSpPr>
          <p:spPr>
            <a:xfrm flipV="1">
              <a:off x="8891838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5FD5BCE-2EE6-4089-9314-3A171B1CD551}"/>
                </a:ext>
              </a:extLst>
            </p:cNvPr>
            <p:cNvCxnSpPr>
              <a:stCxn id="39" idx="6"/>
            </p:cNvCxnSpPr>
            <p:nvPr/>
          </p:nvCxnSpPr>
          <p:spPr>
            <a:xfrm>
              <a:off x="9111216" y="540593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AC3AEBB1-11A0-4F86-97EA-1EC730BCE698}"/>
                    </a:ext>
                  </a:extLst>
                </p:cNvPr>
                <p:cNvSpPr/>
                <p:nvPr/>
              </p:nvSpPr>
              <p:spPr>
                <a:xfrm>
                  <a:off x="9364458" y="519319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7" name="椭圆 186">
                  <a:extLst>
                    <a:ext uri="{FF2B5EF4-FFF2-40B4-BE49-F238E27FC236}">
                      <a16:creationId xmlns:a16="http://schemas.microsoft.com/office/drawing/2014/main" id="{33ACF6D1-F6E4-43C7-89E0-76656035A5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458" y="5193197"/>
                  <a:ext cx="410158" cy="410158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C0E937E-85FC-4C4B-8489-A5C494D749CD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9569537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C00D6B74-E0F6-4918-B86D-130352D37B90}"/>
                    </a:ext>
                  </a:extLst>
                </p:cNvPr>
                <p:cNvSpPr/>
                <p:nvPr/>
              </p:nvSpPr>
              <p:spPr>
                <a:xfrm>
                  <a:off x="9364458" y="5770184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6D08CC4B-2B17-4894-BEA9-9D95009CBF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458" y="5770184"/>
                  <a:ext cx="410158" cy="410158"/>
                </a:xfrm>
                <a:prstGeom prst="ellipse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7FB3F31-5101-4437-BA3C-46ED7A832009}"/>
                </a:ext>
              </a:extLst>
            </p:cNvPr>
            <p:cNvCxnSpPr>
              <a:stCxn id="46" idx="0"/>
              <a:endCxn id="44" idx="4"/>
            </p:cNvCxnSpPr>
            <p:nvPr/>
          </p:nvCxnSpPr>
          <p:spPr>
            <a:xfrm flipV="1">
              <a:off x="9569537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786EEB6-CC04-41B5-BF8A-5A1CD010227E}"/>
                </a:ext>
              </a:extLst>
            </p:cNvPr>
            <p:cNvCxnSpPr>
              <a:stCxn id="44" idx="6"/>
            </p:cNvCxnSpPr>
            <p:nvPr/>
          </p:nvCxnSpPr>
          <p:spPr>
            <a:xfrm>
              <a:off x="9788915" y="540593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AEC87E69-D633-4694-9DB2-96880326A9D0}"/>
                    </a:ext>
                  </a:extLst>
                </p:cNvPr>
                <p:cNvSpPr/>
                <p:nvPr/>
              </p:nvSpPr>
              <p:spPr>
                <a:xfrm>
                  <a:off x="10035065" y="5206600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1" name="椭圆 200">
                  <a:extLst>
                    <a:ext uri="{FF2B5EF4-FFF2-40B4-BE49-F238E27FC236}">
                      <a16:creationId xmlns:a16="http://schemas.microsoft.com/office/drawing/2014/main" id="{6B0217BA-E963-496C-B9A7-6F4256BC7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65" y="5206600"/>
                  <a:ext cx="410158" cy="410159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40EE5AC-65E6-4FC8-A014-83996B9F09A0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10240144" y="5039773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1E9FD2F-025C-4D0E-8278-07763DD0DC22}"/>
                    </a:ext>
                  </a:extLst>
                </p:cNvPr>
                <p:cNvSpPr/>
                <p:nvPr/>
              </p:nvSpPr>
              <p:spPr>
                <a:xfrm>
                  <a:off x="10035065" y="5783587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6" name="椭圆 205">
                  <a:extLst>
                    <a:ext uri="{FF2B5EF4-FFF2-40B4-BE49-F238E27FC236}">
                      <a16:creationId xmlns:a16="http://schemas.microsoft.com/office/drawing/2014/main" id="{9E74DD80-4E1F-479A-B486-2DECE1730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65" y="5783587"/>
                  <a:ext cx="410158" cy="410159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EAF8555-BC6B-4D43-A775-BB2BFA21666B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10240144" y="5616759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9A1BF5A-356C-4857-AFF2-08117861B84E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10459522" y="5419337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69FA2D3-2AA1-4281-89FD-C430A9D8FA2B}"/>
              </a:ext>
            </a:extLst>
          </p:cNvPr>
          <p:cNvGrpSpPr/>
          <p:nvPr/>
        </p:nvGrpSpPr>
        <p:grpSpPr>
          <a:xfrm>
            <a:off x="3103678" y="1375855"/>
            <a:ext cx="2653773" cy="590389"/>
            <a:chOff x="3606686" y="5206600"/>
            <a:chExt cx="2653773" cy="590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092E9752-AA36-4D78-9E1B-CDC9661CB243}"/>
                    </a:ext>
                  </a:extLst>
                </p:cNvPr>
                <p:cNvSpPr/>
                <p:nvPr/>
              </p:nvSpPr>
              <p:spPr>
                <a:xfrm>
                  <a:off x="3606686" y="5373428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E92D35FC-7545-42AD-AE70-08F8F956A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686" y="5373428"/>
                  <a:ext cx="410159" cy="410159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3F28986-E9CE-4DEB-B77D-DA9F8366948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V="1">
              <a:off x="3811765" y="520660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68836BA8-3B97-49F5-AFBC-162FD1685871}"/>
                </a:ext>
              </a:extLst>
            </p:cNvPr>
            <p:cNvCxnSpPr>
              <a:stCxn id="55" idx="6"/>
            </p:cNvCxnSpPr>
            <p:nvPr/>
          </p:nvCxnSpPr>
          <p:spPr>
            <a:xfrm>
              <a:off x="4031143" y="5586165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B3372DE5-BC3A-48A6-8BF0-08961FA81453}"/>
                    </a:ext>
                  </a:extLst>
                </p:cNvPr>
                <p:cNvSpPr/>
                <p:nvPr/>
              </p:nvSpPr>
              <p:spPr>
                <a:xfrm>
                  <a:off x="4282617" y="537342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FD6173FB-BAB0-4939-A33F-13CBFDEBDD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617" y="5373427"/>
                  <a:ext cx="410158" cy="410158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3EF998E-4452-47D0-B6A7-B8C4796A8075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V="1">
              <a:off x="4487696" y="520660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BD10FC2-71DC-487A-A44A-B81EC53C22D4}"/>
                </a:ext>
              </a:extLst>
            </p:cNvPr>
            <p:cNvCxnSpPr>
              <a:stCxn id="58" idx="6"/>
            </p:cNvCxnSpPr>
            <p:nvPr/>
          </p:nvCxnSpPr>
          <p:spPr>
            <a:xfrm>
              <a:off x="4707074" y="558616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02BB1FEF-4F1D-4377-A9A6-60331997CE80}"/>
                    </a:ext>
                  </a:extLst>
                </p:cNvPr>
                <p:cNvSpPr/>
                <p:nvPr/>
              </p:nvSpPr>
              <p:spPr>
                <a:xfrm>
                  <a:off x="4960316" y="537342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7619BAA4-FE9C-4792-A9B9-DA8E1C299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16" y="5373427"/>
                  <a:ext cx="410158" cy="410158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812242D-3AFB-488A-9F4A-88920D2FB2E1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5165395" y="520660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3F12C66-8A3A-47B7-ABC2-8316057EEA57}"/>
                </a:ext>
              </a:extLst>
            </p:cNvPr>
            <p:cNvCxnSpPr>
              <a:stCxn id="61" idx="6"/>
            </p:cNvCxnSpPr>
            <p:nvPr/>
          </p:nvCxnSpPr>
          <p:spPr>
            <a:xfrm>
              <a:off x="5384773" y="558616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9CF20297-255B-47C3-9CAF-0F2DCD04E698}"/>
                    </a:ext>
                  </a:extLst>
                </p:cNvPr>
                <p:cNvSpPr/>
                <p:nvPr/>
              </p:nvSpPr>
              <p:spPr>
                <a:xfrm>
                  <a:off x="5630923" y="5386830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0" name="椭圆 229">
                  <a:extLst>
                    <a:ext uri="{FF2B5EF4-FFF2-40B4-BE49-F238E27FC236}">
                      <a16:creationId xmlns:a16="http://schemas.microsoft.com/office/drawing/2014/main" id="{7E926D8B-4294-48FA-95F2-D91351B1B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923" y="5386830"/>
                  <a:ext cx="410158" cy="410159"/>
                </a:xfrm>
                <a:prstGeom prst="ellipse">
                  <a:avLst/>
                </a:prstGeom>
                <a:blipFill>
                  <a:blip r:embed="rId5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13435EE9-470A-4F38-9BB0-1408B842F224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5836002" y="5220003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CD6D91E3-D585-4F5F-977B-643336BAA00A}"/>
                </a:ext>
              </a:extLst>
            </p:cNvPr>
            <p:cNvCxnSpPr>
              <a:stCxn id="64" idx="6"/>
            </p:cNvCxnSpPr>
            <p:nvPr/>
          </p:nvCxnSpPr>
          <p:spPr>
            <a:xfrm>
              <a:off x="6055380" y="5599567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DC46CC6-7F0A-47E1-91A0-36797F9C7EEB}"/>
                  </a:ext>
                </a:extLst>
              </p:cNvPr>
              <p:cNvSpPr/>
              <p:nvPr/>
            </p:nvSpPr>
            <p:spPr>
              <a:xfrm>
                <a:off x="5896102" y="3251265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DC46CC6-7F0A-47E1-91A0-36797F9C7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102" y="3251265"/>
                <a:ext cx="605319" cy="289713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8DCCEF8-F3D6-4619-9FD2-E471C694ED49}"/>
                  </a:ext>
                </a:extLst>
              </p:cNvPr>
              <p:cNvSpPr/>
              <p:nvPr/>
            </p:nvSpPr>
            <p:spPr>
              <a:xfrm>
                <a:off x="6548912" y="3251264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8DCCEF8-F3D6-4619-9FD2-E471C694E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912" y="3251264"/>
                <a:ext cx="605319" cy="289713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FD76709-5292-4844-A972-7D9B96F467C5}"/>
                  </a:ext>
                </a:extLst>
              </p:cNvPr>
              <p:cNvSpPr/>
              <p:nvPr/>
            </p:nvSpPr>
            <p:spPr>
              <a:xfrm>
                <a:off x="7231855" y="3248792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FD76709-5292-4844-A972-7D9B96F46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55" y="3248792"/>
                <a:ext cx="605319" cy="289713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C10499B-208A-440F-9BDC-68C9CD290A8C}"/>
                  </a:ext>
                </a:extLst>
              </p:cNvPr>
              <p:cNvSpPr/>
              <p:nvPr/>
            </p:nvSpPr>
            <p:spPr>
              <a:xfrm>
                <a:off x="7901081" y="3249578"/>
                <a:ext cx="605319" cy="2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76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C10499B-208A-440F-9BDC-68C9CD290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81" y="3249578"/>
                <a:ext cx="605319" cy="289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A3883C-B03E-4091-8AE3-F5AC93D13BE0}"/>
              </a:ext>
            </a:extLst>
          </p:cNvPr>
          <p:cNvGrpSpPr/>
          <p:nvPr/>
        </p:nvGrpSpPr>
        <p:grpSpPr>
          <a:xfrm>
            <a:off x="5974425" y="1950368"/>
            <a:ext cx="2653773" cy="1167376"/>
            <a:chOff x="8010828" y="5026370"/>
            <a:chExt cx="2653773" cy="1167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EF48BB47-760C-46C5-AF43-938049410F6C}"/>
                    </a:ext>
                  </a:extLst>
                </p:cNvPr>
                <p:cNvSpPr/>
                <p:nvPr/>
              </p:nvSpPr>
              <p:spPr>
                <a:xfrm>
                  <a:off x="8010828" y="5193198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9C131CEB-5FD5-4F0F-A921-7A05D0AF9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828" y="5193198"/>
                  <a:ext cx="410159" cy="410159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1F50740-A95E-4832-A566-B3B8329FE7F3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8215907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138C0300-48F4-48B2-94D9-7FBFBD3AD506}"/>
                    </a:ext>
                  </a:extLst>
                </p:cNvPr>
                <p:cNvSpPr/>
                <p:nvPr/>
              </p:nvSpPr>
              <p:spPr>
                <a:xfrm>
                  <a:off x="8010828" y="5770185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C77D2701-97F0-4304-9301-92D8F0A7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828" y="5770185"/>
                  <a:ext cx="410159" cy="410159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7AE68F86-0BC8-4C80-A094-252317519C1F}"/>
                </a:ext>
              </a:extLst>
            </p:cNvPr>
            <p:cNvCxnSpPr>
              <a:stCxn id="74" idx="0"/>
              <a:endCxn id="72" idx="4"/>
            </p:cNvCxnSpPr>
            <p:nvPr/>
          </p:nvCxnSpPr>
          <p:spPr>
            <a:xfrm flipV="1">
              <a:off x="8215907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FA2697C-A625-4A46-85E5-5EED479D3275}"/>
                </a:ext>
              </a:extLst>
            </p:cNvPr>
            <p:cNvCxnSpPr>
              <a:stCxn id="72" idx="6"/>
            </p:cNvCxnSpPr>
            <p:nvPr/>
          </p:nvCxnSpPr>
          <p:spPr>
            <a:xfrm>
              <a:off x="8435285" y="5405935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D49C66B9-2171-4F54-8807-13CB6E5EFF87}"/>
                    </a:ext>
                  </a:extLst>
                </p:cNvPr>
                <p:cNvSpPr/>
                <p:nvPr/>
              </p:nvSpPr>
              <p:spPr>
                <a:xfrm>
                  <a:off x="8686759" y="519319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A550AF37-D11F-40B0-9D36-F292B6018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759" y="5193197"/>
                  <a:ext cx="410158" cy="410158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017015C8-11BC-4AD8-BEAF-E68361A93FB5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8891838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B50FB006-64B8-4B80-8E53-8836EA4B1852}"/>
                    </a:ext>
                  </a:extLst>
                </p:cNvPr>
                <p:cNvSpPr/>
                <p:nvPr/>
              </p:nvSpPr>
              <p:spPr>
                <a:xfrm>
                  <a:off x="8686759" y="5770184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8" name="椭圆 177">
                  <a:extLst>
                    <a:ext uri="{FF2B5EF4-FFF2-40B4-BE49-F238E27FC236}">
                      <a16:creationId xmlns:a16="http://schemas.microsoft.com/office/drawing/2014/main" id="{1A281C6D-0FB8-4D02-883C-3413E2D50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759" y="5770184"/>
                  <a:ext cx="410158" cy="410158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2EEC7CF1-1D9F-417C-BEBB-F6DBB78D2E50}"/>
                </a:ext>
              </a:extLst>
            </p:cNvPr>
            <p:cNvCxnSpPr>
              <a:stCxn id="79" idx="0"/>
              <a:endCxn id="77" idx="4"/>
            </p:cNvCxnSpPr>
            <p:nvPr/>
          </p:nvCxnSpPr>
          <p:spPr>
            <a:xfrm flipV="1">
              <a:off x="8891838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EA2479C-A502-481E-85CB-F2E6FFB3A6F7}"/>
                </a:ext>
              </a:extLst>
            </p:cNvPr>
            <p:cNvCxnSpPr>
              <a:stCxn id="77" idx="6"/>
            </p:cNvCxnSpPr>
            <p:nvPr/>
          </p:nvCxnSpPr>
          <p:spPr>
            <a:xfrm>
              <a:off x="9111216" y="540593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DA187AAE-C554-406A-A01C-EDD70BF60E2E}"/>
                    </a:ext>
                  </a:extLst>
                </p:cNvPr>
                <p:cNvSpPr/>
                <p:nvPr/>
              </p:nvSpPr>
              <p:spPr>
                <a:xfrm>
                  <a:off x="9364458" y="519319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7" name="椭圆 186">
                  <a:extLst>
                    <a:ext uri="{FF2B5EF4-FFF2-40B4-BE49-F238E27FC236}">
                      <a16:creationId xmlns:a16="http://schemas.microsoft.com/office/drawing/2014/main" id="{33ACF6D1-F6E4-43C7-89E0-76656035A5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458" y="5193197"/>
                  <a:ext cx="410158" cy="410158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2910EE6C-EC7D-40D3-85FB-AAE07A2DEBCE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V="1">
              <a:off x="9569537" y="502637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F6DF01B0-DA2E-407F-A26F-A89E27748F73}"/>
                    </a:ext>
                  </a:extLst>
                </p:cNvPr>
                <p:cNvSpPr/>
                <p:nvPr/>
              </p:nvSpPr>
              <p:spPr>
                <a:xfrm>
                  <a:off x="9364458" y="5770184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6D08CC4B-2B17-4894-BEA9-9D95009CBF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458" y="5770184"/>
                  <a:ext cx="410158" cy="410158"/>
                </a:xfrm>
                <a:prstGeom prst="ellipse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DBAA772-C463-450F-8EFF-22D80EA9DB33}"/>
                </a:ext>
              </a:extLst>
            </p:cNvPr>
            <p:cNvCxnSpPr>
              <a:stCxn id="84" idx="0"/>
              <a:endCxn id="82" idx="4"/>
            </p:cNvCxnSpPr>
            <p:nvPr/>
          </p:nvCxnSpPr>
          <p:spPr>
            <a:xfrm flipV="1">
              <a:off x="9569537" y="5603356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3C0DF971-7BDD-4831-9801-568481ADDA29}"/>
                </a:ext>
              </a:extLst>
            </p:cNvPr>
            <p:cNvCxnSpPr>
              <a:stCxn id="82" idx="6"/>
            </p:cNvCxnSpPr>
            <p:nvPr/>
          </p:nvCxnSpPr>
          <p:spPr>
            <a:xfrm>
              <a:off x="9788915" y="540593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AFBC10A3-9EBA-42F7-A17C-9F036329FB91}"/>
                    </a:ext>
                  </a:extLst>
                </p:cNvPr>
                <p:cNvSpPr/>
                <p:nvPr/>
              </p:nvSpPr>
              <p:spPr>
                <a:xfrm>
                  <a:off x="10035065" y="5206600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1" name="椭圆 200">
                  <a:extLst>
                    <a:ext uri="{FF2B5EF4-FFF2-40B4-BE49-F238E27FC236}">
                      <a16:creationId xmlns:a16="http://schemas.microsoft.com/office/drawing/2014/main" id="{6B0217BA-E963-496C-B9A7-6F4256BC7A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65" y="5206600"/>
                  <a:ext cx="410158" cy="410159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42B3A66-D814-42BF-A85C-8D7BD5C3DE3C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10240144" y="5039773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F601BA30-4156-4B66-AA17-C24D816FDBE9}"/>
                    </a:ext>
                  </a:extLst>
                </p:cNvPr>
                <p:cNvSpPr/>
                <p:nvPr/>
              </p:nvSpPr>
              <p:spPr>
                <a:xfrm>
                  <a:off x="10035065" y="5783587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6" name="椭圆 205">
                  <a:extLst>
                    <a:ext uri="{FF2B5EF4-FFF2-40B4-BE49-F238E27FC236}">
                      <a16:creationId xmlns:a16="http://schemas.microsoft.com/office/drawing/2014/main" id="{9E74DD80-4E1F-479A-B486-2DECE1730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65" y="5783587"/>
                  <a:ext cx="410158" cy="410159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87B03DD7-56E6-40E0-BF7A-5947D958AABE}"/>
                </a:ext>
              </a:extLst>
            </p:cNvPr>
            <p:cNvCxnSpPr>
              <a:stCxn id="89" idx="0"/>
              <a:endCxn id="87" idx="4"/>
            </p:cNvCxnSpPr>
            <p:nvPr/>
          </p:nvCxnSpPr>
          <p:spPr>
            <a:xfrm flipV="1">
              <a:off x="10240144" y="5616759"/>
              <a:ext cx="0" cy="166828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AB37301-5D49-40EE-B339-56BC9418E98A}"/>
                </a:ext>
              </a:extLst>
            </p:cNvPr>
            <p:cNvCxnSpPr>
              <a:stCxn id="87" idx="6"/>
            </p:cNvCxnSpPr>
            <p:nvPr/>
          </p:nvCxnSpPr>
          <p:spPr>
            <a:xfrm>
              <a:off x="10459522" y="5419337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63190F2-7009-4F07-9EA4-2D3636E5B58B}"/>
              </a:ext>
            </a:extLst>
          </p:cNvPr>
          <p:cNvGrpSpPr/>
          <p:nvPr/>
        </p:nvGrpSpPr>
        <p:grpSpPr>
          <a:xfrm>
            <a:off x="5974425" y="1368881"/>
            <a:ext cx="2653773" cy="590389"/>
            <a:chOff x="3606686" y="5206600"/>
            <a:chExt cx="2653773" cy="590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817E8E97-D643-40EB-BA93-3EC4F1C203ED}"/>
                    </a:ext>
                  </a:extLst>
                </p:cNvPr>
                <p:cNvSpPr/>
                <p:nvPr/>
              </p:nvSpPr>
              <p:spPr>
                <a:xfrm>
                  <a:off x="3606686" y="5373428"/>
                  <a:ext cx="410159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E92D35FC-7545-42AD-AE70-08F8F956A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686" y="5373428"/>
                  <a:ext cx="410159" cy="410159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F23E5C04-B7F7-453E-9C79-4A782A72D4AF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3811765" y="520660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F7600EF-3CE7-448B-943C-258A3E8B7DC7}"/>
                </a:ext>
              </a:extLst>
            </p:cNvPr>
            <p:cNvCxnSpPr>
              <a:stCxn id="93" idx="6"/>
            </p:cNvCxnSpPr>
            <p:nvPr/>
          </p:nvCxnSpPr>
          <p:spPr>
            <a:xfrm>
              <a:off x="4031143" y="5586165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0BB77E41-4753-4C9B-92A2-06C0F1B86228}"/>
                    </a:ext>
                  </a:extLst>
                </p:cNvPr>
                <p:cNvSpPr/>
                <p:nvPr/>
              </p:nvSpPr>
              <p:spPr>
                <a:xfrm>
                  <a:off x="4282617" y="537342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0" name="椭圆 219">
                  <a:extLst>
                    <a:ext uri="{FF2B5EF4-FFF2-40B4-BE49-F238E27FC236}">
                      <a16:creationId xmlns:a16="http://schemas.microsoft.com/office/drawing/2014/main" id="{FD6173FB-BAB0-4939-A33F-13CBFDEBDD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617" y="5373427"/>
                  <a:ext cx="410158" cy="410158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0E30612-E741-4646-8167-788E47B75CA7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V="1">
              <a:off x="4487696" y="520660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99E7FE9-8634-4FC5-9DF2-B0B4D5FE7B5A}"/>
                </a:ext>
              </a:extLst>
            </p:cNvPr>
            <p:cNvCxnSpPr>
              <a:stCxn id="96" idx="6"/>
            </p:cNvCxnSpPr>
            <p:nvPr/>
          </p:nvCxnSpPr>
          <p:spPr>
            <a:xfrm>
              <a:off x="4707074" y="558616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29EF7FA-BE3F-441A-A806-6C45D8B1CEBD}"/>
                    </a:ext>
                  </a:extLst>
                </p:cNvPr>
                <p:cNvSpPr/>
                <p:nvPr/>
              </p:nvSpPr>
              <p:spPr>
                <a:xfrm>
                  <a:off x="4960316" y="5373427"/>
                  <a:ext cx="410158" cy="41015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7619BAA4-FE9C-4792-A9B9-DA8E1C299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16" y="5373427"/>
                  <a:ext cx="410158" cy="410158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078FE0A9-9AAF-430A-9944-F05C4DB6E8E2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flipV="1">
              <a:off x="5165395" y="5206600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F6B9C7CD-D0CB-477C-A83E-6C6BDC758135}"/>
                </a:ext>
              </a:extLst>
            </p:cNvPr>
            <p:cNvCxnSpPr>
              <a:stCxn id="99" idx="6"/>
            </p:cNvCxnSpPr>
            <p:nvPr/>
          </p:nvCxnSpPr>
          <p:spPr>
            <a:xfrm>
              <a:off x="5384773" y="5586164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C7306B37-1E3E-444D-A1A9-A1537E86A506}"/>
                    </a:ext>
                  </a:extLst>
                </p:cNvPr>
                <p:cNvSpPr/>
                <p:nvPr/>
              </p:nvSpPr>
              <p:spPr>
                <a:xfrm>
                  <a:off x="5630923" y="5386830"/>
                  <a:ext cx="410158" cy="41015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28B5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76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0" name="椭圆 229">
                  <a:extLst>
                    <a:ext uri="{FF2B5EF4-FFF2-40B4-BE49-F238E27FC236}">
                      <a16:creationId xmlns:a16="http://schemas.microsoft.com/office/drawing/2014/main" id="{7E926D8B-4294-48FA-95F2-D91351B1B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923" y="5386830"/>
                  <a:ext cx="410158" cy="410159"/>
                </a:xfrm>
                <a:prstGeom prst="ellipse">
                  <a:avLst/>
                </a:prstGeom>
                <a:blipFill>
                  <a:blip r:embed="rId57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BC1D305D-DD82-47CC-9CCE-66FE8B7DEA49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V="1">
              <a:off x="5836002" y="5220003"/>
              <a:ext cx="0" cy="166827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0907439-F1D7-40D1-A7E3-E38911260198}"/>
                </a:ext>
              </a:extLst>
            </p:cNvPr>
            <p:cNvCxnSpPr>
              <a:stCxn id="102" idx="6"/>
            </p:cNvCxnSpPr>
            <p:nvPr/>
          </p:nvCxnSpPr>
          <p:spPr>
            <a:xfrm>
              <a:off x="6055380" y="5599567"/>
              <a:ext cx="20507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28B5F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144FA18-B41B-4EAF-AD94-7E5A53850CA0}"/>
              </a:ext>
            </a:extLst>
          </p:cNvPr>
          <p:cNvGrpSpPr/>
          <p:nvPr/>
        </p:nvGrpSpPr>
        <p:grpSpPr>
          <a:xfrm>
            <a:off x="5974425" y="372199"/>
            <a:ext cx="2653773" cy="1009592"/>
            <a:chOff x="8010828" y="3448201"/>
            <a:chExt cx="2653773" cy="1009592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2F1223C-A49D-46BA-AC76-59FB089EC93F}"/>
                </a:ext>
              </a:extLst>
            </p:cNvPr>
            <p:cNvGrpSpPr/>
            <p:nvPr/>
          </p:nvGrpSpPr>
          <p:grpSpPr>
            <a:xfrm>
              <a:off x="8010828" y="3867404"/>
              <a:ext cx="2653773" cy="590389"/>
              <a:chOff x="3606686" y="5206600"/>
              <a:chExt cx="2653773" cy="5903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602A3900-6859-48E8-B590-F138AE557025}"/>
                      </a:ext>
                    </a:extLst>
                  </p:cNvPr>
                  <p:cNvSpPr/>
                  <p:nvPr/>
                </p:nvSpPr>
                <p:spPr>
                  <a:xfrm>
                    <a:off x="3606686" y="5373428"/>
                    <a:ext cx="410159" cy="41015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6E6CB867-85F9-4032-92A1-AEFF02F3D4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6686" y="5373428"/>
                    <a:ext cx="410159" cy="410159"/>
                  </a:xfrm>
                  <a:prstGeom prst="ellipse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D8D3DBBF-B7CE-4145-87CC-6F1500CF7748}"/>
                  </a:ext>
                </a:extLst>
              </p:cNvPr>
              <p:cNvCxnSpPr>
                <a:cxnSpLocks/>
                <a:stCxn id="112" idx="0"/>
              </p:cNvCxnSpPr>
              <p:nvPr/>
            </p:nvCxnSpPr>
            <p:spPr>
              <a:xfrm flipV="1">
                <a:off x="3811765" y="5206600"/>
                <a:ext cx="0" cy="16682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598ACA1A-2F4B-4B5B-9C1B-3762DD6F105A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>
                <a:off x="4031143" y="5586165"/>
                <a:ext cx="205079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36D07DA9-F25F-45D8-8125-075FB66D1C9B}"/>
                      </a:ext>
                    </a:extLst>
                  </p:cNvPr>
                  <p:cNvSpPr/>
                  <p:nvPr/>
                </p:nvSpPr>
                <p:spPr>
                  <a:xfrm>
                    <a:off x="4282617" y="5373427"/>
                    <a:ext cx="410158" cy="4101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DB8C3630-74E6-40E4-921C-AE3B15C722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2617" y="5373427"/>
                    <a:ext cx="410158" cy="410158"/>
                  </a:xfrm>
                  <a:prstGeom prst="ellipse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0A2D352-0648-4A30-A424-08492238AEED}"/>
                  </a:ext>
                </a:extLst>
              </p:cNvPr>
              <p:cNvCxnSpPr>
                <a:cxnSpLocks/>
                <a:stCxn id="115" idx="0"/>
              </p:cNvCxnSpPr>
              <p:nvPr/>
            </p:nvCxnSpPr>
            <p:spPr>
              <a:xfrm flipV="1">
                <a:off x="4487696" y="5206600"/>
                <a:ext cx="0" cy="16682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9538A7B0-8427-40D0-8184-947BF4DC3323}"/>
                  </a:ext>
                </a:extLst>
              </p:cNvPr>
              <p:cNvCxnSpPr>
                <a:stCxn id="115" idx="6"/>
              </p:cNvCxnSpPr>
              <p:nvPr/>
            </p:nvCxnSpPr>
            <p:spPr>
              <a:xfrm>
                <a:off x="4707074" y="5586164"/>
                <a:ext cx="205079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310F4F1C-2832-479B-871A-4247D42FC582}"/>
                      </a:ext>
                    </a:extLst>
                  </p:cNvPr>
                  <p:cNvSpPr/>
                  <p:nvPr/>
                </p:nvSpPr>
                <p:spPr>
                  <a:xfrm>
                    <a:off x="4960316" y="5373427"/>
                    <a:ext cx="410158" cy="4101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622A75D0-5F04-445E-B2ED-B5BB89AB55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316" y="5373427"/>
                    <a:ext cx="410158" cy="410158"/>
                  </a:xfrm>
                  <a:prstGeom prst="ellipse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9CDBD8D6-0BE2-4576-9402-8615659313A6}"/>
                  </a:ext>
                </a:extLst>
              </p:cNvPr>
              <p:cNvCxnSpPr>
                <a:cxnSpLocks/>
                <a:stCxn id="118" idx="0"/>
              </p:cNvCxnSpPr>
              <p:nvPr/>
            </p:nvCxnSpPr>
            <p:spPr>
              <a:xfrm flipV="1">
                <a:off x="5165395" y="5206600"/>
                <a:ext cx="0" cy="16682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C1065750-CE04-4FAB-B1D3-012648ED0009}"/>
                  </a:ext>
                </a:extLst>
              </p:cNvPr>
              <p:cNvCxnSpPr>
                <a:stCxn id="118" idx="6"/>
              </p:cNvCxnSpPr>
              <p:nvPr/>
            </p:nvCxnSpPr>
            <p:spPr>
              <a:xfrm>
                <a:off x="5384773" y="5586164"/>
                <a:ext cx="205079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83D6F9AF-2171-46E5-9BEC-A420D3277C7E}"/>
                      </a:ext>
                    </a:extLst>
                  </p:cNvPr>
                  <p:cNvSpPr/>
                  <p:nvPr/>
                </p:nvSpPr>
                <p:spPr>
                  <a:xfrm>
                    <a:off x="5630923" y="5386830"/>
                    <a:ext cx="410158" cy="41015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7B8FA0AC-8508-4F44-8CCE-C83B54AEE5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0923" y="5386830"/>
                    <a:ext cx="410158" cy="410159"/>
                  </a:xfrm>
                  <a:prstGeom prst="ellipse">
                    <a:avLst/>
                  </a:prstGeom>
                  <a:blipFill>
                    <a:blip r:embed="rId62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94C8B7C0-DBC5-406C-BA78-4AB027AD67E6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5836002" y="5220003"/>
                <a:ext cx="0" cy="16682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BBEB03C5-D525-4CE1-B32B-1170B00353C3}"/>
                  </a:ext>
                </a:extLst>
              </p:cNvPr>
              <p:cNvCxnSpPr>
                <a:stCxn id="121" idx="6"/>
              </p:cNvCxnSpPr>
              <p:nvPr/>
            </p:nvCxnSpPr>
            <p:spPr>
              <a:xfrm>
                <a:off x="6055380" y="5599567"/>
                <a:ext cx="205079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28B5F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006FE50-6F0C-4E3E-8C02-2348AEA6F351}"/>
                </a:ext>
              </a:extLst>
            </p:cNvPr>
            <p:cNvGrpSpPr/>
            <p:nvPr/>
          </p:nvGrpSpPr>
          <p:grpSpPr>
            <a:xfrm>
              <a:off x="8010828" y="3448201"/>
              <a:ext cx="2434395" cy="423562"/>
              <a:chOff x="3606686" y="5373427"/>
              <a:chExt cx="2434395" cy="4235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椭圆 107">
                    <a:extLst>
                      <a:ext uri="{FF2B5EF4-FFF2-40B4-BE49-F238E27FC236}">
                        <a16:creationId xmlns:a16="http://schemas.microsoft.com/office/drawing/2014/main" id="{1F7D9E2A-6835-457E-89AC-922FFFED2DF1}"/>
                      </a:ext>
                    </a:extLst>
                  </p:cNvPr>
                  <p:cNvSpPr/>
                  <p:nvPr/>
                </p:nvSpPr>
                <p:spPr>
                  <a:xfrm>
                    <a:off x="3606686" y="5373428"/>
                    <a:ext cx="410159" cy="41015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49" name="椭圆 248">
                    <a:extLst>
                      <a:ext uri="{FF2B5EF4-FFF2-40B4-BE49-F238E27FC236}">
                        <a16:creationId xmlns:a16="http://schemas.microsoft.com/office/drawing/2014/main" id="{0D89EB37-C248-40DB-90B2-1736A47C1E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6686" y="5373428"/>
                    <a:ext cx="410159" cy="410159"/>
                  </a:xfrm>
                  <a:prstGeom prst="ellipse">
                    <a:avLst/>
                  </a:prstGeom>
                  <a:blipFill>
                    <a:blip r:embed="rId63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椭圆 108">
                    <a:extLst>
                      <a:ext uri="{FF2B5EF4-FFF2-40B4-BE49-F238E27FC236}">
                        <a16:creationId xmlns:a16="http://schemas.microsoft.com/office/drawing/2014/main" id="{E506FF0C-295F-426A-A570-4048F40BA2A3}"/>
                      </a:ext>
                    </a:extLst>
                  </p:cNvPr>
                  <p:cNvSpPr/>
                  <p:nvPr/>
                </p:nvSpPr>
                <p:spPr>
                  <a:xfrm>
                    <a:off x="4282617" y="5373427"/>
                    <a:ext cx="410158" cy="4101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2" name="椭圆 251">
                    <a:extLst>
                      <a:ext uri="{FF2B5EF4-FFF2-40B4-BE49-F238E27FC236}">
                        <a16:creationId xmlns:a16="http://schemas.microsoft.com/office/drawing/2014/main" id="{816E37D7-CF4A-4441-B67B-879989B57F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2617" y="5373427"/>
                    <a:ext cx="410158" cy="410158"/>
                  </a:xfrm>
                  <a:prstGeom prst="ellipse">
                    <a:avLst/>
                  </a:prstGeom>
                  <a:blipFill>
                    <a:blip r:embed="rId64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FF481F8F-6858-49FF-BBB0-BA1D66D3D9E6}"/>
                      </a:ext>
                    </a:extLst>
                  </p:cNvPr>
                  <p:cNvSpPr/>
                  <p:nvPr/>
                </p:nvSpPr>
                <p:spPr>
                  <a:xfrm>
                    <a:off x="4960316" y="5373427"/>
                    <a:ext cx="410158" cy="4101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5" name="椭圆 254">
                    <a:extLst>
                      <a:ext uri="{FF2B5EF4-FFF2-40B4-BE49-F238E27FC236}">
                        <a16:creationId xmlns:a16="http://schemas.microsoft.com/office/drawing/2014/main" id="{AEC512AD-7876-4463-9515-0E22BDBA5B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316" y="5373427"/>
                    <a:ext cx="410158" cy="410158"/>
                  </a:xfrm>
                  <a:prstGeom prst="ellipse">
                    <a:avLst/>
                  </a:prstGeom>
                  <a:blipFill>
                    <a:blip r:embed="rId65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5BEAAD11-4E92-48FB-85B0-CD22F87F5424}"/>
                      </a:ext>
                    </a:extLst>
                  </p:cNvPr>
                  <p:cNvSpPr/>
                  <p:nvPr/>
                </p:nvSpPr>
                <p:spPr>
                  <a:xfrm>
                    <a:off x="5630923" y="5386830"/>
                    <a:ext cx="410158" cy="41015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 algn="ctr">
                    <a:solidFill>
                      <a:srgbClr val="28B5F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76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8" name="椭圆 257">
                    <a:extLst>
                      <a:ext uri="{FF2B5EF4-FFF2-40B4-BE49-F238E27FC236}">
                        <a16:creationId xmlns:a16="http://schemas.microsoft.com/office/drawing/2014/main" id="{0C928C5E-C48E-4C6F-9DD2-2575823D61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0923" y="5386830"/>
                    <a:ext cx="410158" cy="410159"/>
                  </a:xfrm>
                  <a:prstGeom prst="ellipse">
                    <a:avLst/>
                  </a:prstGeom>
                  <a:blipFill>
                    <a:blip r:embed="rId66"/>
                    <a:stretch>
                      <a:fillRect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67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9" grpId="0"/>
      <p:bldP spid="30" grpId="0"/>
      <p:bldP spid="31" grpId="0"/>
      <p:bldP spid="32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202</Words>
  <Application>Microsoft Office PowerPoint</Application>
  <PresentationFormat>宽屏</PresentationFormat>
  <Paragraphs>154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5</cp:revision>
  <dcterms:created xsi:type="dcterms:W3CDTF">2020-12-10T07:21:12Z</dcterms:created>
  <dcterms:modified xsi:type="dcterms:W3CDTF">2020-12-10T07:30:15Z</dcterms:modified>
</cp:coreProperties>
</file>