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0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6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0E64-FA14-4722-8390-7BAB631C1BF9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FB63-EC60-4AA3-98AF-19639964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457200" y="714375"/>
            <a:ext cx="8229600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Algorithm of Expression Change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31840" y="6309320"/>
            <a:ext cx="223224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Structure - Fall 2011 - SJTU</a:t>
            </a:r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467544" y="1772816"/>
            <a:ext cx="8229600" cy="41044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000" dirty="0" smtClean="0"/>
              <a:t>Read an input character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000" dirty="0" smtClean="0"/>
              <a:t>Actions that will be performed at the end of each input </a:t>
            </a:r>
          </a:p>
          <a:p>
            <a:pPr marL="857250" lvl="1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Opening bracket: </a:t>
            </a:r>
            <a:r>
              <a:rPr lang="en-US" altLang="zh-CN" sz="1600" i="1" dirty="0" smtClean="0">
                <a:cs typeface="Arial" pitchFamily="34" charset="0"/>
              </a:rPr>
              <a:t>Push</a:t>
            </a:r>
            <a:r>
              <a:rPr lang="en-US" altLang="zh-CN" sz="1600" dirty="0" smtClean="0">
                <a:cs typeface="Arial" pitchFamily="34" charset="0"/>
              </a:rPr>
              <a:t> it into character stack and then Go to step (1) </a:t>
            </a:r>
          </a:p>
          <a:p>
            <a:pPr marL="857250" lvl="1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Number: </a:t>
            </a:r>
            <a:r>
              <a:rPr lang="en-US" altLang="zh-CN" sz="1600" i="1" dirty="0" smtClean="0">
                <a:cs typeface="Arial" pitchFamily="34" charset="0"/>
              </a:rPr>
              <a:t>Print </a:t>
            </a:r>
            <a:r>
              <a:rPr lang="en-US" altLang="zh-CN" sz="1600" dirty="0" smtClean="0">
                <a:cs typeface="Arial" pitchFamily="34" charset="0"/>
              </a:rPr>
              <a:t>it immediately, Go to step (1) </a:t>
            </a:r>
          </a:p>
          <a:p>
            <a:pPr marL="857250" lvl="1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Closing bracket: </a:t>
            </a:r>
          </a:p>
          <a:p>
            <a:pPr marL="800100" lvl="2" indent="0">
              <a:buNone/>
            </a:pPr>
            <a:r>
              <a:rPr lang="en-US" altLang="zh-CN" sz="1600" i="1" dirty="0" smtClean="0">
                <a:cs typeface="Arial" pitchFamily="34" charset="0"/>
              </a:rPr>
              <a:t>Pop</a:t>
            </a:r>
            <a:r>
              <a:rPr lang="en-US" altLang="zh-CN" sz="1600" dirty="0" smtClean="0">
                <a:cs typeface="Arial" pitchFamily="34" charset="0"/>
              </a:rPr>
              <a:t> the operator at the stack’s top and </a:t>
            </a:r>
            <a:r>
              <a:rPr lang="en-US" altLang="zh-CN" sz="1600" i="1" dirty="0" smtClean="0">
                <a:cs typeface="Arial" pitchFamily="34" charset="0"/>
              </a:rPr>
              <a:t>print</a:t>
            </a:r>
            <a:r>
              <a:rPr lang="en-US" altLang="zh-CN" sz="1600" dirty="0" smtClean="0">
                <a:cs typeface="Arial" pitchFamily="34" charset="0"/>
              </a:rPr>
              <a:t> it until meet the opening bracket, then </a:t>
            </a:r>
            <a:r>
              <a:rPr lang="en-US" altLang="zh-CN" sz="1600" i="1" dirty="0" smtClean="0">
                <a:cs typeface="Arial" pitchFamily="34" charset="0"/>
              </a:rPr>
              <a:t>pop </a:t>
            </a:r>
            <a:r>
              <a:rPr lang="en-US" altLang="zh-CN" sz="1600" dirty="0" smtClean="0">
                <a:cs typeface="Arial" pitchFamily="34" charset="0"/>
              </a:rPr>
              <a:t>the opening bracket , Go to step (1)</a:t>
            </a:r>
            <a:endParaRPr lang="en-US" altLang="zh-CN" sz="1600" i="1" dirty="0" smtClean="0">
              <a:cs typeface="Arial" pitchFamily="34" charset="0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Operator: Do the comparative priority check </a:t>
            </a:r>
          </a:p>
          <a:p>
            <a:pPr marL="1257300" lvl="2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while the character stack's </a:t>
            </a:r>
            <a:r>
              <a:rPr lang="en-US" altLang="zh-CN" sz="1600" i="1" dirty="0" smtClean="0">
                <a:cs typeface="Arial" pitchFamily="34" charset="0"/>
              </a:rPr>
              <a:t>top</a:t>
            </a:r>
            <a:r>
              <a:rPr lang="en-US" altLang="zh-CN" sz="1600" dirty="0" smtClean="0">
                <a:cs typeface="Arial" pitchFamily="34" charset="0"/>
              </a:rPr>
              <a:t> contains an operator with equal or higher priority,  </a:t>
            </a:r>
            <a:r>
              <a:rPr lang="en-US" altLang="zh-CN" sz="1600" i="1" dirty="0" smtClean="0">
                <a:cs typeface="Arial" pitchFamily="34" charset="0"/>
              </a:rPr>
              <a:t>pop</a:t>
            </a:r>
            <a:r>
              <a:rPr lang="en-US" altLang="zh-CN" sz="1600" dirty="0" smtClean="0">
                <a:cs typeface="Arial" pitchFamily="34" charset="0"/>
              </a:rPr>
              <a:t> it and </a:t>
            </a:r>
            <a:r>
              <a:rPr lang="en-US" altLang="zh-CN" sz="1600" i="1" dirty="0" smtClean="0">
                <a:cs typeface="Arial" pitchFamily="34" charset="0"/>
              </a:rPr>
              <a:t>print </a:t>
            </a:r>
            <a:r>
              <a:rPr lang="en-US" altLang="zh-CN" sz="1600" dirty="0" smtClean="0">
                <a:cs typeface="Arial" pitchFamily="34" charset="0"/>
              </a:rPr>
              <a:t>it.</a:t>
            </a:r>
          </a:p>
          <a:p>
            <a:pPr marL="1257300" lvl="2" indent="-457200">
              <a:buFontTx/>
              <a:buAutoNum type="arabicPeriod"/>
            </a:pPr>
            <a:r>
              <a:rPr lang="en-US" altLang="zh-CN" sz="1600" dirty="0" smtClean="0">
                <a:cs typeface="Arial" pitchFamily="34" charset="0"/>
              </a:rPr>
              <a:t>if meet a lower-priority operator (including the opening bracket)  at the top of the stack , push the input character into stack , Go </a:t>
            </a:r>
            <a:r>
              <a:rPr lang="en-US" altLang="zh-CN" sz="1600" smtClean="0">
                <a:cs typeface="Arial" pitchFamily="34" charset="0"/>
              </a:rPr>
              <a:t>to step (</a:t>
            </a:r>
            <a:r>
              <a:rPr lang="en-US" altLang="zh-CN" sz="1600" dirty="0" smtClean="0">
                <a:cs typeface="Arial" pitchFamily="34" charset="0"/>
              </a:rPr>
              <a:t>1)</a:t>
            </a:r>
            <a:endParaRPr lang="en-US" altLang="zh-CN" sz="1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Algorithm of Expression Change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of Expression Change</dc:title>
  <dc:creator>C-Tan-one</dc:creator>
  <cp:lastModifiedBy>C-Tan-one</cp:lastModifiedBy>
  <cp:revision>3</cp:revision>
  <dcterms:created xsi:type="dcterms:W3CDTF">2015-10-08T12:24:29Z</dcterms:created>
  <dcterms:modified xsi:type="dcterms:W3CDTF">2015-10-08T12:50:16Z</dcterms:modified>
</cp:coreProperties>
</file>