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1733" y="-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ode\ELCM\Data\Error%20Analysis%20(Plots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ode\ELCM\Data\Error%20Analysis%20(Plots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600"/>
              <a:t>Group by Error</a:t>
            </a:r>
            <a:r>
              <a:rPr lang="en-US" sz="3600" baseline="0"/>
              <a:t> </a:t>
            </a:r>
            <a:r>
              <a:rPr lang="en-US" sz="3600"/>
              <a:t>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GroupByErrorType1!$C$1</c:f>
              <c:strCache>
                <c:ptCount val="1"/>
                <c:pt idx="0">
                  <c:v>Total Error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DB8-449B-A51B-D7DCFBDEE9D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DB8-449B-A51B-D7DCFBDEE9D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DB8-449B-A51B-D7DCFBDEE9D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DB8-449B-A51B-D7DCFBDEE9D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6DB8-449B-A51B-D7DCFBDEE9D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6DB8-449B-A51B-D7DCFBDEE9DE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GroupByErrorType1!$B$2:$B$7</c:f>
              <c:strCache>
                <c:ptCount val="6"/>
                <c:pt idx="0">
                  <c:v>M </c:v>
                </c:pt>
                <c:pt idx="1">
                  <c:v>R4</c:v>
                </c:pt>
                <c:pt idx="2">
                  <c:v>W </c:v>
                </c:pt>
                <c:pt idx="3">
                  <c:v>O </c:v>
                </c:pt>
                <c:pt idx="4">
                  <c:v>R5</c:v>
                </c:pt>
                <c:pt idx="5">
                  <c:v>Null</c:v>
                </c:pt>
              </c:strCache>
            </c:strRef>
          </c:cat>
          <c:val>
            <c:numRef>
              <c:f>GroupByErrorType1!$C$2:$C$7</c:f>
              <c:numCache>
                <c:formatCode>General</c:formatCode>
                <c:ptCount val="6"/>
                <c:pt idx="0">
                  <c:v>511316</c:v>
                </c:pt>
                <c:pt idx="1">
                  <c:v>285950</c:v>
                </c:pt>
                <c:pt idx="2">
                  <c:v>277153</c:v>
                </c:pt>
                <c:pt idx="3">
                  <c:v>111934</c:v>
                </c:pt>
                <c:pt idx="4">
                  <c:v>17455</c:v>
                </c:pt>
                <c:pt idx="5">
                  <c:v>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DB8-449B-A51B-D7DCFBDEE9D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166870245915973"/>
          <c:y val="0.22788157849165816"/>
          <c:w val="0.13598069600359267"/>
          <c:h val="0.62733003077815219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4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3200">
                <a:solidFill>
                  <a:sysClr val="windowText" lastClr="000000"/>
                </a:solidFill>
              </a:rPr>
              <a:t>Top 50 Errors</a:t>
            </a:r>
          </a:p>
        </c:rich>
      </c:tx>
      <c:layout>
        <c:manualLayout>
          <c:xMode val="edge"/>
          <c:yMode val="edge"/>
          <c:x val="0.67636218606563259"/>
          <c:y val="1.31931551937075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'Top50 Errors'!$B$1</c:f>
              <c:strCache>
                <c:ptCount val="1"/>
                <c:pt idx="0">
                  <c:v>Total Error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96D-4CAC-A35E-9FAEBDF98BD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96D-4CAC-A35E-9FAEBDF98BD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96D-4CAC-A35E-9FAEBDF98BD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96D-4CAC-A35E-9FAEBDF98BD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196D-4CAC-A35E-9FAEBDF98BD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196D-4CAC-A35E-9FAEBDF98BD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196D-4CAC-A35E-9FAEBDF98BD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196D-4CAC-A35E-9FAEBDF98BD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196D-4CAC-A35E-9FAEBDF98BD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196D-4CAC-A35E-9FAEBDF98BD1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196D-4CAC-A35E-9FAEBDF98BD1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196D-4CAC-A35E-9FAEBDF98BD1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196D-4CAC-A35E-9FAEBDF98BD1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196D-4CAC-A35E-9FAEBDF98BD1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D-196D-4CAC-A35E-9FAEBDF98BD1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F-196D-4CAC-A35E-9FAEBDF98BD1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1-196D-4CAC-A35E-9FAEBDF98BD1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3-196D-4CAC-A35E-9FAEBDF98BD1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5-196D-4CAC-A35E-9FAEBDF98BD1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7-196D-4CAC-A35E-9FAEBDF98BD1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9-196D-4CAC-A35E-9FAEBDF98BD1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B-196D-4CAC-A35E-9FAEBDF98BD1}"/>
              </c:ext>
            </c:extLst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D-196D-4CAC-A35E-9FAEBDF98BD1}"/>
              </c:ext>
            </c:extLst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F-196D-4CAC-A35E-9FAEBDF98BD1}"/>
              </c:ext>
            </c:extLst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1-196D-4CAC-A35E-9FAEBDF98BD1}"/>
              </c:ext>
            </c:extLst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3-196D-4CAC-A35E-9FAEBDF98BD1}"/>
              </c:ext>
            </c:extLst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5-196D-4CAC-A35E-9FAEBDF98BD1}"/>
              </c:ext>
            </c:extLst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7-196D-4CAC-A35E-9FAEBDF98BD1}"/>
              </c:ext>
            </c:extLst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9-196D-4CAC-A35E-9FAEBDF98BD1}"/>
              </c:ext>
            </c:extLst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B-196D-4CAC-A35E-9FAEBDF98BD1}"/>
              </c:ext>
            </c:extLst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D-196D-4CAC-A35E-9FAEBDF98BD1}"/>
              </c:ext>
            </c:extLst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F-196D-4CAC-A35E-9FAEBDF98BD1}"/>
              </c:ext>
            </c:extLst>
          </c:dPt>
          <c:dPt>
            <c:idx val="32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1-196D-4CAC-A35E-9FAEBDF98BD1}"/>
              </c:ext>
            </c:extLst>
          </c:dPt>
          <c:dPt>
            <c:idx val="33"/>
            <c:bubble3D val="0"/>
            <c:spPr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3-196D-4CAC-A35E-9FAEBDF98BD1}"/>
              </c:ext>
            </c:extLst>
          </c:dPt>
          <c:dPt>
            <c:idx val="34"/>
            <c:bubble3D val="0"/>
            <c:spPr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5-196D-4CAC-A35E-9FAEBDF98BD1}"/>
              </c:ext>
            </c:extLst>
          </c:dPt>
          <c:dPt>
            <c:idx val="35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7-196D-4CAC-A35E-9FAEBDF98BD1}"/>
              </c:ext>
            </c:extLst>
          </c:dPt>
          <c:dPt>
            <c:idx val="36"/>
            <c:bubble3D val="0"/>
            <c:spPr>
              <a:solidFill>
                <a:schemeClr val="accent1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9-196D-4CAC-A35E-9FAEBDF98BD1}"/>
              </c:ext>
            </c:extLst>
          </c:dPt>
          <c:dPt>
            <c:idx val="37"/>
            <c:bubble3D val="0"/>
            <c:spPr>
              <a:solidFill>
                <a:schemeClr val="accent2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B-196D-4CAC-A35E-9FAEBDF98BD1}"/>
              </c:ext>
            </c:extLst>
          </c:dPt>
          <c:dPt>
            <c:idx val="38"/>
            <c:bubble3D val="0"/>
            <c:spPr>
              <a:solidFill>
                <a:schemeClr val="accent3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D-196D-4CAC-A35E-9FAEBDF98BD1}"/>
              </c:ext>
            </c:extLst>
          </c:dPt>
          <c:dPt>
            <c:idx val="39"/>
            <c:bubble3D val="0"/>
            <c:spPr>
              <a:solidFill>
                <a:schemeClr val="accent4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4F-196D-4CAC-A35E-9FAEBDF98BD1}"/>
              </c:ext>
            </c:extLst>
          </c:dPt>
          <c:dPt>
            <c:idx val="40"/>
            <c:bubble3D val="0"/>
            <c:spPr>
              <a:solidFill>
                <a:schemeClr val="accent5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1-196D-4CAC-A35E-9FAEBDF98BD1}"/>
              </c:ext>
            </c:extLst>
          </c:dPt>
          <c:dPt>
            <c:idx val="41"/>
            <c:bubble3D val="0"/>
            <c:spPr>
              <a:solidFill>
                <a:schemeClr val="accent6">
                  <a:lumMod val="70000"/>
                  <a:lumOff val="3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3-196D-4CAC-A35E-9FAEBDF98BD1}"/>
              </c:ext>
            </c:extLst>
          </c:dPt>
          <c:dPt>
            <c:idx val="42"/>
            <c:bubble3D val="0"/>
            <c:spPr>
              <a:solidFill>
                <a:schemeClr val="accent1">
                  <a:lumMod val="7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5-196D-4CAC-A35E-9FAEBDF98BD1}"/>
              </c:ext>
            </c:extLst>
          </c:dPt>
          <c:dPt>
            <c:idx val="43"/>
            <c:bubble3D val="0"/>
            <c:spPr>
              <a:solidFill>
                <a:schemeClr val="accent2">
                  <a:lumMod val="7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7-196D-4CAC-A35E-9FAEBDF98BD1}"/>
              </c:ext>
            </c:extLst>
          </c:dPt>
          <c:dPt>
            <c:idx val="44"/>
            <c:bubble3D val="0"/>
            <c:spPr>
              <a:solidFill>
                <a:schemeClr val="accent3">
                  <a:lumMod val="7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9-196D-4CAC-A35E-9FAEBDF98BD1}"/>
              </c:ext>
            </c:extLst>
          </c:dPt>
          <c:dPt>
            <c:idx val="45"/>
            <c:bubble3D val="0"/>
            <c:spPr>
              <a:solidFill>
                <a:schemeClr val="accent4">
                  <a:lumMod val="7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B-196D-4CAC-A35E-9FAEBDF98BD1}"/>
              </c:ext>
            </c:extLst>
          </c:dPt>
          <c:dPt>
            <c:idx val="46"/>
            <c:bubble3D val="0"/>
            <c:spPr>
              <a:solidFill>
                <a:schemeClr val="accent5">
                  <a:lumMod val="7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D-196D-4CAC-A35E-9FAEBDF98BD1}"/>
              </c:ext>
            </c:extLst>
          </c:dPt>
          <c:dPt>
            <c:idx val="47"/>
            <c:bubble3D val="0"/>
            <c:spPr>
              <a:solidFill>
                <a:schemeClr val="accent6">
                  <a:lumMod val="7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5F-196D-4CAC-A35E-9FAEBDF98BD1}"/>
              </c:ext>
            </c:extLst>
          </c:dPt>
          <c:dPt>
            <c:idx val="48"/>
            <c:bubble3D val="0"/>
            <c:spPr>
              <a:solidFill>
                <a:schemeClr val="accent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61-196D-4CAC-A35E-9FAEBDF98BD1}"/>
              </c:ext>
            </c:extLst>
          </c:dPt>
          <c:dPt>
            <c:idx val="49"/>
            <c:bubble3D val="0"/>
            <c:spPr>
              <a:solidFill>
                <a:schemeClr val="accent2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63-196D-4CAC-A35E-9FAEBDF98BD1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'Top50 Errors'!$A$2:$A$51</c:f>
              <c:strCache>
                <c:ptCount val="50"/>
                <c:pt idx="0">
                  <c:v>Management System - Controlled Fleet Stop</c:v>
                </c:pt>
                <c:pt idx="1">
                  <c:v>F-PLC - Lost Heartbeat Signal</c:v>
                </c:pt>
                <c:pt idx="2">
                  <c:v>Management System - Direct Stop</c:v>
                </c:pt>
                <c:pt idx="3">
                  <c:v>AGV - Lifting Functionality Disabled</c:v>
                </c:pt>
                <c:pt idx="4">
                  <c:v>Load Type - Sensor / Load Command Mismatch</c:v>
                </c:pt>
                <c:pt idx="5">
                  <c:v>Traction Battery - Temperature Low Message</c:v>
                </c:pt>
                <c:pt idx="6">
                  <c:v>Load Type - Invalid Sensor States</c:v>
                </c:pt>
                <c:pt idx="7">
                  <c:v>Disconnected from the FMDS</c:v>
                </c:pt>
                <c:pt idx="8">
                  <c:v>Tire Pressure - Not All Set</c:v>
                </c:pt>
                <c:pt idx="9">
                  <c:v>Ultrasonic Sensor - Rack Navigation Sensor Error - FR1</c:v>
                </c:pt>
                <c:pt idx="10">
                  <c:v>Navigation Computer - Travel Lane Error - F</c:v>
                </c:pt>
                <c:pt idx="11">
                  <c:v>Navigation Computer - Travel Lane Error - R</c:v>
                </c:pt>
                <c:pt idx="12">
                  <c:v>PLC - ABB Error - Category 4</c:v>
                </c:pt>
                <c:pt idx="13">
                  <c:v>Tire Pressure - &lt;= 9 bar - RR</c:v>
                </c:pt>
                <c:pt idx="14">
                  <c:v>Traction Battery - Voltage Warning</c:v>
                </c:pt>
                <c:pt idx="15">
                  <c:v>Temperature Monitor - Too Cold - Hydraulic Cabinet (+L3)</c:v>
                </c:pt>
                <c:pt idx="16">
                  <c:v>Tire Pressure - &lt;= 9 bar - RL</c:v>
                </c:pt>
                <c:pt idx="17">
                  <c:v>Ultrasonic Sensor - Rack Navigation Sensor Error - RR2</c:v>
                </c:pt>
                <c:pt idx="18">
                  <c:v>Tire Pressure - &lt;= 9 bar - FR</c:v>
                </c:pt>
                <c:pt idx="19">
                  <c:v>Traction Battery - Wire IQ - Not Responding Warning</c:v>
                </c:pt>
                <c:pt idx="20">
                  <c:v>Traction Battery - Electrolyte Level Low</c:v>
                </c:pt>
                <c:pt idx="21">
                  <c:v>Tire Pressure - &lt;= 9 bar - FL</c:v>
                </c:pt>
                <c:pt idx="22">
                  <c:v>Traction Battery - at least one battery pack is too low</c:v>
                </c:pt>
                <c:pt idx="23">
                  <c:v>Ultrasonic Sensor - Rack Occupied Sensor Error - FL</c:v>
                </c:pt>
                <c:pt idx="24">
                  <c:v>E-Stop - Engaged - E-Stop Chain Not OK</c:v>
                </c:pt>
                <c:pt idx="25">
                  <c:v>Traction Battery - Temperature High Warning</c:v>
                </c:pt>
                <c:pt idx="26">
                  <c:v>Navigation Computer - Signal from Safety Relay is Missing while not Driving</c:v>
                </c:pt>
                <c:pt idx="27">
                  <c:v>Tire Pressure - Data Receiver Not Responding - F</c:v>
                </c:pt>
                <c:pt idx="28">
                  <c:v>Power In-Feed - Earth Ground Connection Error</c:v>
                </c:pt>
                <c:pt idx="29">
                  <c:v>Traction Battery - Voltage Alert</c:v>
                </c:pt>
                <c:pt idx="30">
                  <c:v>Temperature Monitor - Too Cold - Inverter Cabinet (+L2)</c:v>
                </c:pt>
                <c:pt idx="31">
                  <c:v>Temperature Monitor - Too Cold - Power Infeed Cabinet (+L4)</c:v>
                </c:pt>
                <c:pt idx="32">
                  <c:v>AGV - Operation Mode Switch not in 'AUTO'</c:v>
                </c:pt>
                <c:pt idx="33">
                  <c:v>Ultrasonic Sensor - Rack Navigation Sensor Error - RR1</c:v>
                </c:pt>
                <c:pt idx="34">
                  <c:v>Traction Battery - Charge &lt;= 25%</c:v>
                </c:pt>
                <c:pt idx="35">
                  <c:v>E-Stop - Engaged - Hand Remote</c:v>
                </c:pt>
                <c:pt idx="36">
                  <c:v>Navigation Computer - Main Contactor (-K51 / -K52) - Signal is Missing</c:v>
                </c:pt>
                <c:pt idx="37">
                  <c:v>Navigation Computer -  Corrupted Route Data - Index</c:v>
                </c:pt>
                <c:pt idx="38">
                  <c:v>TEAMS-Error: Stop point error</c:v>
                </c:pt>
                <c:pt idx="39">
                  <c:v>Ultrasonic Sensor - Rack Occupied Sensor Error - RML</c:v>
                </c:pt>
                <c:pt idx="40">
                  <c:v>Hydraulic System - Hydraulic Temperature Warning</c:v>
                </c:pt>
                <c:pt idx="41">
                  <c:v>Traction Battery - Wire IQ - System Not Found</c:v>
                </c:pt>
                <c:pt idx="42">
                  <c:v>Inverter - Oil Cooler Error</c:v>
                </c:pt>
                <c:pt idx="43">
                  <c:v>Temperature Monitor - Too Cold - Navigation Cabinet (+L1)</c:v>
                </c:pt>
                <c:pt idx="44">
                  <c:v>Lift Platform - Cylinder Warnung - FML</c:v>
                </c:pt>
                <c:pt idx="45">
                  <c:v>Lift Platform - Cylinder Warnung - FL</c:v>
                </c:pt>
                <c:pt idx="46">
                  <c:v>Traction Battery - Temperature High Error</c:v>
                </c:pt>
                <c:pt idx="47">
                  <c:v>TEAMS-Error: Driving timeout</c:v>
                </c:pt>
                <c:pt idx="48">
                  <c:v>PLC - ABB Error - Category 3</c:v>
                </c:pt>
                <c:pt idx="49">
                  <c:v>Navigation Computer - Maximum Steering Angle Reached - RL</c:v>
                </c:pt>
              </c:strCache>
            </c:strRef>
          </c:cat>
          <c:val>
            <c:numRef>
              <c:f>'Top50 Errors'!$B$2:$B$51</c:f>
              <c:numCache>
                <c:formatCode>General</c:formatCode>
                <c:ptCount val="50"/>
                <c:pt idx="0">
                  <c:v>166366</c:v>
                </c:pt>
                <c:pt idx="1">
                  <c:v>88829</c:v>
                </c:pt>
                <c:pt idx="2">
                  <c:v>84848</c:v>
                </c:pt>
                <c:pt idx="3">
                  <c:v>79931</c:v>
                </c:pt>
                <c:pt idx="4">
                  <c:v>77981</c:v>
                </c:pt>
                <c:pt idx="5">
                  <c:v>76779</c:v>
                </c:pt>
                <c:pt idx="6">
                  <c:v>68250</c:v>
                </c:pt>
                <c:pt idx="7">
                  <c:v>58250</c:v>
                </c:pt>
                <c:pt idx="8">
                  <c:v>49678</c:v>
                </c:pt>
                <c:pt idx="9">
                  <c:v>39835</c:v>
                </c:pt>
                <c:pt idx="10">
                  <c:v>34477</c:v>
                </c:pt>
                <c:pt idx="11">
                  <c:v>27603</c:v>
                </c:pt>
                <c:pt idx="12">
                  <c:v>23790</c:v>
                </c:pt>
                <c:pt idx="13">
                  <c:v>14887</c:v>
                </c:pt>
                <c:pt idx="14">
                  <c:v>13815</c:v>
                </c:pt>
                <c:pt idx="15">
                  <c:v>13577</c:v>
                </c:pt>
                <c:pt idx="16">
                  <c:v>12588</c:v>
                </c:pt>
                <c:pt idx="17">
                  <c:v>11480</c:v>
                </c:pt>
                <c:pt idx="18">
                  <c:v>10490</c:v>
                </c:pt>
                <c:pt idx="19">
                  <c:v>9853</c:v>
                </c:pt>
                <c:pt idx="20">
                  <c:v>9364</c:v>
                </c:pt>
                <c:pt idx="21">
                  <c:v>9101</c:v>
                </c:pt>
                <c:pt idx="22">
                  <c:v>9014</c:v>
                </c:pt>
                <c:pt idx="23">
                  <c:v>8779</c:v>
                </c:pt>
                <c:pt idx="24">
                  <c:v>8762</c:v>
                </c:pt>
                <c:pt idx="25">
                  <c:v>8650</c:v>
                </c:pt>
                <c:pt idx="26">
                  <c:v>8533</c:v>
                </c:pt>
                <c:pt idx="27">
                  <c:v>7752</c:v>
                </c:pt>
                <c:pt idx="28">
                  <c:v>7318</c:v>
                </c:pt>
                <c:pt idx="29">
                  <c:v>6956</c:v>
                </c:pt>
                <c:pt idx="30">
                  <c:v>6382</c:v>
                </c:pt>
                <c:pt idx="31">
                  <c:v>5879</c:v>
                </c:pt>
                <c:pt idx="32">
                  <c:v>5057</c:v>
                </c:pt>
                <c:pt idx="33">
                  <c:v>4771</c:v>
                </c:pt>
                <c:pt idx="34">
                  <c:v>3836</c:v>
                </c:pt>
                <c:pt idx="35">
                  <c:v>3748</c:v>
                </c:pt>
                <c:pt idx="36">
                  <c:v>3389</c:v>
                </c:pt>
                <c:pt idx="37">
                  <c:v>3326</c:v>
                </c:pt>
                <c:pt idx="38">
                  <c:v>3136</c:v>
                </c:pt>
                <c:pt idx="39">
                  <c:v>3129</c:v>
                </c:pt>
                <c:pt idx="40">
                  <c:v>3124</c:v>
                </c:pt>
                <c:pt idx="41">
                  <c:v>2819</c:v>
                </c:pt>
                <c:pt idx="42">
                  <c:v>2764</c:v>
                </c:pt>
                <c:pt idx="43">
                  <c:v>2728</c:v>
                </c:pt>
                <c:pt idx="44">
                  <c:v>2694</c:v>
                </c:pt>
                <c:pt idx="45">
                  <c:v>2581</c:v>
                </c:pt>
                <c:pt idx="46">
                  <c:v>2509</c:v>
                </c:pt>
                <c:pt idx="47">
                  <c:v>2332</c:v>
                </c:pt>
                <c:pt idx="48">
                  <c:v>2301</c:v>
                </c:pt>
                <c:pt idx="49">
                  <c:v>2267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4-196D-4CAC-A35E-9FAEBDF98BD1}"/>
            </c:ext>
          </c:extLst>
        </c:ser>
        <c:dLbls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229777796223983"/>
          <c:y val="9.8753493556585054E-2"/>
          <c:w val="0.33314048124611279"/>
          <c:h val="0.83228487138556573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E0FC-DC09-4147-8FB2-D73966802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AF68EB-2366-417C-8356-A8E7E1939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8B2FF-5AA6-401F-B34D-CB87D5C10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F513-F816-47F6-BD11-71BB5DAF2242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215D4-A24E-4D27-9886-3F5DAD6BA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EEF4E-A236-4E19-9FB7-5B6E49C5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F010-37CA-4F67-8130-83C15B082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8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95A1-C643-4C21-8E74-E57A353A6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55069-91B5-43F2-9120-2210ECC51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B2F54-1A3C-4A3E-96CE-6A821CC4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F513-F816-47F6-BD11-71BB5DAF2242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94665-7185-4E4C-975D-3FD50288C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DF8A9-D7D2-47B4-9468-2410584CD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F010-37CA-4F67-8130-83C15B082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4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96CC06-317A-4007-ACAC-370F063D1E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E9D67-AF1D-47B0-A724-2E109D160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666E-E937-4AE0-BB89-A5817C801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F513-F816-47F6-BD11-71BB5DAF2242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446DC-F53D-4403-AF40-7A46DA224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26DA3-9839-4B14-914D-6BB682440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F010-37CA-4F67-8130-83C15B082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2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0D269-EC41-4C3C-9A93-C77BC1CE0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93C9-C484-41BD-8265-855984161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3B6F7-AB40-4BC0-BF7C-028EB786E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F513-F816-47F6-BD11-71BB5DAF2242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212A9-139C-4C46-901A-B298FB132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75DCD-4067-48B9-A648-746CCDD6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F010-37CA-4F67-8130-83C15B082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90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9E025-FDEE-42F8-AD27-627A0ED0D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522BE-1475-4D9C-9C2C-D3339526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A3FCD-33D4-4E8E-B39D-1AEEA0C3A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F513-F816-47F6-BD11-71BB5DAF2242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A641C-FFCC-43AC-A8BB-39D3FB79E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AA1E7-CB8C-4C08-B5DF-C1CB0ECC5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F010-37CA-4F67-8130-83C15B082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4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84FB5-364E-460A-B83C-0425E826A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FA7A7-4AB8-4A40-87C9-E09A044410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74256-1B91-49B3-8735-1CF25745C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111C4-DD17-47EE-9C43-9FD27B8F9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F513-F816-47F6-BD11-71BB5DAF2242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D348A-D3BE-4A30-B8AC-453F68EC9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B064A-CA81-4628-A77E-CD06F9A51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F010-37CA-4F67-8130-83C15B082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8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7FE3E-9C7E-444E-96E5-B5C785121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414E8-A38B-4875-AED5-112BDB34E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FD146-CF79-409D-964B-653F6377C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251602-4738-40FB-A515-54964B194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5D3906-4EED-4AB3-8FE2-72B599D40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BAB85F-C908-4B86-90B0-032927958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F513-F816-47F6-BD11-71BB5DAF2242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551CB7-B562-434F-813D-FA7E8C72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14B5DD-3526-4646-AAEE-DECF462FF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F010-37CA-4F67-8130-83C15B082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41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B50F-5B5D-4121-A705-17D64166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D8C50D-E85A-4F9C-AFE9-57412BD6B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F513-F816-47F6-BD11-71BB5DAF2242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8C8AA-00D4-49EC-BDD1-895432DA7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EEEF8-47DE-4C97-986E-DA4B43B22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F010-37CA-4F67-8130-83C15B082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3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CBC76B-59D9-44C9-879F-66402519A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F513-F816-47F6-BD11-71BB5DAF2242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FB5393-5361-4086-BF8F-B8A821D75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62C9C-2932-4A91-AC4C-DF1FDE4F5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F010-37CA-4F67-8130-83C15B082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8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19648-AE7F-4D57-9E91-BFCE82458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5D253-011F-4B95-8B1D-74BDC7F8B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1F017-7894-4598-B6D5-7A4D1A5F0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404D1-211E-4917-9EA1-F48E3D7FE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F513-F816-47F6-BD11-71BB5DAF2242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30F1E-2155-486C-8C77-370A9335F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5B48F-2CE7-43DA-B820-907BF01B6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F010-37CA-4F67-8130-83C15B082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7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CD0-3435-4CCE-9C90-FE7C3BDF4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A0D7E9-5664-4548-ACEB-1560460805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A2D6F-09C8-4291-B78E-34B9E44F0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DDE31-E790-4738-A14D-8D5D3DA94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F513-F816-47F6-BD11-71BB5DAF2242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7CF0F-B280-45A4-9612-3858633C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7E4BD-58C8-4494-9160-B5209344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FF010-37CA-4F67-8130-83C15B082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9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ADFBCE-61A6-45EC-BC44-847CCD603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F76BD-93C5-41D0-AB7E-97E43CAF3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75C2D-EB0D-4BCD-9666-EB2CDD6C8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0F513-F816-47F6-BD11-71BB5DAF2242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44864-4720-4175-8557-50B8334502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EF9D4-A0D6-45A9-A66D-ED7C391E63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FF010-37CA-4F67-8130-83C15B082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5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B8D93-C429-4396-9F59-8B61DBD157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F0160-B23A-480F-90BD-5B712F2BAC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16B1895-8153-4282-8AA5-C14A583812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0230702"/>
              </p:ext>
            </p:extLst>
          </p:nvPr>
        </p:nvGraphicFramePr>
        <p:xfrm>
          <a:off x="0" y="0"/>
          <a:ext cx="12192000" cy="6890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9316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700F1-1188-4422-9D42-1E4C0F93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58BD7-F933-496A-BFDB-0ACB3FEE2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455D665-E532-49E5-84C6-DA070C52EA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4948661"/>
              </p:ext>
            </p:extLst>
          </p:nvPr>
        </p:nvGraphicFramePr>
        <p:xfrm>
          <a:off x="1" y="4399"/>
          <a:ext cx="12191999" cy="6879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80731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298B-4EDA-429E-9B65-4392FE47F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389F6A-44F2-4D67-9967-B917A4D03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802"/>
            <a:ext cx="12192000" cy="445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71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EE37F5-31BF-4C93-8C7A-6FB1F7948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573"/>
            <a:ext cx="12192000" cy="454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694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1650-553D-4999-AA72-0B6636DC1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258C6-7889-43BE-9F46-0FBE8607D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43E8D-A602-4A2D-A00F-39B25BDBB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04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4E3A4-1530-485D-8A78-787640982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FFB45-01E7-4D17-A1DB-A4397251C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89EAED-2DB0-44E8-9AB4-C30747CFB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69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2C6ED-4B4D-419A-B0AD-EEDF98A08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7E9B6-72B6-46B9-BE95-558E3D602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B00C47-CF40-4ECE-88FE-B67CCEEA3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56"/>
            <a:ext cx="12192000" cy="658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98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7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Chen</dc:creator>
  <cp:lastModifiedBy>Wang Chen</cp:lastModifiedBy>
  <cp:revision>7</cp:revision>
  <dcterms:created xsi:type="dcterms:W3CDTF">2018-07-27T17:42:14Z</dcterms:created>
  <dcterms:modified xsi:type="dcterms:W3CDTF">2018-07-27T20:07:02Z</dcterms:modified>
</cp:coreProperties>
</file>