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12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3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5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6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E64E-6BCA-49CB-B2CD-CBBAA64FA696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B032-A2F5-44BF-A53F-6A596E4D4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1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4350230" y="750926"/>
            <a:ext cx="2109898" cy="3504850"/>
          </a:xfrm>
          <a:custGeom>
            <a:avLst/>
            <a:gdLst>
              <a:gd name="connsiteX0" fmla="*/ 0 w 2114946"/>
              <a:gd name="connsiteY0" fmla="*/ 1337025 h 3467750"/>
              <a:gd name="connsiteX1" fmla="*/ 1026544 w 2114946"/>
              <a:gd name="connsiteY1" fmla="*/ 1302519 h 3467750"/>
              <a:gd name="connsiteX2" fmla="*/ 1751163 w 2114946"/>
              <a:gd name="connsiteY2" fmla="*/ 1069606 h 3467750"/>
              <a:gd name="connsiteX3" fmla="*/ 2087593 w 2114946"/>
              <a:gd name="connsiteY3" fmla="*/ 733176 h 3467750"/>
              <a:gd name="connsiteX4" fmla="*/ 2078966 w 2114946"/>
              <a:gd name="connsiteY4" fmla="*/ 422625 h 3467750"/>
              <a:gd name="connsiteX5" fmla="*/ 1949570 w 2114946"/>
              <a:gd name="connsiteY5" fmla="*/ 120700 h 3467750"/>
              <a:gd name="connsiteX6" fmla="*/ 1777042 w 2114946"/>
              <a:gd name="connsiteY6" fmla="*/ 17183 h 3467750"/>
              <a:gd name="connsiteX7" fmla="*/ 1466491 w 2114946"/>
              <a:gd name="connsiteY7" fmla="*/ 8557 h 3467750"/>
              <a:gd name="connsiteX8" fmla="*/ 1285336 w 2114946"/>
              <a:gd name="connsiteY8" fmla="*/ 103448 h 3467750"/>
              <a:gd name="connsiteX9" fmla="*/ 1086929 w 2114946"/>
              <a:gd name="connsiteY9" fmla="*/ 301855 h 3467750"/>
              <a:gd name="connsiteX10" fmla="*/ 1052423 w 2114946"/>
              <a:gd name="connsiteY10" fmla="*/ 508889 h 3467750"/>
              <a:gd name="connsiteX11" fmla="*/ 1069676 w 2114946"/>
              <a:gd name="connsiteY11" fmla="*/ 664165 h 3467750"/>
              <a:gd name="connsiteX12" fmla="*/ 1095555 w 2114946"/>
              <a:gd name="connsiteY12" fmla="*/ 853946 h 3467750"/>
              <a:gd name="connsiteX13" fmla="*/ 1138687 w 2114946"/>
              <a:gd name="connsiteY13" fmla="*/ 1095485 h 3467750"/>
              <a:gd name="connsiteX14" fmla="*/ 1173193 w 2114946"/>
              <a:gd name="connsiteY14" fmla="*/ 1138617 h 3467750"/>
              <a:gd name="connsiteX15" fmla="*/ 1311215 w 2114946"/>
              <a:gd name="connsiteY15" fmla="*/ 1250761 h 3467750"/>
              <a:gd name="connsiteX16" fmla="*/ 1431985 w 2114946"/>
              <a:gd name="connsiteY16" fmla="*/ 1371531 h 3467750"/>
              <a:gd name="connsiteX17" fmla="*/ 1613140 w 2114946"/>
              <a:gd name="connsiteY17" fmla="*/ 1630323 h 3467750"/>
              <a:gd name="connsiteX18" fmla="*/ 1690778 w 2114946"/>
              <a:gd name="connsiteY18" fmla="*/ 1845983 h 3467750"/>
              <a:gd name="connsiteX19" fmla="*/ 1708030 w 2114946"/>
              <a:gd name="connsiteY19" fmla="*/ 2199667 h 3467750"/>
              <a:gd name="connsiteX20" fmla="*/ 1664898 w 2114946"/>
              <a:gd name="connsiteY20" fmla="*/ 2346316 h 3467750"/>
              <a:gd name="connsiteX21" fmla="*/ 1397480 w 2114946"/>
              <a:gd name="connsiteY21" fmla="*/ 2786263 h 3467750"/>
              <a:gd name="connsiteX22" fmla="*/ 983412 w 2114946"/>
              <a:gd name="connsiteY22" fmla="*/ 3079561 h 3467750"/>
              <a:gd name="connsiteX23" fmla="*/ 655608 w 2114946"/>
              <a:gd name="connsiteY23" fmla="*/ 3269342 h 3467750"/>
              <a:gd name="connsiteX24" fmla="*/ 207034 w 2114946"/>
              <a:gd name="connsiteY24" fmla="*/ 3467750 h 3467750"/>
              <a:gd name="connsiteX25" fmla="*/ 207034 w 2114946"/>
              <a:gd name="connsiteY25" fmla="*/ 3467750 h 3467750"/>
              <a:gd name="connsiteX0" fmla="*/ 0 w 2114946"/>
              <a:gd name="connsiteY0" fmla="*/ 1337025 h 3467750"/>
              <a:gd name="connsiteX1" fmla="*/ 1026544 w 2114946"/>
              <a:gd name="connsiteY1" fmla="*/ 1302519 h 3467750"/>
              <a:gd name="connsiteX2" fmla="*/ 1751163 w 2114946"/>
              <a:gd name="connsiteY2" fmla="*/ 1069606 h 3467750"/>
              <a:gd name="connsiteX3" fmla="*/ 2087593 w 2114946"/>
              <a:gd name="connsiteY3" fmla="*/ 733176 h 3467750"/>
              <a:gd name="connsiteX4" fmla="*/ 2078966 w 2114946"/>
              <a:gd name="connsiteY4" fmla="*/ 422625 h 3467750"/>
              <a:gd name="connsiteX5" fmla="*/ 1949570 w 2114946"/>
              <a:gd name="connsiteY5" fmla="*/ 120700 h 3467750"/>
              <a:gd name="connsiteX6" fmla="*/ 1777042 w 2114946"/>
              <a:gd name="connsiteY6" fmla="*/ 17183 h 3467750"/>
              <a:gd name="connsiteX7" fmla="*/ 1466491 w 2114946"/>
              <a:gd name="connsiteY7" fmla="*/ 8557 h 3467750"/>
              <a:gd name="connsiteX8" fmla="*/ 1285336 w 2114946"/>
              <a:gd name="connsiteY8" fmla="*/ 103448 h 3467750"/>
              <a:gd name="connsiteX9" fmla="*/ 1086929 w 2114946"/>
              <a:gd name="connsiteY9" fmla="*/ 301855 h 3467750"/>
              <a:gd name="connsiteX10" fmla="*/ 1052423 w 2114946"/>
              <a:gd name="connsiteY10" fmla="*/ 508889 h 3467750"/>
              <a:gd name="connsiteX11" fmla="*/ 1069676 w 2114946"/>
              <a:gd name="connsiteY11" fmla="*/ 664165 h 3467750"/>
              <a:gd name="connsiteX12" fmla="*/ 1095555 w 2114946"/>
              <a:gd name="connsiteY12" fmla="*/ 853946 h 3467750"/>
              <a:gd name="connsiteX13" fmla="*/ 1138687 w 2114946"/>
              <a:gd name="connsiteY13" fmla="*/ 1104112 h 3467750"/>
              <a:gd name="connsiteX14" fmla="*/ 1173193 w 2114946"/>
              <a:gd name="connsiteY14" fmla="*/ 1138617 h 3467750"/>
              <a:gd name="connsiteX15" fmla="*/ 1311215 w 2114946"/>
              <a:gd name="connsiteY15" fmla="*/ 1250761 h 3467750"/>
              <a:gd name="connsiteX16" fmla="*/ 1431985 w 2114946"/>
              <a:gd name="connsiteY16" fmla="*/ 1371531 h 3467750"/>
              <a:gd name="connsiteX17" fmla="*/ 1613140 w 2114946"/>
              <a:gd name="connsiteY17" fmla="*/ 1630323 h 3467750"/>
              <a:gd name="connsiteX18" fmla="*/ 1690778 w 2114946"/>
              <a:gd name="connsiteY18" fmla="*/ 1845983 h 3467750"/>
              <a:gd name="connsiteX19" fmla="*/ 1708030 w 2114946"/>
              <a:gd name="connsiteY19" fmla="*/ 2199667 h 3467750"/>
              <a:gd name="connsiteX20" fmla="*/ 1664898 w 2114946"/>
              <a:gd name="connsiteY20" fmla="*/ 2346316 h 3467750"/>
              <a:gd name="connsiteX21" fmla="*/ 1397480 w 2114946"/>
              <a:gd name="connsiteY21" fmla="*/ 2786263 h 3467750"/>
              <a:gd name="connsiteX22" fmla="*/ 983412 w 2114946"/>
              <a:gd name="connsiteY22" fmla="*/ 3079561 h 3467750"/>
              <a:gd name="connsiteX23" fmla="*/ 655608 w 2114946"/>
              <a:gd name="connsiteY23" fmla="*/ 3269342 h 3467750"/>
              <a:gd name="connsiteX24" fmla="*/ 207034 w 2114946"/>
              <a:gd name="connsiteY24" fmla="*/ 3467750 h 3467750"/>
              <a:gd name="connsiteX25" fmla="*/ 207034 w 2114946"/>
              <a:gd name="connsiteY25" fmla="*/ 3467750 h 3467750"/>
              <a:gd name="connsiteX0" fmla="*/ 0 w 2114946"/>
              <a:gd name="connsiteY0" fmla="*/ 1336118 h 3466843"/>
              <a:gd name="connsiteX1" fmla="*/ 1026544 w 2114946"/>
              <a:gd name="connsiteY1" fmla="*/ 1301612 h 3466843"/>
              <a:gd name="connsiteX2" fmla="*/ 1751163 w 2114946"/>
              <a:gd name="connsiteY2" fmla="*/ 1068699 h 3466843"/>
              <a:gd name="connsiteX3" fmla="*/ 2087593 w 2114946"/>
              <a:gd name="connsiteY3" fmla="*/ 732269 h 3466843"/>
              <a:gd name="connsiteX4" fmla="*/ 2078966 w 2114946"/>
              <a:gd name="connsiteY4" fmla="*/ 421718 h 3466843"/>
              <a:gd name="connsiteX5" fmla="*/ 1949570 w 2114946"/>
              <a:gd name="connsiteY5" fmla="*/ 119793 h 3466843"/>
              <a:gd name="connsiteX6" fmla="*/ 1777042 w 2114946"/>
              <a:gd name="connsiteY6" fmla="*/ 16276 h 3466843"/>
              <a:gd name="connsiteX7" fmla="*/ 1466491 w 2114946"/>
              <a:gd name="connsiteY7" fmla="*/ 7650 h 3466843"/>
              <a:gd name="connsiteX8" fmla="*/ 1256761 w 2114946"/>
              <a:gd name="connsiteY8" fmla="*/ 89841 h 3466843"/>
              <a:gd name="connsiteX9" fmla="*/ 1086929 w 2114946"/>
              <a:gd name="connsiteY9" fmla="*/ 300948 h 3466843"/>
              <a:gd name="connsiteX10" fmla="*/ 1052423 w 2114946"/>
              <a:gd name="connsiteY10" fmla="*/ 507982 h 3466843"/>
              <a:gd name="connsiteX11" fmla="*/ 1069676 w 2114946"/>
              <a:gd name="connsiteY11" fmla="*/ 663258 h 3466843"/>
              <a:gd name="connsiteX12" fmla="*/ 1095555 w 2114946"/>
              <a:gd name="connsiteY12" fmla="*/ 853039 h 3466843"/>
              <a:gd name="connsiteX13" fmla="*/ 1138687 w 2114946"/>
              <a:gd name="connsiteY13" fmla="*/ 1103205 h 3466843"/>
              <a:gd name="connsiteX14" fmla="*/ 1173193 w 2114946"/>
              <a:gd name="connsiteY14" fmla="*/ 1137710 h 3466843"/>
              <a:gd name="connsiteX15" fmla="*/ 1311215 w 2114946"/>
              <a:gd name="connsiteY15" fmla="*/ 1249854 h 3466843"/>
              <a:gd name="connsiteX16" fmla="*/ 1431985 w 2114946"/>
              <a:gd name="connsiteY16" fmla="*/ 1370624 h 3466843"/>
              <a:gd name="connsiteX17" fmla="*/ 1613140 w 2114946"/>
              <a:gd name="connsiteY17" fmla="*/ 1629416 h 3466843"/>
              <a:gd name="connsiteX18" fmla="*/ 1690778 w 2114946"/>
              <a:gd name="connsiteY18" fmla="*/ 1845076 h 3466843"/>
              <a:gd name="connsiteX19" fmla="*/ 1708030 w 2114946"/>
              <a:gd name="connsiteY19" fmla="*/ 2198760 h 3466843"/>
              <a:gd name="connsiteX20" fmla="*/ 1664898 w 2114946"/>
              <a:gd name="connsiteY20" fmla="*/ 2345409 h 3466843"/>
              <a:gd name="connsiteX21" fmla="*/ 1397480 w 2114946"/>
              <a:gd name="connsiteY21" fmla="*/ 2785356 h 3466843"/>
              <a:gd name="connsiteX22" fmla="*/ 983412 w 2114946"/>
              <a:gd name="connsiteY22" fmla="*/ 3078654 h 3466843"/>
              <a:gd name="connsiteX23" fmla="*/ 655608 w 2114946"/>
              <a:gd name="connsiteY23" fmla="*/ 3268435 h 3466843"/>
              <a:gd name="connsiteX24" fmla="*/ 207034 w 2114946"/>
              <a:gd name="connsiteY24" fmla="*/ 3466843 h 3466843"/>
              <a:gd name="connsiteX25" fmla="*/ 207034 w 2114946"/>
              <a:gd name="connsiteY25" fmla="*/ 3466843 h 3466843"/>
              <a:gd name="connsiteX0" fmla="*/ 0 w 2114946"/>
              <a:gd name="connsiteY0" fmla="*/ 1345957 h 3476682"/>
              <a:gd name="connsiteX1" fmla="*/ 1026544 w 2114946"/>
              <a:gd name="connsiteY1" fmla="*/ 1311451 h 3476682"/>
              <a:gd name="connsiteX2" fmla="*/ 1751163 w 2114946"/>
              <a:gd name="connsiteY2" fmla="*/ 1078538 h 3476682"/>
              <a:gd name="connsiteX3" fmla="*/ 2087593 w 2114946"/>
              <a:gd name="connsiteY3" fmla="*/ 742108 h 3476682"/>
              <a:gd name="connsiteX4" fmla="*/ 2078966 w 2114946"/>
              <a:gd name="connsiteY4" fmla="*/ 431557 h 3476682"/>
              <a:gd name="connsiteX5" fmla="*/ 1949570 w 2114946"/>
              <a:gd name="connsiteY5" fmla="*/ 129632 h 3476682"/>
              <a:gd name="connsiteX6" fmla="*/ 1777042 w 2114946"/>
              <a:gd name="connsiteY6" fmla="*/ 26115 h 3476682"/>
              <a:gd name="connsiteX7" fmla="*/ 1466491 w 2114946"/>
              <a:gd name="connsiteY7" fmla="*/ 4789 h 3476682"/>
              <a:gd name="connsiteX8" fmla="*/ 1256761 w 2114946"/>
              <a:gd name="connsiteY8" fmla="*/ 99680 h 3476682"/>
              <a:gd name="connsiteX9" fmla="*/ 1086929 w 2114946"/>
              <a:gd name="connsiteY9" fmla="*/ 310787 h 3476682"/>
              <a:gd name="connsiteX10" fmla="*/ 1052423 w 2114946"/>
              <a:gd name="connsiteY10" fmla="*/ 517821 h 3476682"/>
              <a:gd name="connsiteX11" fmla="*/ 1069676 w 2114946"/>
              <a:gd name="connsiteY11" fmla="*/ 673097 h 3476682"/>
              <a:gd name="connsiteX12" fmla="*/ 1095555 w 2114946"/>
              <a:gd name="connsiteY12" fmla="*/ 862878 h 3476682"/>
              <a:gd name="connsiteX13" fmla="*/ 1138687 w 2114946"/>
              <a:gd name="connsiteY13" fmla="*/ 1113044 h 3476682"/>
              <a:gd name="connsiteX14" fmla="*/ 1173193 w 2114946"/>
              <a:gd name="connsiteY14" fmla="*/ 1147549 h 3476682"/>
              <a:gd name="connsiteX15" fmla="*/ 1311215 w 2114946"/>
              <a:gd name="connsiteY15" fmla="*/ 1259693 h 3476682"/>
              <a:gd name="connsiteX16" fmla="*/ 1431985 w 2114946"/>
              <a:gd name="connsiteY16" fmla="*/ 1380463 h 3476682"/>
              <a:gd name="connsiteX17" fmla="*/ 1613140 w 2114946"/>
              <a:gd name="connsiteY17" fmla="*/ 1639255 h 3476682"/>
              <a:gd name="connsiteX18" fmla="*/ 1690778 w 2114946"/>
              <a:gd name="connsiteY18" fmla="*/ 1854915 h 3476682"/>
              <a:gd name="connsiteX19" fmla="*/ 1708030 w 2114946"/>
              <a:gd name="connsiteY19" fmla="*/ 2208599 h 3476682"/>
              <a:gd name="connsiteX20" fmla="*/ 1664898 w 2114946"/>
              <a:gd name="connsiteY20" fmla="*/ 2355248 h 3476682"/>
              <a:gd name="connsiteX21" fmla="*/ 1397480 w 2114946"/>
              <a:gd name="connsiteY21" fmla="*/ 2795195 h 3476682"/>
              <a:gd name="connsiteX22" fmla="*/ 983412 w 2114946"/>
              <a:gd name="connsiteY22" fmla="*/ 3088493 h 3476682"/>
              <a:gd name="connsiteX23" fmla="*/ 655608 w 2114946"/>
              <a:gd name="connsiteY23" fmla="*/ 3278274 h 3476682"/>
              <a:gd name="connsiteX24" fmla="*/ 207034 w 2114946"/>
              <a:gd name="connsiteY24" fmla="*/ 3476682 h 3476682"/>
              <a:gd name="connsiteX25" fmla="*/ 207034 w 2114946"/>
              <a:gd name="connsiteY25" fmla="*/ 3476682 h 3476682"/>
              <a:gd name="connsiteX0" fmla="*/ 0 w 2114146"/>
              <a:gd name="connsiteY0" fmla="*/ 1347596 h 3478321"/>
              <a:gd name="connsiteX1" fmla="*/ 1026544 w 2114146"/>
              <a:gd name="connsiteY1" fmla="*/ 1313090 h 3478321"/>
              <a:gd name="connsiteX2" fmla="*/ 1751163 w 2114146"/>
              <a:gd name="connsiteY2" fmla="*/ 1080177 h 3478321"/>
              <a:gd name="connsiteX3" fmla="*/ 2087593 w 2114146"/>
              <a:gd name="connsiteY3" fmla="*/ 743747 h 3478321"/>
              <a:gd name="connsiteX4" fmla="*/ 2078966 w 2114146"/>
              <a:gd name="connsiteY4" fmla="*/ 433196 h 3478321"/>
              <a:gd name="connsiteX5" fmla="*/ 1968620 w 2114146"/>
              <a:gd name="connsiteY5" fmla="*/ 182071 h 3478321"/>
              <a:gd name="connsiteX6" fmla="*/ 1777042 w 2114146"/>
              <a:gd name="connsiteY6" fmla="*/ 27754 h 3478321"/>
              <a:gd name="connsiteX7" fmla="*/ 1466491 w 2114146"/>
              <a:gd name="connsiteY7" fmla="*/ 6428 h 3478321"/>
              <a:gd name="connsiteX8" fmla="*/ 1256761 w 2114146"/>
              <a:gd name="connsiteY8" fmla="*/ 101319 h 3478321"/>
              <a:gd name="connsiteX9" fmla="*/ 1086929 w 2114146"/>
              <a:gd name="connsiteY9" fmla="*/ 312426 h 3478321"/>
              <a:gd name="connsiteX10" fmla="*/ 1052423 w 2114146"/>
              <a:gd name="connsiteY10" fmla="*/ 519460 h 3478321"/>
              <a:gd name="connsiteX11" fmla="*/ 1069676 w 2114146"/>
              <a:gd name="connsiteY11" fmla="*/ 674736 h 3478321"/>
              <a:gd name="connsiteX12" fmla="*/ 1095555 w 2114146"/>
              <a:gd name="connsiteY12" fmla="*/ 864517 h 3478321"/>
              <a:gd name="connsiteX13" fmla="*/ 1138687 w 2114146"/>
              <a:gd name="connsiteY13" fmla="*/ 1114683 h 3478321"/>
              <a:gd name="connsiteX14" fmla="*/ 1173193 w 2114146"/>
              <a:gd name="connsiteY14" fmla="*/ 1149188 h 3478321"/>
              <a:gd name="connsiteX15" fmla="*/ 1311215 w 2114146"/>
              <a:gd name="connsiteY15" fmla="*/ 1261332 h 3478321"/>
              <a:gd name="connsiteX16" fmla="*/ 1431985 w 2114146"/>
              <a:gd name="connsiteY16" fmla="*/ 1382102 h 3478321"/>
              <a:gd name="connsiteX17" fmla="*/ 1613140 w 2114146"/>
              <a:gd name="connsiteY17" fmla="*/ 1640894 h 3478321"/>
              <a:gd name="connsiteX18" fmla="*/ 1690778 w 2114146"/>
              <a:gd name="connsiteY18" fmla="*/ 1856554 h 3478321"/>
              <a:gd name="connsiteX19" fmla="*/ 1708030 w 2114146"/>
              <a:gd name="connsiteY19" fmla="*/ 2210238 h 3478321"/>
              <a:gd name="connsiteX20" fmla="*/ 1664898 w 2114146"/>
              <a:gd name="connsiteY20" fmla="*/ 2356887 h 3478321"/>
              <a:gd name="connsiteX21" fmla="*/ 1397480 w 2114146"/>
              <a:gd name="connsiteY21" fmla="*/ 2796834 h 3478321"/>
              <a:gd name="connsiteX22" fmla="*/ 983412 w 2114146"/>
              <a:gd name="connsiteY22" fmla="*/ 3090132 h 3478321"/>
              <a:gd name="connsiteX23" fmla="*/ 655608 w 2114146"/>
              <a:gd name="connsiteY23" fmla="*/ 3279913 h 3478321"/>
              <a:gd name="connsiteX24" fmla="*/ 207034 w 2114146"/>
              <a:gd name="connsiteY24" fmla="*/ 3478321 h 3478321"/>
              <a:gd name="connsiteX25" fmla="*/ 207034 w 2114146"/>
              <a:gd name="connsiteY25" fmla="*/ 3478321 h 3478321"/>
              <a:gd name="connsiteX0" fmla="*/ 0 w 2093395"/>
              <a:gd name="connsiteY0" fmla="*/ 1347596 h 3478321"/>
              <a:gd name="connsiteX1" fmla="*/ 1026544 w 2093395"/>
              <a:gd name="connsiteY1" fmla="*/ 1313090 h 3478321"/>
              <a:gd name="connsiteX2" fmla="*/ 1751163 w 2093395"/>
              <a:gd name="connsiteY2" fmla="*/ 1080177 h 3478321"/>
              <a:gd name="connsiteX3" fmla="*/ 2055843 w 2093395"/>
              <a:gd name="connsiteY3" fmla="*/ 769147 h 3478321"/>
              <a:gd name="connsiteX4" fmla="*/ 2078966 w 2093395"/>
              <a:gd name="connsiteY4" fmla="*/ 433196 h 3478321"/>
              <a:gd name="connsiteX5" fmla="*/ 1968620 w 2093395"/>
              <a:gd name="connsiteY5" fmla="*/ 182071 h 3478321"/>
              <a:gd name="connsiteX6" fmla="*/ 1777042 w 2093395"/>
              <a:gd name="connsiteY6" fmla="*/ 27754 h 3478321"/>
              <a:gd name="connsiteX7" fmla="*/ 1466491 w 2093395"/>
              <a:gd name="connsiteY7" fmla="*/ 6428 h 3478321"/>
              <a:gd name="connsiteX8" fmla="*/ 1256761 w 2093395"/>
              <a:gd name="connsiteY8" fmla="*/ 101319 h 3478321"/>
              <a:gd name="connsiteX9" fmla="*/ 1086929 w 2093395"/>
              <a:gd name="connsiteY9" fmla="*/ 312426 h 3478321"/>
              <a:gd name="connsiteX10" fmla="*/ 1052423 w 2093395"/>
              <a:gd name="connsiteY10" fmla="*/ 519460 h 3478321"/>
              <a:gd name="connsiteX11" fmla="*/ 1069676 w 2093395"/>
              <a:gd name="connsiteY11" fmla="*/ 674736 h 3478321"/>
              <a:gd name="connsiteX12" fmla="*/ 1095555 w 2093395"/>
              <a:gd name="connsiteY12" fmla="*/ 864517 h 3478321"/>
              <a:gd name="connsiteX13" fmla="*/ 1138687 w 2093395"/>
              <a:gd name="connsiteY13" fmla="*/ 1114683 h 3478321"/>
              <a:gd name="connsiteX14" fmla="*/ 1173193 w 2093395"/>
              <a:gd name="connsiteY14" fmla="*/ 1149188 h 3478321"/>
              <a:gd name="connsiteX15" fmla="*/ 1311215 w 2093395"/>
              <a:gd name="connsiteY15" fmla="*/ 1261332 h 3478321"/>
              <a:gd name="connsiteX16" fmla="*/ 1431985 w 2093395"/>
              <a:gd name="connsiteY16" fmla="*/ 1382102 h 3478321"/>
              <a:gd name="connsiteX17" fmla="*/ 1613140 w 2093395"/>
              <a:gd name="connsiteY17" fmla="*/ 1640894 h 3478321"/>
              <a:gd name="connsiteX18" fmla="*/ 1690778 w 2093395"/>
              <a:gd name="connsiteY18" fmla="*/ 1856554 h 3478321"/>
              <a:gd name="connsiteX19" fmla="*/ 1708030 w 2093395"/>
              <a:gd name="connsiteY19" fmla="*/ 2210238 h 3478321"/>
              <a:gd name="connsiteX20" fmla="*/ 1664898 w 2093395"/>
              <a:gd name="connsiteY20" fmla="*/ 2356887 h 3478321"/>
              <a:gd name="connsiteX21" fmla="*/ 1397480 w 2093395"/>
              <a:gd name="connsiteY21" fmla="*/ 2796834 h 3478321"/>
              <a:gd name="connsiteX22" fmla="*/ 983412 w 2093395"/>
              <a:gd name="connsiteY22" fmla="*/ 3090132 h 3478321"/>
              <a:gd name="connsiteX23" fmla="*/ 655608 w 2093395"/>
              <a:gd name="connsiteY23" fmla="*/ 3279913 h 3478321"/>
              <a:gd name="connsiteX24" fmla="*/ 207034 w 2093395"/>
              <a:gd name="connsiteY24" fmla="*/ 3478321 h 3478321"/>
              <a:gd name="connsiteX25" fmla="*/ 207034 w 2093395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086929 w 2086643"/>
              <a:gd name="connsiteY9" fmla="*/ 312426 h 3478321"/>
              <a:gd name="connsiteX10" fmla="*/ 1052423 w 2086643"/>
              <a:gd name="connsiteY10" fmla="*/ 519460 h 3478321"/>
              <a:gd name="connsiteX11" fmla="*/ 1069676 w 2086643"/>
              <a:gd name="connsiteY11" fmla="*/ 674736 h 3478321"/>
              <a:gd name="connsiteX12" fmla="*/ 1095555 w 2086643"/>
              <a:gd name="connsiteY12" fmla="*/ 864517 h 3478321"/>
              <a:gd name="connsiteX13" fmla="*/ 1138687 w 2086643"/>
              <a:gd name="connsiteY13" fmla="*/ 1114683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086929 w 2086643"/>
              <a:gd name="connsiteY9" fmla="*/ 312426 h 3478321"/>
              <a:gd name="connsiteX10" fmla="*/ 1052423 w 2086643"/>
              <a:gd name="connsiteY10" fmla="*/ 519460 h 3478321"/>
              <a:gd name="connsiteX11" fmla="*/ 1069676 w 2086643"/>
              <a:gd name="connsiteY11" fmla="*/ 67473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086929 w 2086643"/>
              <a:gd name="connsiteY9" fmla="*/ 312426 h 3478321"/>
              <a:gd name="connsiteX10" fmla="*/ 1052423 w 2086643"/>
              <a:gd name="connsiteY10" fmla="*/ 51946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086929 w 2086643"/>
              <a:gd name="connsiteY9" fmla="*/ 312426 h 3478321"/>
              <a:gd name="connsiteX10" fmla="*/ 1087348 w 2086643"/>
              <a:gd name="connsiteY10" fmla="*/ 53851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87348 w 2086643"/>
              <a:gd name="connsiteY10" fmla="*/ 53851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115923 w 2086643"/>
              <a:gd name="connsiteY10" fmla="*/ 52581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115923 w 2086643"/>
              <a:gd name="connsiteY10" fmla="*/ 52581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115923 w 2086643"/>
              <a:gd name="connsiteY10" fmla="*/ 52581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4126 w 2086643"/>
              <a:gd name="connsiteY11" fmla="*/ 68108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206201 w 2086643"/>
              <a:gd name="connsiteY11" fmla="*/ 703311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095555 w 2086643"/>
              <a:gd name="connsiteY12" fmla="*/ 86451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237112 w 2086643"/>
              <a:gd name="connsiteY13" fmla="*/ 1105158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173193 w 2086643"/>
              <a:gd name="connsiteY14" fmla="*/ 1149188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311215 w 2086643"/>
              <a:gd name="connsiteY15" fmla="*/ 1261332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546165 w 2086643"/>
              <a:gd name="connsiteY15" fmla="*/ 1277207 h 3478321"/>
              <a:gd name="connsiteX16" fmla="*/ 1431985 w 2086643"/>
              <a:gd name="connsiteY16" fmla="*/ 1382102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546165 w 2086643"/>
              <a:gd name="connsiteY15" fmla="*/ 1277207 h 3478321"/>
              <a:gd name="connsiteX16" fmla="*/ 1851085 w 2086643"/>
              <a:gd name="connsiteY16" fmla="*/ 1405914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689040 w 2086643"/>
              <a:gd name="connsiteY15" fmla="*/ 1262919 h 3478321"/>
              <a:gd name="connsiteX16" fmla="*/ 1851085 w 2086643"/>
              <a:gd name="connsiteY16" fmla="*/ 1405914 h 3478321"/>
              <a:gd name="connsiteX17" fmla="*/ 1613140 w 2086643"/>
              <a:gd name="connsiteY17" fmla="*/ 1640894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689040 w 2086643"/>
              <a:gd name="connsiteY15" fmla="*/ 1262919 h 3478321"/>
              <a:gd name="connsiteX16" fmla="*/ 1851085 w 2086643"/>
              <a:gd name="connsiteY16" fmla="*/ 1405914 h 3478321"/>
              <a:gd name="connsiteX17" fmla="*/ 1856027 w 2086643"/>
              <a:gd name="connsiteY17" fmla="*/ 1664706 h 3478321"/>
              <a:gd name="connsiteX18" fmla="*/ 1690778 w 2086643"/>
              <a:gd name="connsiteY18" fmla="*/ 1856554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689040 w 2086643"/>
              <a:gd name="connsiteY15" fmla="*/ 1262919 h 3478321"/>
              <a:gd name="connsiteX16" fmla="*/ 1851085 w 2086643"/>
              <a:gd name="connsiteY16" fmla="*/ 1405914 h 3478321"/>
              <a:gd name="connsiteX17" fmla="*/ 1856027 w 2086643"/>
              <a:gd name="connsiteY17" fmla="*/ 1664706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689040 w 2086643"/>
              <a:gd name="connsiteY15" fmla="*/ 1262919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54305 w 2086643"/>
              <a:gd name="connsiteY12" fmla="*/ 858167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750953 w 2086643"/>
              <a:gd name="connsiteY15" fmla="*/ 1305781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06680 w 2086643"/>
              <a:gd name="connsiteY12" fmla="*/ 881980 h 3478321"/>
              <a:gd name="connsiteX13" fmla="*/ 1370462 w 2086643"/>
              <a:gd name="connsiteY13" fmla="*/ 1076583 h 3478321"/>
              <a:gd name="connsiteX14" fmla="*/ 1449418 w 2086643"/>
              <a:gd name="connsiteY14" fmla="*/ 1165063 h 3478321"/>
              <a:gd name="connsiteX15" fmla="*/ 1750953 w 2086643"/>
              <a:gd name="connsiteY15" fmla="*/ 1305781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06680 w 2086643"/>
              <a:gd name="connsiteY12" fmla="*/ 881980 h 3478321"/>
              <a:gd name="connsiteX13" fmla="*/ 1370462 w 2086643"/>
              <a:gd name="connsiteY13" fmla="*/ 1076583 h 3478321"/>
              <a:gd name="connsiteX14" fmla="*/ 1463706 w 2086643"/>
              <a:gd name="connsiteY14" fmla="*/ 1141251 h 3478321"/>
              <a:gd name="connsiteX15" fmla="*/ 1750953 w 2086643"/>
              <a:gd name="connsiteY15" fmla="*/ 1305781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06680 w 2086643"/>
              <a:gd name="connsiteY12" fmla="*/ 881980 h 3478321"/>
              <a:gd name="connsiteX13" fmla="*/ 1313312 w 2086643"/>
              <a:gd name="connsiteY13" fmla="*/ 995621 h 3478321"/>
              <a:gd name="connsiteX14" fmla="*/ 1463706 w 2086643"/>
              <a:gd name="connsiteY14" fmla="*/ 1141251 h 3478321"/>
              <a:gd name="connsiteX15" fmla="*/ 1750953 w 2086643"/>
              <a:gd name="connsiteY15" fmla="*/ 1305781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478321"/>
              <a:gd name="connsiteX1" fmla="*/ 1026544 w 2086643"/>
              <a:gd name="connsiteY1" fmla="*/ 1313090 h 3478321"/>
              <a:gd name="connsiteX2" fmla="*/ 1751163 w 2086643"/>
              <a:gd name="connsiteY2" fmla="*/ 1080177 h 3478321"/>
              <a:gd name="connsiteX3" fmla="*/ 2055843 w 2086643"/>
              <a:gd name="connsiteY3" fmla="*/ 769147 h 3478321"/>
              <a:gd name="connsiteX4" fmla="*/ 2078966 w 2086643"/>
              <a:gd name="connsiteY4" fmla="*/ 433196 h 3478321"/>
              <a:gd name="connsiteX5" fmla="*/ 1968620 w 2086643"/>
              <a:gd name="connsiteY5" fmla="*/ 182071 h 3478321"/>
              <a:gd name="connsiteX6" fmla="*/ 1777042 w 2086643"/>
              <a:gd name="connsiteY6" fmla="*/ 27754 h 3478321"/>
              <a:gd name="connsiteX7" fmla="*/ 1466491 w 2086643"/>
              <a:gd name="connsiteY7" fmla="*/ 6428 h 3478321"/>
              <a:gd name="connsiteX8" fmla="*/ 1256761 w 2086643"/>
              <a:gd name="connsiteY8" fmla="*/ 101319 h 3478321"/>
              <a:gd name="connsiteX9" fmla="*/ 1102804 w 2086643"/>
              <a:gd name="connsiteY9" fmla="*/ 312426 h 3478321"/>
              <a:gd name="connsiteX10" fmla="*/ 1071473 w 2086643"/>
              <a:gd name="connsiteY10" fmla="*/ 544860 h 3478321"/>
              <a:gd name="connsiteX11" fmla="*/ 1117301 w 2086643"/>
              <a:gd name="connsiteY11" fmla="*/ 712836 h 3478321"/>
              <a:gd name="connsiteX12" fmla="*/ 1206680 w 2086643"/>
              <a:gd name="connsiteY12" fmla="*/ 881980 h 3478321"/>
              <a:gd name="connsiteX13" fmla="*/ 1303787 w 2086643"/>
              <a:gd name="connsiteY13" fmla="*/ 1009908 h 3478321"/>
              <a:gd name="connsiteX14" fmla="*/ 1463706 w 2086643"/>
              <a:gd name="connsiteY14" fmla="*/ 1141251 h 3478321"/>
              <a:gd name="connsiteX15" fmla="*/ 1750953 w 2086643"/>
              <a:gd name="connsiteY15" fmla="*/ 1305781 h 3478321"/>
              <a:gd name="connsiteX16" fmla="*/ 1851085 w 2086643"/>
              <a:gd name="connsiteY16" fmla="*/ 1405914 h 3478321"/>
              <a:gd name="connsiteX17" fmla="*/ 1984614 w 2086643"/>
              <a:gd name="connsiteY17" fmla="*/ 1631369 h 3478321"/>
              <a:gd name="connsiteX18" fmla="*/ 1967003 w 2086643"/>
              <a:gd name="connsiteY18" fmla="*/ 1880367 h 3478321"/>
              <a:gd name="connsiteX19" fmla="*/ 1708030 w 2086643"/>
              <a:gd name="connsiteY19" fmla="*/ 2210238 h 3478321"/>
              <a:gd name="connsiteX20" fmla="*/ 1664898 w 2086643"/>
              <a:gd name="connsiteY20" fmla="*/ 2356887 h 3478321"/>
              <a:gd name="connsiteX21" fmla="*/ 1397480 w 2086643"/>
              <a:gd name="connsiteY21" fmla="*/ 2796834 h 3478321"/>
              <a:gd name="connsiteX22" fmla="*/ 983412 w 2086643"/>
              <a:gd name="connsiteY22" fmla="*/ 3090132 h 3478321"/>
              <a:gd name="connsiteX23" fmla="*/ 655608 w 2086643"/>
              <a:gd name="connsiteY23" fmla="*/ 3279913 h 3478321"/>
              <a:gd name="connsiteX24" fmla="*/ 207034 w 2086643"/>
              <a:gd name="connsiteY24" fmla="*/ 3478321 h 3478321"/>
              <a:gd name="connsiteX25" fmla="*/ 207034 w 2086643"/>
              <a:gd name="connsiteY25" fmla="*/ 3478321 h 3478321"/>
              <a:gd name="connsiteX0" fmla="*/ 0 w 2086643"/>
              <a:gd name="connsiteY0" fmla="*/ 1347596 h 3511658"/>
              <a:gd name="connsiteX1" fmla="*/ 1026544 w 2086643"/>
              <a:gd name="connsiteY1" fmla="*/ 1313090 h 3511658"/>
              <a:gd name="connsiteX2" fmla="*/ 1751163 w 2086643"/>
              <a:gd name="connsiteY2" fmla="*/ 1080177 h 3511658"/>
              <a:gd name="connsiteX3" fmla="*/ 2055843 w 2086643"/>
              <a:gd name="connsiteY3" fmla="*/ 769147 h 3511658"/>
              <a:gd name="connsiteX4" fmla="*/ 2078966 w 2086643"/>
              <a:gd name="connsiteY4" fmla="*/ 433196 h 3511658"/>
              <a:gd name="connsiteX5" fmla="*/ 1968620 w 2086643"/>
              <a:gd name="connsiteY5" fmla="*/ 182071 h 3511658"/>
              <a:gd name="connsiteX6" fmla="*/ 1777042 w 2086643"/>
              <a:gd name="connsiteY6" fmla="*/ 27754 h 3511658"/>
              <a:gd name="connsiteX7" fmla="*/ 1466491 w 2086643"/>
              <a:gd name="connsiteY7" fmla="*/ 6428 h 3511658"/>
              <a:gd name="connsiteX8" fmla="*/ 1256761 w 2086643"/>
              <a:gd name="connsiteY8" fmla="*/ 101319 h 3511658"/>
              <a:gd name="connsiteX9" fmla="*/ 1102804 w 2086643"/>
              <a:gd name="connsiteY9" fmla="*/ 312426 h 3511658"/>
              <a:gd name="connsiteX10" fmla="*/ 1071473 w 2086643"/>
              <a:gd name="connsiteY10" fmla="*/ 544860 h 3511658"/>
              <a:gd name="connsiteX11" fmla="*/ 1117301 w 2086643"/>
              <a:gd name="connsiteY11" fmla="*/ 712836 h 3511658"/>
              <a:gd name="connsiteX12" fmla="*/ 1206680 w 2086643"/>
              <a:gd name="connsiteY12" fmla="*/ 881980 h 3511658"/>
              <a:gd name="connsiteX13" fmla="*/ 1303787 w 2086643"/>
              <a:gd name="connsiteY13" fmla="*/ 1009908 h 3511658"/>
              <a:gd name="connsiteX14" fmla="*/ 1463706 w 2086643"/>
              <a:gd name="connsiteY14" fmla="*/ 1141251 h 3511658"/>
              <a:gd name="connsiteX15" fmla="*/ 1750953 w 2086643"/>
              <a:gd name="connsiteY15" fmla="*/ 1305781 h 3511658"/>
              <a:gd name="connsiteX16" fmla="*/ 1851085 w 2086643"/>
              <a:gd name="connsiteY16" fmla="*/ 1405914 h 3511658"/>
              <a:gd name="connsiteX17" fmla="*/ 1984614 w 2086643"/>
              <a:gd name="connsiteY17" fmla="*/ 1631369 h 3511658"/>
              <a:gd name="connsiteX18" fmla="*/ 1967003 w 2086643"/>
              <a:gd name="connsiteY18" fmla="*/ 1880367 h 3511658"/>
              <a:gd name="connsiteX19" fmla="*/ 1708030 w 2086643"/>
              <a:gd name="connsiteY19" fmla="*/ 2210238 h 3511658"/>
              <a:gd name="connsiteX20" fmla="*/ 1664898 w 2086643"/>
              <a:gd name="connsiteY20" fmla="*/ 2356887 h 3511658"/>
              <a:gd name="connsiteX21" fmla="*/ 1397480 w 2086643"/>
              <a:gd name="connsiteY21" fmla="*/ 2796834 h 3511658"/>
              <a:gd name="connsiteX22" fmla="*/ 983412 w 2086643"/>
              <a:gd name="connsiteY22" fmla="*/ 3090132 h 3511658"/>
              <a:gd name="connsiteX23" fmla="*/ 655608 w 2086643"/>
              <a:gd name="connsiteY23" fmla="*/ 3279913 h 3511658"/>
              <a:gd name="connsiteX24" fmla="*/ 207034 w 2086643"/>
              <a:gd name="connsiteY24" fmla="*/ 3478321 h 3511658"/>
              <a:gd name="connsiteX25" fmla="*/ 45109 w 2086643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036194 w 2155834"/>
              <a:gd name="connsiteY18" fmla="*/ 1880367 h 3511658"/>
              <a:gd name="connsiteX19" fmla="*/ 1777221 w 2155834"/>
              <a:gd name="connsiteY19" fmla="*/ 2210238 h 3511658"/>
              <a:gd name="connsiteX20" fmla="*/ 1734089 w 2155834"/>
              <a:gd name="connsiteY20" fmla="*/ 2356887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036194 w 2155834"/>
              <a:gd name="connsiteY18" fmla="*/ 1880367 h 3511658"/>
              <a:gd name="connsiteX19" fmla="*/ 1872471 w 2155834"/>
              <a:gd name="connsiteY19" fmla="*/ 2229288 h 3511658"/>
              <a:gd name="connsiteX20" fmla="*/ 1734089 w 2155834"/>
              <a:gd name="connsiteY20" fmla="*/ 2356887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036194 w 2155834"/>
              <a:gd name="connsiteY18" fmla="*/ 1880367 h 3511658"/>
              <a:gd name="connsiteX19" fmla="*/ 1872471 w 2155834"/>
              <a:gd name="connsiteY19" fmla="*/ 2229288 h 3511658"/>
              <a:gd name="connsiteX20" fmla="*/ 1819814 w 2155834"/>
              <a:gd name="connsiteY20" fmla="*/ 2409274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036194 w 2155834"/>
              <a:gd name="connsiteY18" fmla="*/ 1880367 h 3511658"/>
              <a:gd name="connsiteX19" fmla="*/ 2034396 w 2155834"/>
              <a:gd name="connsiteY19" fmla="*/ 2262626 h 3511658"/>
              <a:gd name="connsiteX20" fmla="*/ 1819814 w 2155834"/>
              <a:gd name="connsiteY20" fmla="*/ 2409274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136206 w 2155834"/>
              <a:gd name="connsiteY18" fmla="*/ 1875605 h 3511658"/>
              <a:gd name="connsiteX19" fmla="*/ 2034396 w 2155834"/>
              <a:gd name="connsiteY19" fmla="*/ 2262626 h 3511658"/>
              <a:gd name="connsiteX20" fmla="*/ 1819814 w 2155834"/>
              <a:gd name="connsiteY20" fmla="*/ 2409274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136206 w 2155834"/>
              <a:gd name="connsiteY18" fmla="*/ 1875605 h 3511658"/>
              <a:gd name="connsiteX19" fmla="*/ 2034396 w 2155834"/>
              <a:gd name="connsiteY19" fmla="*/ 2262626 h 3511658"/>
              <a:gd name="connsiteX20" fmla="*/ 1996026 w 2155834"/>
              <a:gd name="connsiteY20" fmla="*/ 2423561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136206 w 2155834"/>
              <a:gd name="connsiteY18" fmla="*/ 1875605 h 3511658"/>
              <a:gd name="connsiteX19" fmla="*/ 2034396 w 2155834"/>
              <a:gd name="connsiteY19" fmla="*/ 2262626 h 3511658"/>
              <a:gd name="connsiteX20" fmla="*/ 1748376 w 2155834"/>
              <a:gd name="connsiteY20" fmla="*/ 2123523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53805 w 2155834"/>
              <a:gd name="connsiteY17" fmla="*/ 1631369 h 3511658"/>
              <a:gd name="connsiteX18" fmla="*/ 2036193 w 2155834"/>
              <a:gd name="connsiteY18" fmla="*/ 1804168 h 3511658"/>
              <a:gd name="connsiteX19" fmla="*/ 2034396 w 2155834"/>
              <a:gd name="connsiteY19" fmla="*/ 2262626 h 3511658"/>
              <a:gd name="connsiteX20" fmla="*/ 1748376 w 2155834"/>
              <a:gd name="connsiteY20" fmla="*/ 2123523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20276 w 2155834"/>
              <a:gd name="connsiteY16" fmla="*/ 1405914 h 3511658"/>
              <a:gd name="connsiteX17" fmla="*/ 2034755 w 2155834"/>
              <a:gd name="connsiteY17" fmla="*/ 1655182 h 3511658"/>
              <a:gd name="connsiteX18" fmla="*/ 2036193 w 2155834"/>
              <a:gd name="connsiteY18" fmla="*/ 1804168 h 3511658"/>
              <a:gd name="connsiteX19" fmla="*/ 2034396 w 2155834"/>
              <a:gd name="connsiteY19" fmla="*/ 2262626 h 3511658"/>
              <a:gd name="connsiteX20" fmla="*/ 1748376 w 2155834"/>
              <a:gd name="connsiteY20" fmla="*/ 2123523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91713 w 2155834"/>
              <a:gd name="connsiteY16" fmla="*/ 1491639 h 3511658"/>
              <a:gd name="connsiteX17" fmla="*/ 2034755 w 2155834"/>
              <a:gd name="connsiteY17" fmla="*/ 1655182 h 3511658"/>
              <a:gd name="connsiteX18" fmla="*/ 2036193 w 2155834"/>
              <a:gd name="connsiteY18" fmla="*/ 1804168 h 3511658"/>
              <a:gd name="connsiteX19" fmla="*/ 2034396 w 2155834"/>
              <a:gd name="connsiteY19" fmla="*/ 2262626 h 3511658"/>
              <a:gd name="connsiteX20" fmla="*/ 1748376 w 2155834"/>
              <a:gd name="connsiteY20" fmla="*/ 2123523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91713 w 2155834"/>
              <a:gd name="connsiteY16" fmla="*/ 1491639 h 3511658"/>
              <a:gd name="connsiteX17" fmla="*/ 2034755 w 2155834"/>
              <a:gd name="connsiteY17" fmla="*/ 1655182 h 3511658"/>
              <a:gd name="connsiteX18" fmla="*/ 2036193 w 2155834"/>
              <a:gd name="connsiteY18" fmla="*/ 1804168 h 3511658"/>
              <a:gd name="connsiteX19" fmla="*/ 1958196 w 2155834"/>
              <a:gd name="connsiteY19" fmla="*/ 2000688 h 3511658"/>
              <a:gd name="connsiteX20" fmla="*/ 1748376 w 2155834"/>
              <a:gd name="connsiteY20" fmla="*/ 2123523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91713 w 2155834"/>
              <a:gd name="connsiteY16" fmla="*/ 1491639 h 3511658"/>
              <a:gd name="connsiteX17" fmla="*/ 2034755 w 2155834"/>
              <a:gd name="connsiteY17" fmla="*/ 1655182 h 3511658"/>
              <a:gd name="connsiteX18" fmla="*/ 2036193 w 2155834"/>
              <a:gd name="connsiteY18" fmla="*/ 1804168 h 3511658"/>
              <a:gd name="connsiteX19" fmla="*/ 1958196 w 2155834"/>
              <a:gd name="connsiteY19" fmla="*/ 2000688 h 3511658"/>
              <a:gd name="connsiteX20" fmla="*/ 1848389 w 2155834"/>
              <a:gd name="connsiteY20" fmla="*/ 2171148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91713 w 2155834"/>
              <a:gd name="connsiteY16" fmla="*/ 1491639 h 3511658"/>
              <a:gd name="connsiteX17" fmla="*/ 2034755 w 2155834"/>
              <a:gd name="connsiteY17" fmla="*/ 1655182 h 3511658"/>
              <a:gd name="connsiteX18" fmla="*/ 2036193 w 2155834"/>
              <a:gd name="connsiteY18" fmla="*/ 1804168 h 3511658"/>
              <a:gd name="connsiteX19" fmla="*/ 1958196 w 2155834"/>
              <a:gd name="connsiteY19" fmla="*/ 2000688 h 3511658"/>
              <a:gd name="connsiteX20" fmla="*/ 1848389 w 2155834"/>
              <a:gd name="connsiteY20" fmla="*/ 2171148 h 3511658"/>
              <a:gd name="connsiteX21" fmla="*/ 1466671 w 2155834"/>
              <a:gd name="connsiteY21" fmla="*/ 2796834 h 3511658"/>
              <a:gd name="connsiteX22" fmla="*/ 1052603 w 2155834"/>
              <a:gd name="connsiteY22" fmla="*/ 3090132 h 3511658"/>
              <a:gd name="connsiteX23" fmla="*/ 724799 w 2155834"/>
              <a:gd name="connsiteY23" fmla="*/ 3279913 h 3511658"/>
              <a:gd name="connsiteX24" fmla="*/ 276225 w 2155834"/>
              <a:gd name="connsiteY24" fmla="*/ 3478321 h 3511658"/>
              <a:gd name="connsiteX25" fmla="*/ 0 w 2155834"/>
              <a:gd name="connsiteY25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1991713 w 2155834"/>
              <a:gd name="connsiteY16" fmla="*/ 1491639 h 3511658"/>
              <a:gd name="connsiteX17" fmla="*/ 2034755 w 2155834"/>
              <a:gd name="connsiteY17" fmla="*/ 1655182 h 3511658"/>
              <a:gd name="connsiteX18" fmla="*/ 1958196 w 2155834"/>
              <a:gd name="connsiteY18" fmla="*/ 2000688 h 3511658"/>
              <a:gd name="connsiteX19" fmla="*/ 1848389 w 2155834"/>
              <a:gd name="connsiteY19" fmla="*/ 2171148 h 3511658"/>
              <a:gd name="connsiteX20" fmla="*/ 1466671 w 2155834"/>
              <a:gd name="connsiteY20" fmla="*/ 2796834 h 3511658"/>
              <a:gd name="connsiteX21" fmla="*/ 1052603 w 2155834"/>
              <a:gd name="connsiteY21" fmla="*/ 3090132 h 3511658"/>
              <a:gd name="connsiteX22" fmla="*/ 724799 w 2155834"/>
              <a:gd name="connsiteY22" fmla="*/ 3279913 h 3511658"/>
              <a:gd name="connsiteX23" fmla="*/ 276225 w 2155834"/>
              <a:gd name="connsiteY23" fmla="*/ 3478321 h 3511658"/>
              <a:gd name="connsiteX24" fmla="*/ 0 w 2155834"/>
              <a:gd name="connsiteY24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372978 w 2155834"/>
              <a:gd name="connsiteY13" fmla="*/ 1009908 h 3511658"/>
              <a:gd name="connsiteX14" fmla="*/ 1532897 w 2155834"/>
              <a:gd name="connsiteY14" fmla="*/ 1141251 h 3511658"/>
              <a:gd name="connsiteX15" fmla="*/ 1820144 w 2155834"/>
              <a:gd name="connsiteY15" fmla="*/ 1305781 h 3511658"/>
              <a:gd name="connsiteX16" fmla="*/ 2034755 w 2155834"/>
              <a:gd name="connsiteY16" fmla="*/ 1655182 h 3511658"/>
              <a:gd name="connsiteX17" fmla="*/ 1958196 w 2155834"/>
              <a:gd name="connsiteY17" fmla="*/ 2000688 h 3511658"/>
              <a:gd name="connsiteX18" fmla="*/ 1848389 w 2155834"/>
              <a:gd name="connsiteY18" fmla="*/ 2171148 h 3511658"/>
              <a:gd name="connsiteX19" fmla="*/ 1466671 w 2155834"/>
              <a:gd name="connsiteY19" fmla="*/ 2796834 h 3511658"/>
              <a:gd name="connsiteX20" fmla="*/ 1052603 w 2155834"/>
              <a:gd name="connsiteY20" fmla="*/ 3090132 h 3511658"/>
              <a:gd name="connsiteX21" fmla="*/ 724799 w 2155834"/>
              <a:gd name="connsiteY21" fmla="*/ 3279913 h 3511658"/>
              <a:gd name="connsiteX22" fmla="*/ 276225 w 2155834"/>
              <a:gd name="connsiteY22" fmla="*/ 3478321 h 3511658"/>
              <a:gd name="connsiteX23" fmla="*/ 0 w 2155834"/>
              <a:gd name="connsiteY23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186492 w 2155834"/>
              <a:gd name="connsiteY11" fmla="*/ 712836 h 3511658"/>
              <a:gd name="connsiteX12" fmla="*/ 1275871 w 2155834"/>
              <a:gd name="connsiteY12" fmla="*/ 881980 h 3511658"/>
              <a:gd name="connsiteX13" fmla="*/ 1532897 w 2155834"/>
              <a:gd name="connsiteY13" fmla="*/ 1141251 h 3511658"/>
              <a:gd name="connsiteX14" fmla="*/ 1820144 w 2155834"/>
              <a:gd name="connsiteY14" fmla="*/ 1305781 h 3511658"/>
              <a:gd name="connsiteX15" fmla="*/ 2034755 w 2155834"/>
              <a:gd name="connsiteY15" fmla="*/ 1655182 h 3511658"/>
              <a:gd name="connsiteX16" fmla="*/ 1958196 w 2155834"/>
              <a:gd name="connsiteY16" fmla="*/ 2000688 h 3511658"/>
              <a:gd name="connsiteX17" fmla="*/ 1848389 w 2155834"/>
              <a:gd name="connsiteY17" fmla="*/ 2171148 h 3511658"/>
              <a:gd name="connsiteX18" fmla="*/ 1466671 w 2155834"/>
              <a:gd name="connsiteY18" fmla="*/ 2796834 h 3511658"/>
              <a:gd name="connsiteX19" fmla="*/ 1052603 w 2155834"/>
              <a:gd name="connsiteY19" fmla="*/ 3090132 h 3511658"/>
              <a:gd name="connsiteX20" fmla="*/ 724799 w 2155834"/>
              <a:gd name="connsiteY20" fmla="*/ 3279913 h 3511658"/>
              <a:gd name="connsiteX21" fmla="*/ 276225 w 2155834"/>
              <a:gd name="connsiteY21" fmla="*/ 3478321 h 3511658"/>
              <a:gd name="connsiteX22" fmla="*/ 0 w 2155834"/>
              <a:gd name="connsiteY22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20144 w 2155834"/>
              <a:gd name="connsiteY13" fmla="*/ 1305781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796331 w 2155834"/>
              <a:gd name="connsiteY13" fmla="*/ 1348644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796331 w 2155834"/>
              <a:gd name="connsiteY13" fmla="*/ 1348644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48389 w 2155834"/>
              <a:gd name="connsiteY16" fmla="*/ 2171148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958196 w 2155834"/>
              <a:gd name="connsiteY15" fmla="*/ 2000688 h 3511658"/>
              <a:gd name="connsiteX16" fmla="*/ 1886489 w 2155834"/>
              <a:gd name="connsiteY16" fmla="*/ 2199723 h 3511658"/>
              <a:gd name="connsiteX17" fmla="*/ 1466671 w 2155834"/>
              <a:gd name="connsiteY17" fmla="*/ 2796834 h 3511658"/>
              <a:gd name="connsiteX18" fmla="*/ 1052603 w 2155834"/>
              <a:gd name="connsiteY18" fmla="*/ 3090132 h 3511658"/>
              <a:gd name="connsiteX19" fmla="*/ 724799 w 2155834"/>
              <a:gd name="connsiteY19" fmla="*/ 3279913 h 3511658"/>
              <a:gd name="connsiteX20" fmla="*/ 276225 w 2155834"/>
              <a:gd name="connsiteY20" fmla="*/ 3478321 h 3511658"/>
              <a:gd name="connsiteX21" fmla="*/ 0 w 2155834"/>
              <a:gd name="connsiteY21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48719 w 2155834"/>
              <a:gd name="connsiteY13" fmla="*/ 1339119 h 3511658"/>
              <a:gd name="connsiteX14" fmla="*/ 2034755 w 2155834"/>
              <a:gd name="connsiteY14" fmla="*/ 1655182 h 3511658"/>
              <a:gd name="connsiteX15" fmla="*/ 1886489 w 2155834"/>
              <a:gd name="connsiteY15" fmla="*/ 2199723 h 3511658"/>
              <a:gd name="connsiteX16" fmla="*/ 1466671 w 2155834"/>
              <a:gd name="connsiteY16" fmla="*/ 2796834 h 3511658"/>
              <a:gd name="connsiteX17" fmla="*/ 1052603 w 2155834"/>
              <a:gd name="connsiteY17" fmla="*/ 3090132 h 3511658"/>
              <a:gd name="connsiteX18" fmla="*/ 724799 w 2155834"/>
              <a:gd name="connsiteY18" fmla="*/ 3279913 h 3511658"/>
              <a:gd name="connsiteX19" fmla="*/ 276225 w 2155834"/>
              <a:gd name="connsiteY19" fmla="*/ 3478321 h 3511658"/>
              <a:gd name="connsiteX20" fmla="*/ 0 w 2155834"/>
              <a:gd name="connsiteY20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20144 w 2155834"/>
              <a:gd name="connsiteY13" fmla="*/ 1362931 h 3511658"/>
              <a:gd name="connsiteX14" fmla="*/ 2034755 w 2155834"/>
              <a:gd name="connsiteY14" fmla="*/ 1655182 h 3511658"/>
              <a:gd name="connsiteX15" fmla="*/ 1886489 w 2155834"/>
              <a:gd name="connsiteY15" fmla="*/ 2199723 h 3511658"/>
              <a:gd name="connsiteX16" fmla="*/ 1466671 w 2155834"/>
              <a:gd name="connsiteY16" fmla="*/ 2796834 h 3511658"/>
              <a:gd name="connsiteX17" fmla="*/ 1052603 w 2155834"/>
              <a:gd name="connsiteY17" fmla="*/ 3090132 h 3511658"/>
              <a:gd name="connsiteX18" fmla="*/ 724799 w 2155834"/>
              <a:gd name="connsiteY18" fmla="*/ 3279913 h 3511658"/>
              <a:gd name="connsiteX19" fmla="*/ 276225 w 2155834"/>
              <a:gd name="connsiteY19" fmla="*/ 3478321 h 3511658"/>
              <a:gd name="connsiteX20" fmla="*/ 0 w 2155834"/>
              <a:gd name="connsiteY20" fmla="*/ 3511658 h 3511658"/>
              <a:gd name="connsiteX0" fmla="*/ 69191 w 2155834"/>
              <a:gd name="connsiteY0" fmla="*/ 1347596 h 3511658"/>
              <a:gd name="connsiteX1" fmla="*/ 1095735 w 2155834"/>
              <a:gd name="connsiteY1" fmla="*/ 1313090 h 3511658"/>
              <a:gd name="connsiteX2" fmla="*/ 1820354 w 2155834"/>
              <a:gd name="connsiteY2" fmla="*/ 1080177 h 3511658"/>
              <a:gd name="connsiteX3" fmla="*/ 2125034 w 2155834"/>
              <a:gd name="connsiteY3" fmla="*/ 769147 h 3511658"/>
              <a:gd name="connsiteX4" fmla="*/ 2148157 w 2155834"/>
              <a:gd name="connsiteY4" fmla="*/ 433196 h 3511658"/>
              <a:gd name="connsiteX5" fmla="*/ 2037811 w 2155834"/>
              <a:gd name="connsiteY5" fmla="*/ 182071 h 3511658"/>
              <a:gd name="connsiteX6" fmla="*/ 1846233 w 2155834"/>
              <a:gd name="connsiteY6" fmla="*/ 27754 h 3511658"/>
              <a:gd name="connsiteX7" fmla="*/ 1535682 w 2155834"/>
              <a:gd name="connsiteY7" fmla="*/ 6428 h 3511658"/>
              <a:gd name="connsiteX8" fmla="*/ 1325952 w 2155834"/>
              <a:gd name="connsiteY8" fmla="*/ 101319 h 3511658"/>
              <a:gd name="connsiteX9" fmla="*/ 1171995 w 2155834"/>
              <a:gd name="connsiteY9" fmla="*/ 312426 h 3511658"/>
              <a:gd name="connsiteX10" fmla="*/ 1140664 w 2155834"/>
              <a:gd name="connsiteY10" fmla="*/ 544860 h 3511658"/>
              <a:gd name="connsiteX11" fmla="*/ 1275871 w 2155834"/>
              <a:gd name="connsiteY11" fmla="*/ 881980 h 3511658"/>
              <a:gd name="connsiteX12" fmla="*/ 1532897 w 2155834"/>
              <a:gd name="connsiteY12" fmla="*/ 1141251 h 3511658"/>
              <a:gd name="connsiteX13" fmla="*/ 1820144 w 2155834"/>
              <a:gd name="connsiteY13" fmla="*/ 1362931 h 3511658"/>
              <a:gd name="connsiteX14" fmla="*/ 2001418 w 2155834"/>
              <a:gd name="connsiteY14" fmla="*/ 1745670 h 3511658"/>
              <a:gd name="connsiteX15" fmla="*/ 1886489 w 2155834"/>
              <a:gd name="connsiteY15" fmla="*/ 2199723 h 3511658"/>
              <a:gd name="connsiteX16" fmla="*/ 1466671 w 2155834"/>
              <a:gd name="connsiteY16" fmla="*/ 2796834 h 3511658"/>
              <a:gd name="connsiteX17" fmla="*/ 1052603 w 2155834"/>
              <a:gd name="connsiteY17" fmla="*/ 3090132 h 3511658"/>
              <a:gd name="connsiteX18" fmla="*/ 724799 w 2155834"/>
              <a:gd name="connsiteY18" fmla="*/ 3279913 h 3511658"/>
              <a:gd name="connsiteX19" fmla="*/ 276225 w 2155834"/>
              <a:gd name="connsiteY19" fmla="*/ 3478321 h 3511658"/>
              <a:gd name="connsiteX20" fmla="*/ 0 w 2155834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223837 w 2103446"/>
              <a:gd name="connsiteY19" fmla="*/ 3478321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0215 w 2103446"/>
              <a:gd name="connsiteY17" fmla="*/ 3090132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297972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297972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36746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49030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7756 w 2103446"/>
              <a:gd name="connsiteY13" fmla="*/ 1362931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14502 w 2103446"/>
              <a:gd name="connsiteY17" fmla="*/ 310441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14283 w 2103446"/>
              <a:gd name="connsiteY16" fmla="*/ 2796834 h 3511658"/>
              <a:gd name="connsiteX17" fmla="*/ 1004977 w 2103446"/>
              <a:gd name="connsiteY17" fmla="*/ 3085262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85262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85262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85262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85262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672411 w 2103446"/>
              <a:gd name="connsiteY18" fmla="*/ 327991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672411 w 2103446"/>
              <a:gd name="connsiteY18" fmla="*/ 3270334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667649 w 2103446"/>
              <a:gd name="connsiteY18" fmla="*/ 3284702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662886 w 2103446"/>
              <a:gd name="connsiteY18" fmla="*/ 328470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662886 w 2103446"/>
              <a:gd name="connsiteY18" fmla="*/ 3284703 h 3511658"/>
              <a:gd name="connsiteX19" fmla="*/ 302734 w 2103446"/>
              <a:gd name="connsiteY19" fmla="*/ 3422459 h 3511658"/>
              <a:gd name="connsiteX20" fmla="*/ 0 w 2103446"/>
              <a:gd name="connsiteY20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302734 w 2103446"/>
              <a:gd name="connsiteY18" fmla="*/ 3422459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507521 w 2103446"/>
              <a:gd name="connsiteY18" fmla="*/ 3336251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404758 w 2103446"/>
              <a:gd name="connsiteY16" fmla="*/ 2787256 h 3511658"/>
              <a:gd name="connsiteX17" fmla="*/ 1004977 w 2103446"/>
              <a:gd name="connsiteY17" fmla="*/ 3099629 h 3511658"/>
              <a:gd name="connsiteX18" fmla="*/ 507521 w 2103446"/>
              <a:gd name="connsiteY18" fmla="*/ 3336251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1004977 w 2103446"/>
              <a:gd name="connsiteY17" fmla="*/ 3099629 h 3511658"/>
              <a:gd name="connsiteX18" fmla="*/ 507521 w 2103446"/>
              <a:gd name="connsiteY18" fmla="*/ 3336251 h 3511658"/>
              <a:gd name="connsiteX19" fmla="*/ 0 w 2103446"/>
              <a:gd name="connsiteY19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507521 w 2103446"/>
              <a:gd name="connsiteY17" fmla="*/ 3336251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99995 w 2103446"/>
              <a:gd name="connsiteY16" fmla="*/ 2782466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85708 w 2103446"/>
              <a:gd name="connsiteY16" fmla="*/ 2777677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85708 w 2103446"/>
              <a:gd name="connsiteY16" fmla="*/ 2777677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85708 w 2103446"/>
              <a:gd name="connsiteY16" fmla="*/ 2777677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85708 w 2103446"/>
              <a:gd name="connsiteY16" fmla="*/ 2777677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03446"/>
              <a:gd name="connsiteY0" fmla="*/ 1347596 h 3511658"/>
              <a:gd name="connsiteX1" fmla="*/ 1043347 w 2103446"/>
              <a:gd name="connsiteY1" fmla="*/ 1313090 h 3511658"/>
              <a:gd name="connsiteX2" fmla="*/ 1767966 w 2103446"/>
              <a:gd name="connsiteY2" fmla="*/ 1080177 h 3511658"/>
              <a:gd name="connsiteX3" fmla="*/ 2072646 w 2103446"/>
              <a:gd name="connsiteY3" fmla="*/ 769147 h 3511658"/>
              <a:gd name="connsiteX4" fmla="*/ 2095769 w 2103446"/>
              <a:gd name="connsiteY4" fmla="*/ 433196 h 3511658"/>
              <a:gd name="connsiteX5" fmla="*/ 1985423 w 2103446"/>
              <a:gd name="connsiteY5" fmla="*/ 182071 h 3511658"/>
              <a:gd name="connsiteX6" fmla="*/ 1793845 w 2103446"/>
              <a:gd name="connsiteY6" fmla="*/ 27754 h 3511658"/>
              <a:gd name="connsiteX7" fmla="*/ 1483294 w 2103446"/>
              <a:gd name="connsiteY7" fmla="*/ 6428 h 3511658"/>
              <a:gd name="connsiteX8" fmla="*/ 1273564 w 2103446"/>
              <a:gd name="connsiteY8" fmla="*/ 101319 h 3511658"/>
              <a:gd name="connsiteX9" fmla="*/ 1119607 w 2103446"/>
              <a:gd name="connsiteY9" fmla="*/ 312426 h 3511658"/>
              <a:gd name="connsiteX10" fmla="*/ 1088276 w 2103446"/>
              <a:gd name="connsiteY10" fmla="*/ 544860 h 3511658"/>
              <a:gd name="connsiteX11" fmla="*/ 1223483 w 2103446"/>
              <a:gd name="connsiteY11" fmla="*/ 881980 h 3511658"/>
              <a:gd name="connsiteX12" fmla="*/ 1480509 w 2103446"/>
              <a:gd name="connsiteY12" fmla="*/ 1141251 h 3511658"/>
              <a:gd name="connsiteX13" fmla="*/ 1762993 w 2103446"/>
              <a:gd name="connsiteY13" fmla="*/ 1386877 h 3511658"/>
              <a:gd name="connsiteX14" fmla="*/ 1925217 w 2103446"/>
              <a:gd name="connsiteY14" fmla="*/ 1745670 h 3511658"/>
              <a:gd name="connsiteX15" fmla="*/ 1834101 w 2103446"/>
              <a:gd name="connsiteY15" fmla="*/ 2199723 h 3511658"/>
              <a:gd name="connsiteX16" fmla="*/ 1385708 w 2103446"/>
              <a:gd name="connsiteY16" fmla="*/ 2777677 h 3511658"/>
              <a:gd name="connsiteX17" fmla="*/ 774221 w 2103446"/>
              <a:gd name="connsiteY17" fmla="*/ 3187783 h 3511658"/>
              <a:gd name="connsiteX18" fmla="*/ 0 w 2103446"/>
              <a:gd name="connsiteY18" fmla="*/ 3511658 h 3511658"/>
              <a:gd name="connsiteX0" fmla="*/ 16803 w 2160895"/>
              <a:gd name="connsiteY0" fmla="*/ 1347596 h 3511658"/>
              <a:gd name="connsiteX1" fmla="*/ 1043347 w 2160895"/>
              <a:gd name="connsiteY1" fmla="*/ 1313090 h 3511658"/>
              <a:gd name="connsiteX2" fmla="*/ 2072646 w 2160895"/>
              <a:gd name="connsiteY2" fmla="*/ 769147 h 3511658"/>
              <a:gd name="connsiteX3" fmla="*/ 2095769 w 2160895"/>
              <a:gd name="connsiteY3" fmla="*/ 433196 h 3511658"/>
              <a:gd name="connsiteX4" fmla="*/ 1985423 w 2160895"/>
              <a:gd name="connsiteY4" fmla="*/ 182071 h 3511658"/>
              <a:gd name="connsiteX5" fmla="*/ 1793845 w 2160895"/>
              <a:gd name="connsiteY5" fmla="*/ 27754 h 3511658"/>
              <a:gd name="connsiteX6" fmla="*/ 1483294 w 2160895"/>
              <a:gd name="connsiteY6" fmla="*/ 6428 h 3511658"/>
              <a:gd name="connsiteX7" fmla="*/ 1273564 w 2160895"/>
              <a:gd name="connsiteY7" fmla="*/ 101319 h 3511658"/>
              <a:gd name="connsiteX8" fmla="*/ 1119607 w 2160895"/>
              <a:gd name="connsiteY8" fmla="*/ 312426 h 3511658"/>
              <a:gd name="connsiteX9" fmla="*/ 1088276 w 2160895"/>
              <a:gd name="connsiteY9" fmla="*/ 544860 h 3511658"/>
              <a:gd name="connsiteX10" fmla="*/ 1223483 w 2160895"/>
              <a:gd name="connsiteY10" fmla="*/ 881980 h 3511658"/>
              <a:gd name="connsiteX11" fmla="*/ 1480509 w 2160895"/>
              <a:gd name="connsiteY11" fmla="*/ 1141251 h 3511658"/>
              <a:gd name="connsiteX12" fmla="*/ 1762993 w 2160895"/>
              <a:gd name="connsiteY12" fmla="*/ 1386877 h 3511658"/>
              <a:gd name="connsiteX13" fmla="*/ 1925217 w 2160895"/>
              <a:gd name="connsiteY13" fmla="*/ 1745670 h 3511658"/>
              <a:gd name="connsiteX14" fmla="*/ 1834101 w 2160895"/>
              <a:gd name="connsiteY14" fmla="*/ 2199723 h 3511658"/>
              <a:gd name="connsiteX15" fmla="*/ 1385708 w 2160895"/>
              <a:gd name="connsiteY15" fmla="*/ 2777677 h 3511658"/>
              <a:gd name="connsiteX16" fmla="*/ 774221 w 2160895"/>
              <a:gd name="connsiteY16" fmla="*/ 3187783 h 3511658"/>
              <a:gd name="connsiteX17" fmla="*/ 0 w 2160895"/>
              <a:gd name="connsiteY17" fmla="*/ 3511658 h 3511658"/>
              <a:gd name="connsiteX0" fmla="*/ 16803 w 2096743"/>
              <a:gd name="connsiteY0" fmla="*/ 1347596 h 3511658"/>
              <a:gd name="connsiteX1" fmla="*/ 1043347 w 2096743"/>
              <a:gd name="connsiteY1" fmla="*/ 1313090 h 3511658"/>
              <a:gd name="connsiteX2" fmla="*/ 1925009 w 2096743"/>
              <a:gd name="connsiteY2" fmla="*/ 955929 h 3511658"/>
              <a:gd name="connsiteX3" fmla="*/ 2095769 w 2096743"/>
              <a:gd name="connsiteY3" fmla="*/ 433196 h 3511658"/>
              <a:gd name="connsiteX4" fmla="*/ 1985423 w 2096743"/>
              <a:gd name="connsiteY4" fmla="*/ 182071 h 3511658"/>
              <a:gd name="connsiteX5" fmla="*/ 1793845 w 2096743"/>
              <a:gd name="connsiteY5" fmla="*/ 27754 h 3511658"/>
              <a:gd name="connsiteX6" fmla="*/ 1483294 w 2096743"/>
              <a:gd name="connsiteY6" fmla="*/ 6428 h 3511658"/>
              <a:gd name="connsiteX7" fmla="*/ 1273564 w 2096743"/>
              <a:gd name="connsiteY7" fmla="*/ 101319 h 3511658"/>
              <a:gd name="connsiteX8" fmla="*/ 1119607 w 2096743"/>
              <a:gd name="connsiteY8" fmla="*/ 312426 h 3511658"/>
              <a:gd name="connsiteX9" fmla="*/ 1088276 w 2096743"/>
              <a:gd name="connsiteY9" fmla="*/ 544860 h 3511658"/>
              <a:gd name="connsiteX10" fmla="*/ 1223483 w 2096743"/>
              <a:gd name="connsiteY10" fmla="*/ 881980 h 3511658"/>
              <a:gd name="connsiteX11" fmla="*/ 1480509 w 2096743"/>
              <a:gd name="connsiteY11" fmla="*/ 1141251 h 3511658"/>
              <a:gd name="connsiteX12" fmla="*/ 1762993 w 2096743"/>
              <a:gd name="connsiteY12" fmla="*/ 1386877 h 3511658"/>
              <a:gd name="connsiteX13" fmla="*/ 1925217 w 2096743"/>
              <a:gd name="connsiteY13" fmla="*/ 1745670 h 3511658"/>
              <a:gd name="connsiteX14" fmla="*/ 1834101 w 2096743"/>
              <a:gd name="connsiteY14" fmla="*/ 2199723 h 3511658"/>
              <a:gd name="connsiteX15" fmla="*/ 1385708 w 2096743"/>
              <a:gd name="connsiteY15" fmla="*/ 2777677 h 3511658"/>
              <a:gd name="connsiteX16" fmla="*/ 774221 w 2096743"/>
              <a:gd name="connsiteY16" fmla="*/ 3187783 h 3511658"/>
              <a:gd name="connsiteX17" fmla="*/ 0 w 2096743"/>
              <a:gd name="connsiteY17" fmla="*/ 3511658 h 3511658"/>
              <a:gd name="connsiteX0" fmla="*/ 16803 w 2106179"/>
              <a:gd name="connsiteY0" fmla="*/ 1347596 h 3511658"/>
              <a:gd name="connsiteX1" fmla="*/ 1043347 w 2106179"/>
              <a:gd name="connsiteY1" fmla="*/ 1313090 h 3511658"/>
              <a:gd name="connsiteX2" fmla="*/ 1925009 w 2106179"/>
              <a:gd name="connsiteY2" fmla="*/ 955929 h 3511658"/>
              <a:gd name="connsiteX3" fmla="*/ 2105294 w 2106179"/>
              <a:gd name="connsiteY3" fmla="*/ 528982 h 3511658"/>
              <a:gd name="connsiteX4" fmla="*/ 1985423 w 2106179"/>
              <a:gd name="connsiteY4" fmla="*/ 182071 h 3511658"/>
              <a:gd name="connsiteX5" fmla="*/ 1793845 w 2106179"/>
              <a:gd name="connsiteY5" fmla="*/ 27754 h 3511658"/>
              <a:gd name="connsiteX6" fmla="*/ 1483294 w 2106179"/>
              <a:gd name="connsiteY6" fmla="*/ 6428 h 3511658"/>
              <a:gd name="connsiteX7" fmla="*/ 1273564 w 2106179"/>
              <a:gd name="connsiteY7" fmla="*/ 101319 h 3511658"/>
              <a:gd name="connsiteX8" fmla="*/ 1119607 w 2106179"/>
              <a:gd name="connsiteY8" fmla="*/ 312426 h 3511658"/>
              <a:gd name="connsiteX9" fmla="*/ 1088276 w 2106179"/>
              <a:gd name="connsiteY9" fmla="*/ 544860 h 3511658"/>
              <a:gd name="connsiteX10" fmla="*/ 1223483 w 2106179"/>
              <a:gd name="connsiteY10" fmla="*/ 881980 h 3511658"/>
              <a:gd name="connsiteX11" fmla="*/ 1480509 w 2106179"/>
              <a:gd name="connsiteY11" fmla="*/ 1141251 h 3511658"/>
              <a:gd name="connsiteX12" fmla="*/ 1762993 w 2106179"/>
              <a:gd name="connsiteY12" fmla="*/ 1386877 h 3511658"/>
              <a:gd name="connsiteX13" fmla="*/ 1925217 w 2106179"/>
              <a:gd name="connsiteY13" fmla="*/ 1745670 h 3511658"/>
              <a:gd name="connsiteX14" fmla="*/ 1834101 w 2106179"/>
              <a:gd name="connsiteY14" fmla="*/ 2199723 h 3511658"/>
              <a:gd name="connsiteX15" fmla="*/ 1385708 w 2106179"/>
              <a:gd name="connsiteY15" fmla="*/ 2777677 h 3511658"/>
              <a:gd name="connsiteX16" fmla="*/ 774221 w 2106179"/>
              <a:gd name="connsiteY16" fmla="*/ 3187783 h 3511658"/>
              <a:gd name="connsiteX17" fmla="*/ 0 w 2106179"/>
              <a:gd name="connsiteY17" fmla="*/ 3511658 h 3511658"/>
              <a:gd name="connsiteX0" fmla="*/ 16803 w 2106179"/>
              <a:gd name="connsiteY0" fmla="*/ 1347596 h 3511658"/>
              <a:gd name="connsiteX1" fmla="*/ 1043347 w 2106179"/>
              <a:gd name="connsiteY1" fmla="*/ 1313090 h 3511658"/>
              <a:gd name="connsiteX2" fmla="*/ 1925009 w 2106179"/>
              <a:gd name="connsiteY2" fmla="*/ 955929 h 3511658"/>
              <a:gd name="connsiteX3" fmla="*/ 2105294 w 2106179"/>
              <a:gd name="connsiteY3" fmla="*/ 528982 h 3511658"/>
              <a:gd name="connsiteX4" fmla="*/ 1985423 w 2106179"/>
              <a:gd name="connsiteY4" fmla="*/ 182071 h 3511658"/>
              <a:gd name="connsiteX5" fmla="*/ 1793845 w 2106179"/>
              <a:gd name="connsiteY5" fmla="*/ 27754 h 3511658"/>
              <a:gd name="connsiteX6" fmla="*/ 1483294 w 2106179"/>
              <a:gd name="connsiteY6" fmla="*/ 6428 h 3511658"/>
              <a:gd name="connsiteX7" fmla="*/ 1273564 w 2106179"/>
              <a:gd name="connsiteY7" fmla="*/ 101319 h 3511658"/>
              <a:gd name="connsiteX8" fmla="*/ 1119607 w 2106179"/>
              <a:gd name="connsiteY8" fmla="*/ 312426 h 3511658"/>
              <a:gd name="connsiteX9" fmla="*/ 1088276 w 2106179"/>
              <a:gd name="connsiteY9" fmla="*/ 544860 h 3511658"/>
              <a:gd name="connsiteX10" fmla="*/ 1223483 w 2106179"/>
              <a:gd name="connsiteY10" fmla="*/ 881980 h 3511658"/>
              <a:gd name="connsiteX11" fmla="*/ 1480509 w 2106179"/>
              <a:gd name="connsiteY11" fmla="*/ 1141251 h 3511658"/>
              <a:gd name="connsiteX12" fmla="*/ 1762993 w 2106179"/>
              <a:gd name="connsiteY12" fmla="*/ 1386877 h 3511658"/>
              <a:gd name="connsiteX13" fmla="*/ 1925217 w 2106179"/>
              <a:gd name="connsiteY13" fmla="*/ 1745670 h 3511658"/>
              <a:gd name="connsiteX14" fmla="*/ 1834101 w 2106179"/>
              <a:gd name="connsiteY14" fmla="*/ 2199723 h 3511658"/>
              <a:gd name="connsiteX15" fmla="*/ 1385708 w 2106179"/>
              <a:gd name="connsiteY15" fmla="*/ 2777677 h 3511658"/>
              <a:gd name="connsiteX16" fmla="*/ 774221 w 2106179"/>
              <a:gd name="connsiteY16" fmla="*/ 3187783 h 3511658"/>
              <a:gd name="connsiteX17" fmla="*/ 0 w 2106179"/>
              <a:gd name="connsiteY17" fmla="*/ 3511658 h 3511658"/>
              <a:gd name="connsiteX0" fmla="*/ 16803 w 2107045"/>
              <a:gd name="connsiteY0" fmla="*/ 1347596 h 3511658"/>
              <a:gd name="connsiteX1" fmla="*/ 1043347 w 2107045"/>
              <a:gd name="connsiteY1" fmla="*/ 1313090 h 3511658"/>
              <a:gd name="connsiteX2" fmla="*/ 1925009 w 2107045"/>
              <a:gd name="connsiteY2" fmla="*/ 955929 h 3511658"/>
              <a:gd name="connsiteX3" fmla="*/ 2105294 w 2107045"/>
              <a:gd name="connsiteY3" fmla="*/ 528982 h 3511658"/>
              <a:gd name="connsiteX4" fmla="*/ 1985423 w 2107045"/>
              <a:gd name="connsiteY4" fmla="*/ 182071 h 3511658"/>
              <a:gd name="connsiteX5" fmla="*/ 1793845 w 2107045"/>
              <a:gd name="connsiteY5" fmla="*/ 27754 h 3511658"/>
              <a:gd name="connsiteX6" fmla="*/ 1483294 w 2107045"/>
              <a:gd name="connsiteY6" fmla="*/ 6428 h 3511658"/>
              <a:gd name="connsiteX7" fmla="*/ 1273564 w 2107045"/>
              <a:gd name="connsiteY7" fmla="*/ 101319 h 3511658"/>
              <a:gd name="connsiteX8" fmla="*/ 1119607 w 2107045"/>
              <a:gd name="connsiteY8" fmla="*/ 312426 h 3511658"/>
              <a:gd name="connsiteX9" fmla="*/ 1088276 w 2107045"/>
              <a:gd name="connsiteY9" fmla="*/ 544860 h 3511658"/>
              <a:gd name="connsiteX10" fmla="*/ 1223483 w 2107045"/>
              <a:gd name="connsiteY10" fmla="*/ 881980 h 3511658"/>
              <a:gd name="connsiteX11" fmla="*/ 1480509 w 2107045"/>
              <a:gd name="connsiteY11" fmla="*/ 1141251 h 3511658"/>
              <a:gd name="connsiteX12" fmla="*/ 1762993 w 2107045"/>
              <a:gd name="connsiteY12" fmla="*/ 1386877 h 3511658"/>
              <a:gd name="connsiteX13" fmla="*/ 1925217 w 2107045"/>
              <a:gd name="connsiteY13" fmla="*/ 1745670 h 3511658"/>
              <a:gd name="connsiteX14" fmla="*/ 1834101 w 2107045"/>
              <a:gd name="connsiteY14" fmla="*/ 2199723 h 3511658"/>
              <a:gd name="connsiteX15" fmla="*/ 1385708 w 2107045"/>
              <a:gd name="connsiteY15" fmla="*/ 2777677 h 3511658"/>
              <a:gd name="connsiteX16" fmla="*/ 774221 w 2107045"/>
              <a:gd name="connsiteY16" fmla="*/ 3187783 h 3511658"/>
              <a:gd name="connsiteX17" fmla="*/ 0 w 2107045"/>
              <a:gd name="connsiteY17" fmla="*/ 3511658 h 3511658"/>
              <a:gd name="connsiteX0" fmla="*/ 16803 w 2107780"/>
              <a:gd name="connsiteY0" fmla="*/ 1347973 h 3512035"/>
              <a:gd name="connsiteX1" fmla="*/ 1043347 w 2107780"/>
              <a:gd name="connsiteY1" fmla="*/ 1313467 h 3512035"/>
              <a:gd name="connsiteX2" fmla="*/ 1925009 w 2107780"/>
              <a:gd name="connsiteY2" fmla="*/ 956306 h 3512035"/>
              <a:gd name="connsiteX3" fmla="*/ 2105294 w 2107780"/>
              <a:gd name="connsiteY3" fmla="*/ 529359 h 3512035"/>
              <a:gd name="connsiteX4" fmla="*/ 2013998 w 2107780"/>
              <a:gd name="connsiteY4" fmla="*/ 192027 h 3512035"/>
              <a:gd name="connsiteX5" fmla="*/ 1793845 w 2107780"/>
              <a:gd name="connsiteY5" fmla="*/ 28131 h 3512035"/>
              <a:gd name="connsiteX6" fmla="*/ 1483294 w 2107780"/>
              <a:gd name="connsiteY6" fmla="*/ 6805 h 3512035"/>
              <a:gd name="connsiteX7" fmla="*/ 1273564 w 2107780"/>
              <a:gd name="connsiteY7" fmla="*/ 101696 h 3512035"/>
              <a:gd name="connsiteX8" fmla="*/ 1119607 w 2107780"/>
              <a:gd name="connsiteY8" fmla="*/ 312803 h 3512035"/>
              <a:gd name="connsiteX9" fmla="*/ 1088276 w 2107780"/>
              <a:gd name="connsiteY9" fmla="*/ 545237 h 3512035"/>
              <a:gd name="connsiteX10" fmla="*/ 1223483 w 2107780"/>
              <a:gd name="connsiteY10" fmla="*/ 882357 h 3512035"/>
              <a:gd name="connsiteX11" fmla="*/ 1480509 w 2107780"/>
              <a:gd name="connsiteY11" fmla="*/ 1141628 h 3512035"/>
              <a:gd name="connsiteX12" fmla="*/ 1762993 w 2107780"/>
              <a:gd name="connsiteY12" fmla="*/ 1387254 h 3512035"/>
              <a:gd name="connsiteX13" fmla="*/ 1925217 w 2107780"/>
              <a:gd name="connsiteY13" fmla="*/ 1746047 h 3512035"/>
              <a:gd name="connsiteX14" fmla="*/ 1834101 w 2107780"/>
              <a:gd name="connsiteY14" fmla="*/ 2200100 h 3512035"/>
              <a:gd name="connsiteX15" fmla="*/ 1385708 w 2107780"/>
              <a:gd name="connsiteY15" fmla="*/ 2778054 h 3512035"/>
              <a:gd name="connsiteX16" fmla="*/ 774221 w 2107780"/>
              <a:gd name="connsiteY16" fmla="*/ 3188160 h 3512035"/>
              <a:gd name="connsiteX17" fmla="*/ 0 w 2107780"/>
              <a:gd name="connsiteY17" fmla="*/ 3512035 h 3512035"/>
              <a:gd name="connsiteX0" fmla="*/ 16803 w 2107780"/>
              <a:gd name="connsiteY0" fmla="*/ 1351712 h 3515774"/>
              <a:gd name="connsiteX1" fmla="*/ 1043347 w 2107780"/>
              <a:gd name="connsiteY1" fmla="*/ 1317206 h 3515774"/>
              <a:gd name="connsiteX2" fmla="*/ 1925009 w 2107780"/>
              <a:gd name="connsiteY2" fmla="*/ 960045 h 3515774"/>
              <a:gd name="connsiteX3" fmla="*/ 2105294 w 2107780"/>
              <a:gd name="connsiteY3" fmla="*/ 533098 h 3515774"/>
              <a:gd name="connsiteX4" fmla="*/ 2013998 w 2107780"/>
              <a:gd name="connsiteY4" fmla="*/ 195766 h 3515774"/>
              <a:gd name="connsiteX5" fmla="*/ 1793845 w 2107780"/>
              <a:gd name="connsiteY5" fmla="*/ 31870 h 3515774"/>
              <a:gd name="connsiteX6" fmla="*/ 1540444 w 2107780"/>
              <a:gd name="connsiteY6" fmla="*/ 5755 h 3515774"/>
              <a:gd name="connsiteX7" fmla="*/ 1273564 w 2107780"/>
              <a:gd name="connsiteY7" fmla="*/ 105435 h 3515774"/>
              <a:gd name="connsiteX8" fmla="*/ 1119607 w 2107780"/>
              <a:gd name="connsiteY8" fmla="*/ 316542 h 3515774"/>
              <a:gd name="connsiteX9" fmla="*/ 1088276 w 2107780"/>
              <a:gd name="connsiteY9" fmla="*/ 548976 h 3515774"/>
              <a:gd name="connsiteX10" fmla="*/ 1223483 w 2107780"/>
              <a:gd name="connsiteY10" fmla="*/ 886096 h 3515774"/>
              <a:gd name="connsiteX11" fmla="*/ 1480509 w 2107780"/>
              <a:gd name="connsiteY11" fmla="*/ 1145367 h 3515774"/>
              <a:gd name="connsiteX12" fmla="*/ 1762993 w 2107780"/>
              <a:gd name="connsiteY12" fmla="*/ 1390993 h 3515774"/>
              <a:gd name="connsiteX13" fmla="*/ 1925217 w 2107780"/>
              <a:gd name="connsiteY13" fmla="*/ 1749786 h 3515774"/>
              <a:gd name="connsiteX14" fmla="*/ 1834101 w 2107780"/>
              <a:gd name="connsiteY14" fmla="*/ 2203839 h 3515774"/>
              <a:gd name="connsiteX15" fmla="*/ 1385708 w 2107780"/>
              <a:gd name="connsiteY15" fmla="*/ 2781793 h 3515774"/>
              <a:gd name="connsiteX16" fmla="*/ 774221 w 2107780"/>
              <a:gd name="connsiteY16" fmla="*/ 3191899 h 3515774"/>
              <a:gd name="connsiteX17" fmla="*/ 0 w 2107780"/>
              <a:gd name="connsiteY17" fmla="*/ 3515774 h 3515774"/>
              <a:gd name="connsiteX0" fmla="*/ 16803 w 2107780"/>
              <a:gd name="connsiteY0" fmla="*/ 1359822 h 3523884"/>
              <a:gd name="connsiteX1" fmla="*/ 1043347 w 2107780"/>
              <a:gd name="connsiteY1" fmla="*/ 1325316 h 3523884"/>
              <a:gd name="connsiteX2" fmla="*/ 1925009 w 2107780"/>
              <a:gd name="connsiteY2" fmla="*/ 968155 h 3523884"/>
              <a:gd name="connsiteX3" fmla="*/ 2105294 w 2107780"/>
              <a:gd name="connsiteY3" fmla="*/ 541208 h 3523884"/>
              <a:gd name="connsiteX4" fmla="*/ 2013998 w 2107780"/>
              <a:gd name="connsiteY4" fmla="*/ 203876 h 3523884"/>
              <a:gd name="connsiteX5" fmla="*/ 1793845 w 2107780"/>
              <a:gd name="connsiteY5" fmla="*/ 39980 h 3523884"/>
              <a:gd name="connsiteX6" fmla="*/ 1516632 w 2107780"/>
              <a:gd name="connsiteY6" fmla="*/ 4287 h 3523884"/>
              <a:gd name="connsiteX7" fmla="*/ 1273564 w 2107780"/>
              <a:gd name="connsiteY7" fmla="*/ 113545 h 3523884"/>
              <a:gd name="connsiteX8" fmla="*/ 1119607 w 2107780"/>
              <a:gd name="connsiteY8" fmla="*/ 324652 h 3523884"/>
              <a:gd name="connsiteX9" fmla="*/ 1088276 w 2107780"/>
              <a:gd name="connsiteY9" fmla="*/ 557086 h 3523884"/>
              <a:gd name="connsiteX10" fmla="*/ 1223483 w 2107780"/>
              <a:gd name="connsiteY10" fmla="*/ 894206 h 3523884"/>
              <a:gd name="connsiteX11" fmla="*/ 1480509 w 2107780"/>
              <a:gd name="connsiteY11" fmla="*/ 1153477 h 3523884"/>
              <a:gd name="connsiteX12" fmla="*/ 1762993 w 2107780"/>
              <a:gd name="connsiteY12" fmla="*/ 1399103 h 3523884"/>
              <a:gd name="connsiteX13" fmla="*/ 1925217 w 2107780"/>
              <a:gd name="connsiteY13" fmla="*/ 1757896 h 3523884"/>
              <a:gd name="connsiteX14" fmla="*/ 1834101 w 2107780"/>
              <a:gd name="connsiteY14" fmla="*/ 2211949 h 3523884"/>
              <a:gd name="connsiteX15" fmla="*/ 1385708 w 2107780"/>
              <a:gd name="connsiteY15" fmla="*/ 2789903 h 3523884"/>
              <a:gd name="connsiteX16" fmla="*/ 774221 w 2107780"/>
              <a:gd name="connsiteY16" fmla="*/ 3200009 h 3523884"/>
              <a:gd name="connsiteX17" fmla="*/ 0 w 2107780"/>
              <a:gd name="connsiteY17" fmla="*/ 3523884 h 3523884"/>
              <a:gd name="connsiteX0" fmla="*/ 16803 w 2107752"/>
              <a:gd name="connsiteY0" fmla="*/ 1362324 h 3526386"/>
              <a:gd name="connsiteX1" fmla="*/ 1043347 w 2107752"/>
              <a:gd name="connsiteY1" fmla="*/ 1327818 h 3526386"/>
              <a:gd name="connsiteX2" fmla="*/ 1925009 w 2107752"/>
              <a:gd name="connsiteY2" fmla="*/ 970657 h 3526386"/>
              <a:gd name="connsiteX3" fmla="*/ 2105294 w 2107752"/>
              <a:gd name="connsiteY3" fmla="*/ 543710 h 3526386"/>
              <a:gd name="connsiteX4" fmla="*/ 2013998 w 2107752"/>
              <a:gd name="connsiteY4" fmla="*/ 206378 h 3526386"/>
              <a:gd name="connsiteX5" fmla="*/ 1798608 w 2107752"/>
              <a:gd name="connsiteY5" fmla="*/ 32903 h 3526386"/>
              <a:gd name="connsiteX6" fmla="*/ 1516632 w 2107752"/>
              <a:gd name="connsiteY6" fmla="*/ 6789 h 3526386"/>
              <a:gd name="connsiteX7" fmla="*/ 1273564 w 2107752"/>
              <a:gd name="connsiteY7" fmla="*/ 116047 h 3526386"/>
              <a:gd name="connsiteX8" fmla="*/ 1119607 w 2107752"/>
              <a:gd name="connsiteY8" fmla="*/ 327154 h 3526386"/>
              <a:gd name="connsiteX9" fmla="*/ 1088276 w 2107752"/>
              <a:gd name="connsiteY9" fmla="*/ 559588 h 3526386"/>
              <a:gd name="connsiteX10" fmla="*/ 1223483 w 2107752"/>
              <a:gd name="connsiteY10" fmla="*/ 896708 h 3526386"/>
              <a:gd name="connsiteX11" fmla="*/ 1480509 w 2107752"/>
              <a:gd name="connsiteY11" fmla="*/ 1155979 h 3526386"/>
              <a:gd name="connsiteX12" fmla="*/ 1762993 w 2107752"/>
              <a:gd name="connsiteY12" fmla="*/ 1401605 h 3526386"/>
              <a:gd name="connsiteX13" fmla="*/ 1925217 w 2107752"/>
              <a:gd name="connsiteY13" fmla="*/ 1760398 h 3526386"/>
              <a:gd name="connsiteX14" fmla="*/ 1834101 w 2107752"/>
              <a:gd name="connsiteY14" fmla="*/ 2214451 h 3526386"/>
              <a:gd name="connsiteX15" fmla="*/ 1385708 w 2107752"/>
              <a:gd name="connsiteY15" fmla="*/ 2792405 h 3526386"/>
              <a:gd name="connsiteX16" fmla="*/ 774221 w 2107752"/>
              <a:gd name="connsiteY16" fmla="*/ 3202511 h 3526386"/>
              <a:gd name="connsiteX17" fmla="*/ 0 w 2107752"/>
              <a:gd name="connsiteY17" fmla="*/ 3526386 h 3526386"/>
              <a:gd name="connsiteX0" fmla="*/ 16803 w 2112381"/>
              <a:gd name="connsiteY0" fmla="*/ 1362324 h 3526386"/>
              <a:gd name="connsiteX1" fmla="*/ 1043347 w 2112381"/>
              <a:gd name="connsiteY1" fmla="*/ 1327818 h 3526386"/>
              <a:gd name="connsiteX2" fmla="*/ 1925009 w 2112381"/>
              <a:gd name="connsiteY2" fmla="*/ 970657 h 3526386"/>
              <a:gd name="connsiteX3" fmla="*/ 2110057 w 2112381"/>
              <a:gd name="connsiteY3" fmla="*/ 538921 h 3526386"/>
              <a:gd name="connsiteX4" fmla="*/ 2013998 w 2112381"/>
              <a:gd name="connsiteY4" fmla="*/ 206378 h 3526386"/>
              <a:gd name="connsiteX5" fmla="*/ 1798608 w 2112381"/>
              <a:gd name="connsiteY5" fmla="*/ 32903 h 3526386"/>
              <a:gd name="connsiteX6" fmla="*/ 1516632 w 2112381"/>
              <a:gd name="connsiteY6" fmla="*/ 6789 h 3526386"/>
              <a:gd name="connsiteX7" fmla="*/ 1273564 w 2112381"/>
              <a:gd name="connsiteY7" fmla="*/ 116047 h 3526386"/>
              <a:gd name="connsiteX8" fmla="*/ 1119607 w 2112381"/>
              <a:gd name="connsiteY8" fmla="*/ 327154 h 3526386"/>
              <a:gd name="connsiteX9" fmla="*/ 1088276 w 2112381"/>
              <a:gd name="connsiteY9" fmla="*/ 559588 h 3526386"/>
              <a:gd name="connsiteX10" fmla="*/ 1223483 w 2112381"/>
              <a:gd name="connsiteY10" fmla="*/ 896708 h 3526386"/>
              <a:gd name="connsiteX11" fmla="*/ 1480509 w 2112381"/>
              <a:gd name="connsiteY11" fmla="*/ 1155979 h 3526386"/>
              <a:gd name="connsiteX12" fmla="*/ 1762993 w 2112381"/>
              <a:gd name="connsiteY12" fmla="*/ 1401605 h 3526386"/>
              <a:gd name="connsiteX13" fmla="*/ 1925217 w 2112381"/>
              <a:gd name="connsiteY13" fmla="*/ 1760398 h 3526386"/>
              <a:gd name="connsiteX14" fmla="*/ 1834101 w 2112381"/>
              <a:gd name="connsiteY14" fmla="*/ 2214451 h 3526386"/>
              <a:gd name="connsiteX15" fmla="*/ 1385708 w 2112381"/>
              <a:gd name="connsiteY15" fmla="*/ 2792405 h 3526386"/>
              <a:gd name="connsiteX16" fmla="*/ 774221 w 2112381"/>
              <a:gd name="connsiteY16" fmla="*/ 3202511 h 3526386"/>
              <a:gd name="connsiteX17" fmla="*/ 0 w 2112381"/>
              <a:gd name="connsiteY17" fmla="*/ 3526386 h 3526386"/>
              <a:gd name="connsiteX0" fmla="*/ 16803 w 2112381"/>
              <a:gd name="connsiteY0" fmla="*/ 1362324 h 3526386"/>
              <a:gd name="connsiteX1" fmla="*/ 1043347 w 2112381"/>
              <a:gd name="connsiteY1" fmla="*/ 1327818 h 3526386"/>
              <a:gd name="connsiteX2" fmla="*/ 1925009 w 2112381"/>
              <a:gd name="connsiteY2" fmla="*/ 970657 h 3526386"/>
              <a:gd name="connsiteX3" fmla="*/ 2110057 w 2112381"/>
              <a:gd name="connsiteY3" fmla="*/ 538921 h 3526386"/>
              <a:gd name="connsiteX4" fmla="*/ 2013998 w 2112381"/>
              <a:gd name="connsiteY4" fmla="*/ 206378 h 3526386"/>
              <a:gd name="connsiteX5" fmla="*/ 1798608 w 2112381"/>
              <a:gd name="connsiteY5" fmla="*/ 32903 h 3526386"/>
              <a:gd name="connsiteX6" fmla="*/ 1516632 w 2112381"/>
              <a:gd name="connsiteY6" fmla="*/ 6789 h 3526386"/>
              <a:gd name="connsiteX7" fmla="*/ 1273564 w 2112381"/>
              <a:gd name="connsiteY7" fmla="*/ 116047 h 3526386"/>
              <a:gd name="connsiteX8" fmla="*/ 1119607 w 2112381"/>
              <a:gd name="connsiteY8" fmla="*/ 327154 h 3526386"/>
              <a:gd name="connsiteX9" fmla="*/ 1088276 w 2112381"/>
              <a:gd name="connsiteY9" fmla="*/ 559588 h 3526386"/>
              <a:gd name="connsiteX10" fmla="*/ 1223483 w 2112381"/>
              <a:gd name="connsiteY10" fmla="*/ 896708 h 3526386"/>
              <a:gd name="connsiteX11" fmla="*/ 1480509 w 2112381"/>
              <a:gd name="connsiteY11" fmla="*/ 1155979 h 3526386"/>
              <a:gd name="connsiteX12" fmla="*/ 1762993 w 2112381"/>
              <a:gd name="connsiteY12" fmla="*/ 1401605 h 3526386"/>
              <a:gd name="connsiteX13" fmla="*/ 1925217 w 2112381"/>
              <a:gd name="connsiteY13" fmla="*/ 1760398 h 3526386"/>
              <a:gd name="connsiteX14" fmla="*/ 1834101 w 2112381"/>
              <a:gd name="connsiteY14" fmla="*/ 2214451 h 3526386"/>
              <a:gd name="connsiteX15" fmla="*/ 1385708 w 2112381"/>
              <a:gd name="connsiteY15" fmla="*/ 2792405 h 3526386"/>
              <a:gd name="connsiteX16" fmla="*/ 774221 w 2112381"/>
              <a:gd name="connsiteY16" fmla="*/ 3202511 h 3526386"/>
              <a:gd name="connsiteX17" fmla="*/ 0 w 2112381"/>
              <a:gd name="connsiteY17" fmla="*/ 3526386 h 3526386"/>
              <a:gd name="connsiteX0" fmla="*/ 16803 w 2111273"/>
              <a:gd name="connsiteY0" fmla="*/ 1362324 h 3526386"/>
              <a:gd name="connsiteX1" fmla="*/ 1043347 w 2111273"/>
              <a:gd name="connsiteY1" fmla="*/ 1327818 h 3526386"/>
              <a:gd name="connsiteX2" fmla="*/ 1925009 w 2111273"/>
              <a:gd name="connsiteY2" fmla="*/ 970657 h 3526386"/>
              <a:gd name="connsiteX3" fmla="*/ 2110057 w 2111273"/>
              <a:gd name="connsiteY3" fmla="*/ 538921 h 3526386"/>
              <a:gd name="connsiteX4" fmla="*/ 2013998 w 2111273"/>
              <a:gd name="connsiteY4" fmla="*/ 206378 h 3526386"/>
              <a:gd name="connsiteX5" fmla="*/ 1798608 w 2111273"/>
              <a:gd name="connsiteY5" fmla="*/ 32903 h 3526386"/>
              <a:gd name="connsiteX6" fmla="*/ 1516632 w 2111273"/>
              <a:gd name="connsiteY6" fmla="*/ 6789 h 3526386"/>
              <a:gd name="connsiteX7" fmla="*/ 1273564 w 2111273"/>
              <a:gd name="connsiteY7" fmla="*/ 116047 h 3526386"/>
              <a:gd name="connsiteX8" fmla="*/ 1119607 w 2111273"/>
              <a:gd name="connsiteY8" fmla="*/ 327154 h 3526386"/>
              <a:gd name="connsiteX9" fmla="*/ 1088276 w 2111273"/>
              <a:gd name="connsiteY9" fmla="*/ 559588 h 3526386"/>
              <a:gd name="connsiteX10" fmla="*/ 1223483 w 2111273"/>
              <a:gd name="connsiteY10" fmla="*/ 896708 h 3526386"/>
              <a:gd name="connsiteX11" fmla="*/ 1480509 w 2111273"/>
              <a:gd name="connsiteY11" fmla="*/ 1155979 h 3526386"/>
              <a:gd name="connsiteX12" fmla="*/ 1762993 w 2111273"/>
              <a:gd name="connsiteY12" fmla="*/ 1401605 h 3526386"/>
              <a:gd name="connsiteX13" fmla="*/ 1925217 w 2111273"/>
              <a:gd name="connsiteY13" fmla="*/ 1760398 h 3526386"/>
              <a:gd name="connsiteX14" fmla="*/ 1834101 w 2111273"/>
              <a:gd name="connsiteY14" fmla="*/ 2214451 h 3526386"/>
              <a:gd name="connsiteX15" fmla="*/ 1385708 w 2111273"/>
              <a:gd name="connsiteY15" fmla="*/ 2792405 h 3526386"/>
              <a:gd name="connsiteX16" fmla="*/ 774221 w 2111273"/>
              <a:gd name="connsiteY16" fmla="*/ 3202511 h 3526386"/>
              <a:gd name="connsiteX17" fmla="*/ 0 w 2111273"/>
              <a:gd name="connsiteY17" fmla="*/ 3526386 h 3526386"/>
              <a:gd name="connsiteX0" fmla="*/ 16803 w 2111273"/>
              <a:gd name="connsiteY0" fmla="*/ 1362324 h 3526386"/>
              <a:gd name="connsiteX1" fmla="*/ 1043347 w 2111273"/>
              <a:gd name="connsiteY1" fmla="*/ 1327818 h 3526386"/>
              <a:gd name="connsiteX2" fmla="*/ 1925009 w 2111273"/>
              <a:gd name="connsiteY2" fmla="*/ 970657 h 3526386"/>
              <a:gd name="connsiteX3" fmla="*/ 2110057 w 2111273"/>
              <a:gd name="connsiteY3" fmla="*/ 538921 h 3526386"/>
              <a:gd name="connsiteX4" fmla="*/ 2013998 w 2111273"/>
              <a:gd name="connsiteY4" fmla="*/ 206378 h 3526386"/>
              <a:gd name="connsiteX5" fmla="*/ 1798608 w 2111273"/>
              <a:gd name="connsiteY5" fmla="*/ 32903 h 3526386"/>
              <a:gd name="connsiteX6" fmla="*/ 1516632 w 2111273"/>
              <a:gd name="connsiteY6" fmla="*/ 6789 h 3526386"/>
              <a:gd name="connsiteX7" fmla="*/ 1273564 w 2111273"/>
              <a:gd name="connsiteY7" fmla="*/ 116047 h 3526386"/>
              <a:gd name="connsiteX8" fmla="*/ 1119607 w 2111273"/>
              <a:gd name="connsiteY8" fmla="*/ 327154 h 3526386"/>
              <a:gd name="connsiteX9" fmla="*/ 1088276 w 2111273"/>
              <a:gd name="connsiteY9" fmla="*/ 559588 h 3526386"/>
              <a:gd name="connsiteX10" fmla="*/ 1223483 w 2111273"/>
              <a:gd name="connsiteY10" fmla="*/ 896708 h 3526386"/>
              <a:gd name="connsiteX11" fmla="*/ 1480509 w 2111273"/>
              <a:gd name="connsiteY11" fmla="*/ 1155979 h 3526386"/>
              <a:gd name="connsiteX12" fmla="*/ 1762993 w 2111273"/>
              <a:gd name="connsiteY12" fmla="*/ 1401605 h 3526386"/>
              <a:gd name="connsiteX13" fmla="*/ 1925217 w 2111273"/>
              <a:gd name="connsiteY13" fmla="*/ 1760398 h 3526386"/>
              <a:gd name="connsiteX14" fmla="*/ 1834101 w 2111273"/>
              <a:gd name="connsiteY14" fmla="*/ 2214451 h 3526386"/>
              <a:gd name="connsiteX15" fmla="*/ 1385708 w 2111273"/>
              <a:gd name="connsiteY15" fmla="*/ 2792405 h 3526386"/>
              <a:gd name="connsiteX16" fmla="*/ 774221 w 2111273"/>
              <a:gd name="connsiteY16" fmla="*/ 3202511 h 3526386"/>
              <a:gd name="connsiteX17" fmla="*/ 0 w 2111273"/>
              <a:gd name="connsiteY17" fmla="*/ 3526386 h 3526386"/>
              <a:gd name="connsiteX0" fmla="*/ 16803 w 2111273"/>
              <a:gd name="connsiteY0" fmla="*/ 1362324 h 3526386"/>
              <a:gd name="connsiteX1" fmla="*/ 1043347 w 2111273"/>
              <a:gd name="connsiteY1" fmla="*/ 1327818 h 3526386"/>
              <a:gd name="connsiteX2" fmla="*/ 1925009 w 2111273"/>
              <a:gd name="connsiteY2" fmla="*/ 970657 h 3526386"/>
              <a:gd name="connsiteX3" fmla="*/ 2110057 w 2111273"/>
              <a:gd name="connsiteY3" fmla="*/ 538921 h 3526386"/>
              <a:gd name="connsiteX4" fmla="*/ 2013998 w 2111273"/>
              <a:gd name="connsiteY4" fmla="*/ 206378 h 3526386"/>
              <a:gd name="connsiteX5" fmla="*/ 1798608 w 2111273"/>
              <a:gd name="connsiteY5" fmla="*/ 32903 h 3526386"/>
              <a:gd name="connsiteX6" fmla="*/ 1516632 w 2111273"/>
              <a:gd name="connsiteY6" fmla="*/ 6789 h 3526386"/>
              <a:gd name="connsiteX7" fmla="*/ 1273564 w 2111273"/>
              <a:gd name="connsiteY7" fmla="*/ 116047 h 3526386"/>
              <a:gd name="connsiteX8" fmla="*/ 1119607 w 2111273"/>
              <a:gd name="connsiteY8" fmla="*/ 327154 h 3526386"/>
              <a:gd name="connsiteX9" fmla="*/ 1088276 w 2111273"/>
              <a:gd name="connsiteY9" fmla="*/ 559588 h 3526386"/>
              <a:gd name="connsiteX10" fmla="*/ 1223483 w 2111273"/>
              <a:gd name="connsiteY10" fmla="*/ 896708 h 3526386"/>
              <a:gd name="connsiteX11" fmla="*/ 1480509 w 2111273"/>
              <a:gd name="connsiteY11" fmla="*/ 1155979 h 3526386"/>
              <a:gd name="connsiteX12" fmla="*/ 1762993 w 2111273"/>
              <a:gd name="connsiteY12" fmla="*/ 1401605 h 3526386"/>
              <a:gd name="connsiteX13" fmla="*/ 1925217 w 2111273"/>
              <a:gd name="connsiteY13" fmla="*/ 1760398 h 3526386"/>
              <a:gd name="connsiteX14" fmla="*/ 1834101 w 2111273"/>
              <a:gd name="connsiteY14" fmla="*/ 2214451 h 3526386"/>
              <a:gd name="connsiteX15" fmla="*/ 1385708 w 2111273"/>
              <a:gd name="connsiteY15" fmla="*/ 2792405 h 3526386"/>
              <a:gd name="connsiteX16" fmla="*/ 774221 w 2111273"/>
              <a:gd name="connsiteY16" fmla="*/ 3202511 h 3526386"/>
              <a:gd name="connsiteX17" fmla="*/ 0 w 2111273"/>
              <a:gd name="connsiteY17" fmla="*/ 3526386 h 3526386"/>
              <a:gd name="connsiteX0" fmla="*/ 16803 w 2111273"/>
              <a:gd name="connsiteY0" fmla="*/ 1362324 h 3526386"/>
              <a:gd name="connsiteX1" fmla="*/ 1043347 w 2111273"/>
              <a:gd name="connsiteY1" fmla="*/ 1327818 h 3526386"/>
              <a:gd name="connsiteX2" fmla="*/ 1925009 w 2111273"/>
              <a:gd name="connsiteY2" fmla="*/ 970657 h 3526386"/>
              <a:gd name="connsiteX3" fmla="*/ 2110057 w 2111273"/>
              <a:gd name="connsiteY3" fmla="*/ 538921 h 3526386"/>
              <a:gd name="connsiteX4" fmla="*/ 2013998 w 2111273"/>
              <a:gd name="connsiteY4" fmla="*/ 206378 h 3526386"/>
              <a:gd name="connsiteX5" fmla="*/ 1798608 w 2111273"/>
              <a:gd name="connsiteY5" fmla="*/ 32903 h 3526386"/>
              <a:gd name="connsiteX6" fmla="*/ 1516632 w 2111273"/>
              <a:gd name="connsiteY6" fmla="*/ 6789 h 3526386"/>
              <a:gd name="connsiteX7" fmla="*/ 1273564 w 2111273"/>
              <a:gd name="connsiteY7" fmla="*/ 116047 h 3526386"/>
              <a:gd name="connsiteX8" fmla="*/ 1119607 w 2111273"/>
              <a:gd name="connsiteY8" fmla="*/ 327154 h 3526386"/>
              <a:gd name="connsiteX9" fmla="*/ 1088276 w 2111273"/>
              <a:gd name="connsiteY9" fmla="*/ 559588 h 3526386"/>
              <a:gd name="connsiteX10" fmla="*/ 1223483 w 2111273"/>
              <a:gd name="connsiteY10" fmla="*/ 896708 h 3526386"/>
              <a:gd name="connsiteX11" fmla="*/ 1480509 w 2111273"/>
              <a:gd name="connsiteY11" fmla="*/ 1155979 h 3526386"/>
              <a:gd name="connsiteX12" fmla="*/ 1762993 w 2111273"/>
              <a:gd name="connsiteY12" fmla="*/ 1401605 h 3526386"/>
              <a:gd name="connsiteX13" fmla="*/ 1925217 w 2111273"/>
              <a:gd name="connsiteY13" fmla="*/ 1760398 h 3526386"/>
              <a:gd name="connsiteX14" fmla="*/ 1834101 w 2111273"/>
              <a:gd name="connsiteY14" fmla="*/ 2214451 h 3526386"/>
              <a:gd name="connsiteX15" fmla="*/ 1385708 w 2111273"/>
              <a:gd name="connsiteY15" fmla="*/ 2792405 h 3526386"/>
              <a:gd name="connsiteX16" fmla="*/ 774221 w 2111273"/>
              <a:gd name="connsiteY16" fmla="*/ 3202511 h 3526386"/>
              <a:gd name="connsiteX17" fmla="*/ 0 w 2111273"/>
              <a:gd name="connsiteY17" fmla="*/ 3526386 h 3526386"/>
              <a:gd name="connsiteX0" fmla="*/ 16803 w 2113684"/>
              <a:gd name="connsiteY0" fmla="*/ 1362324 h 3526386"/>
              <a:gd name="connsiteX1" fmla="*/ 1043347 w 2113684"/>
              <a:gd name="connsiteY1" fmla="*/ 1327818 h 3526386"/>
              <a:gd name="connsiteX2" fmla="*/ 1925009 w 2113684"/>
              <a:gd name="connsiteY2" fmla="*/ 970657 h 3526386"/>
              <a:gd name="connsiteX3" fmla="*/ 2110057 w 2113684"/>
              <a:gd name="connsiteY3" fmla="*/ 538921 h 3526386"/>
              <a:gd name="connsiteX4" fmla="*/ 2013998 w 2113684"/>
              <a:gd name="connsiteY4" fmla="*/ 206378 h 3526386"/>
              <a:gd name="connsiteX5" fmla="*/ 1798608 w 2113684"/>
              <a:gd name="connsiteY5" fmla="*/ 32903 h 3526386"/>
              <a:gd name="connsiteX6" fmla="*/ 1516632 w 2113684"/>
              <a:gd name="connsiteY6" fmla="*/ 6789 h 3526386"/>
              <a:gd name="connsiteX7" fmla="*/ 1273564 w 2113684"/>
              <a:gd name="connsiteY7" fmla="*/ 116047 h 3526386"/>
              <a:gd name="connsiteX8" fmla="*/ 1119607 w 2113684"/>
              <a:gd name="connsiteY8" fmla="*/ 327154 h 3526386"/>
              <a:gd name="connsiteX9" fmla="*/ 1088276 w 2113684"/>
              <a:gd name="connsiteY9" fmla="*/ 559588 h 3526386"/>
              <a:gd name="connsiteX10" fmla="*/ 1223483 w 2113684"/>
              <a:gd name="connsiteY10" fmla="*/ 896708 h 3526386"/>
              <a:gd name="connsiteX11" fmla="*/ 1480509 w 2113684"/>
              <a:gd name="connsiteY11" fmla="*/ 1155979 h 3526386"/>
              <a:gd name="connsiteX12" fmla="*/ 1762993 w 2113684"/>
              <a:gd name="connsiteY12" fmla="*/ 1401605 h 3526386"/>
              <a:gd name="connsiteX13" fmla="*/ 1925217 w 2113684"/>
              <a:gd name="connsiteY13" fmla="*/ 1760398 h 3526386"/>
              <a:gd name="connsiteX14" fmla="*/ 1834101 w 2113684"/>
              <a:gd name="connsiteY14" fmla="*/ 2214451 h 3526386"/>
              <a:gd name="connsiteX15" fmla="*/ 1385708 w 2113684"/>
              <a:gd name="connsiteY15" fmla="*/ 2792405 h 3526386"/>
              <a:gd name="connsiteX16" fmla="*/ 774221 w 2113684"/>
              <a:gd name="connsiteY16" fmla="*/ 3202511 h 3526386"/>
              <a:gd name="connsiteX17" fmla="*/ 0 w 2113684"/>
              <a:gd name="connsiteY17" fmla="*/ 3526386 h 3526386"/>
              <a:gd name="connsiteX0" fmla="*/ 16803 w 2113684"/>
              <a:gd name="connsiteY0" fmla="*/ 1362324 h 3526386"/>
              <a:gd name="connsiteX1" fmla="*/ 1043347 w 2113684"/>
              <a:gd name="connsiteY1" fmla="*/ 1327818 h 3526386"/>
              <a:gd name="connsiteX2" fmla="*/ 1925009 w 2113684"/>
              <a:gd name="connsiteY2" fmla="*/ 970657 h 3526386"/>
              <a:gd name="connsiteX3" fmla="*/ 2110057 w 2113684"/>
              <a:gd name="connsiteY3" fmla="*/ 538921 h 3526386"/>
              <a:gd name="connsiteX4" fmla="*/ 2013998 w 2113684"/>
              <a:gd name="connsiteY4" fmla="*/ 206378 h 3526386"/>
              <a:gd name="connsiteX5" fmla="*/ 1798608 w 2113684"/>
              <a:gd name="connsiteY5" fmla="*/ 32903 h 3526386"/>
              <a:gd name="connsiteX6" fmla="*/ 1516632 w 2113684"/>
              <a:gd name="connsiteY6" fmla="*/ 6789 h 3526386"/>
              <a:gd name="connsiteX7" fmla="*/ 1273564 w 2113684"/>
              <a:gd name="connsiteY7" fmla="*/ 116047 h 3526386"/>
              <a:gd name="connsiteX8" fmla="*/ 1119607 w 2113684"/>
              <a:gd name="connsiteY8" fmla="*/ 327154 h 3526386"/>
              <a:gd name="connsiteX9" fmla="*/ 1088276 w 2113684"/>
              <a:gd name="connsiteY9" fmla="*/ 559588 h 3526386"/>
              <a:gd name="connsiteX10" fmla="*/ 1223483 w 2113684"/>
              <a:gd name="connsiteY10" fmla="*/ 896708 h 3526386"/>
              <a:gd name="connsiteX11" fmla="*/ 1480509 w 2113684"/>
              <a:gd name="connsiteY11" fmla="*/ 1155979 h 3526386"/>
              <a:gd name="connsiteX12" fmla="*/ 1762993 w 2113684"/>
              <a:gd name="connsiteY12" fmla="*/ 1401605 h 3526386"/>
              <a:gd name="connsiteX13" fmla="*/ 1925217 w 2113684"/>
              <a:gd name="connsiteY13" fmla="*/ 1760398 h 3526386"/>
              <a:gd name="connsiteX14" fmla="*/ 1834101 w 2113684"/>
              <a:gd name="connsiteY14" fmla="*/ 2214451 h 3526386"/>
              <a:gd name="connsiteX15" fmla="*/ 1385708 w 2113684"/>
              <a:gd name="connsiteY15" fmla="*/ 2792405 h 3526386"/>
              <a:gd name="connsiteX16" fmla="*/ 774221 w 2113684"/>
              <a:gd name="connsiteY16" fmla="*/ 3202511 h 3526386"/>
              <a:gd name="connsiteX17" fmla="*/ 0 w 2113684"/>
              <a:gd name="connsiteY17" fmla="*/ 3526386 h 3526386"/>
              <a:gd name="connsiteX0" fmla="*/ 16803 w 2113684"/>
              <a:gd name="connsiteY0" fmla="*/ 1362324 h 3526386"/>
              <a:gd name="connsiteX1" fmla="*/ 1043347 w 2113684"/>
              <a:gd name="connsiteY1" fmla="*/ 1327818 h 3526386"/>
              <a:gd name="connsiteX2" fmla="*/ 1925009 w 2113684"/>
              <a:gd name="connsiteY2" fmla="*/ 970657 h 3526386"/>
              <a:gd name="connsiteX3" fmla="*/ 2110057 w 2113684"/>
              <a:gd name="connsiteY3" fmla="*/ 538921 h 3526386"/>
              <a:gd name="connsiteX4" fmla="*/ 2013998 w 2113684"/>
              <a:gd name="connsiteY4" fmla="*/ 206378 h 3526386"/>
              <a:gd name="connsiteX5" fmla="*/ 1798608 w 2113684"/>
              <a:gd name="connsiteY5" fmla="*/ 32903 h 3526386"/>
              <a:gd name="connsiteX6" fmla="*/ 1516632 w 2113684"/>
              <a:gd name="connsiteY6" fmla="*/ 6789 h 3526386"/>
              <a:gd name="connsiteX7" fmla="*/ 1273564 w 2113684"/>
              <a:gd name="connsiteY7" fmla="*/ 116047 h 3526386"/>
              <a:gd name="connsiteX8" fmla="*/ 1119607 w 2113684"/>
              <a:gd name="connsiteY8" fmla="*/ 327154 h 3526386"/>
              <a:gd name="connsiteX9" fmla="*/ 1088276 w 2113684"/>
              <a:gd name="connsiteY9" fmla="*/ 559588 h 3526386"/>
              <a:gd name="connsiteX10" fmla="*/ 1223483 w 2113684"/>
              <a:gd name="connsiteY10" fmla="*/ 896708 h 3526386"/>
              <a:gd name="connsiteX11" fmla="*/ 1480509 w 2113684"/>
              <a:gd name="connsiteY11" fmla="*/ 1155979 h 3526386"/>
              <a:gd name="connsiteX12" fmla="*/ 1762993 w 2113684"/>
              <a:gd name="connsiteY12" fmla="*/ 1401605 h 3526386"/>
              <a:gd name="connsiteX13" fmla="*/ 1925217 w 2113684"/>
              <a:gd name="connsiteY13" fmla="*/ 1760398 h 3526386"/>
              <a:gd name="connsiteX14" fmla="*/ 1834101 w 2113684"/>
              <a:gd name="connsiteY14" fmla="*/ 2214451 h 3526386"/>
              <a:gd name="connsiteX15" fmla="*/ 1385708 w 2113684"/>
              <a:gd name="connsiteY15" fmla="*/ 2792405 h 3526386"/>
              <a:gd name="connsiteX16" fmla="*/ 774221 w 2113684"/>
              <a:gd name="connsiteY16" fmla="*/ 3202511 h 3526386"/>
              <a:gd name="connsiteX17" fmla="*/ 0 w 2113684"/>
              <a:gd name="connsiteY17" fmla="*/ 3526386 h 3526386"/>
              <a:gd name="connsiteX0" fmla="*/ 16803 w 2113684"/>
              <a:gd name="connsiteY0" fmla="*/ 1362324 h 3526386"/>
              <a:gd name="connsiteX1" fmla="*/ 1043347 w 2113684"/>
              <a:gd name="connsiteY1" fmla="*/ 1327818 h 3526386"/>
              <a:gd name="connsiteX2" fmla="*/ 1925009 w 2113684"/>
              <a:gd name="connsiteY2" fmla="*/ 970657 h 3526386"/>
              <a:gd name="connsiteX3" fmla="*/ 2110057 w 2113684"/>
              <a:gd name="connsiteY3" fmla="*/ 538921 h 3526386"/>
              <a:gd name="connsiteX4" fmla="*/ 2013998 w 2113684"/>
              <a:gd name="connsiteY4" fmla="*/ 206378 h 3526386"/>
              <a:gd name="connsiteX5" fmla="*/ 1798608 w 2113684"/>
              <a:gd name="connsiteY5" fmla="*/ 32903 h 3526386"/>
              <a:gd name="connsiteX6" fmla="*/ 1516632 w 2113684"/>
              <a:gd name="connsiteY6" fmla="*/ 6789 h 3526386"/>
              <a:gd name="connsiteX7" fmla="*/ 1273564 w 2113684"/>
              <a:gd name="connsiteY7" fmla="*/ 116047 h 3526386"/>
              <a:gd name="connsiteX8" fmla="*/ 1119607 w 2113684"/>
              <a:gd name="connsiteY8" fmla="*/ 327154 h 3526386"/>
              <a:gd name="connsiteX9" fmla="*/ 1088276 w 2113684"/>
              <a:gd name="connsiteY9" fmla="*/ 559588 h 3526386"/>
              <a:gd name="connsiteX10" fmla="*/ 1223483 w 2113684"/>
              <a:gd name="connsiteY10" fmla="*/ 896708 h 3526386"/>
              <a:gd name="connsiteX11" fmla="*/ 1480509 w 2113684"/>
              <a:gd name="connsiteY11" fmla="*/ 1155979 h 3526386"/>
              <a:gd name="connsiteX12" fmla="*/ 1762993 w 2113684"/>
              <a:gd name="connsiteY12" fmla="*/ 1401605 h 3526386"/>
              <a:gd name="connsiteX13" fmla="*/ 1925217 w 2113684"/>
              <a:gd name="connsiteY13" fmla="*/ 1760398 h 3526386"/>
              <a:gd name="connsiteX14" fmla="*/ 1834101 w 2113684"/>
              <a:gd name="connsiteY14" fmla="*/ 2214451 h 3526386"/>
              <a:gd name="connsiteX15" fmla="*/ 1385708 w 2113684"/>
              <a:gd name="connsiteY15" fmla="*/ 2792405 h 3526386"/>
              <a:gd name="connsiteX16" fmla="*/ 774221 w 2113684"/>
              <a:gd name="connsiteY16" fmla="*/ 3202511 h 3526386"/>
              <a:gd name="connsiteX17" fmla="*/ 0 w 2113684"/>
              <a:gd name="connsiteY17" fmla="*/ 3526386 h 3526386"/>
              <a:gd name="connsiteX0" fmla="*/ 16803 w 2115129"/>
              <a:gd name="connsiteY0" fmla="*/ 1362324 h 3526386"/>
              <a:gd name="connsiteX1" fmla="*/ 1043347 w 2115129"/>
              <a:gd name="connsiteY1" fmla="*/ 1327818 h 3526386"/>
              <a:gd name="connsiteX2" fmla="*/ 1925009 w 2115129"/>
              <a:gd name="connsiteY2" fmla="*/ 970657 h 3526386"/>
              <a:gd name="connsiteX3" fmla="*/ 2110057 w 2115129"/>
              <a:gd name="connsiteY3" fmla="*/ 538921 h 3526386"/>
              <a:gd name="connsiteX4" fmla="*/ 2013998 w 2115129"/>
              <a:gd name="connsiteY4" fmla="*/ 206378 h 3526386"/>
              <a:gd name="connsiteX5" fmla="*/ 1798608 w 2115129"/>
              <a:gd name="connsiteY5" fmla="*/ 32903 h 3526386"/>
              <a:gd name="connsiteX6" fmla="*/ 1516632 w 2115129"/>
              <a:gd name="connsiteY6" fmla="*/ 6789 h 3526386"/>
              <a:gd name="connsiteX7" fmla="*/ 1273564 w 2115129"/>
              <a:gd name="connsiteY7" fmla="*/ 116047 h 3526386"/>
              <a:gd name="connsiteX8" fmla="*/ 1119607 w 2115129"/>
              <a:gd name="connsiteY8" fmla="*/ 327154 h 3526386"/>
              <a:gd name="connsiteX9" fmla="*/ 1088276 w 2115129"/>
              <a:gd name="connsiteY9" fmla="*/ 559588 h 3526386"/>
              <a:gd name="connsiteX10" fmla="*/ 1223483 w 2115129"/>
              <a:gd name="connsiteY10" fmla="*/ 896708 h 3526386"/>
              <a:gd name="connsiteX11" fmla="*/ 1480509 w 2115129"/>
              <a:gd name="connsiteY11" fmla="*/ 1155979 h 3526386"/>
              <a:gd name="connsiteX12" fmla="*/ 1762993 w 2115129"/>
              <a:gd name="connsiteY12" fmla="*/ 1401605 h 3526386"/>
              <a:gd name="connsiteX13" fmla="*/ 1925217 w 2115129"/>
              <a:gd name="connsiteY13" fmla="*/ 1760398 h 3526386"/>
              <a:gd name="connsiteX14" fmla="*/ 1834101 w 2115129"/>
              <a:gd name="connsiteY14" fmla="*/ 2214451 h 3526386"/>
              <a:gd name="connsiteX15" fmla="*/ 1385708 w 2115129"/>
              <a:gd name="connsiteY15" fmla="*/ 2792405 h 3526386"/>
              <a:gd name="connsiteX16" fmla="*/ 774221 w 2115129"/>
              <a:gd name="connsiteY16" fmla="*/ 3202511 h 3526386"/>
              <a:gd name="connsiteX17" fmla="*/ 0 w 2115129"/>
              <a:gd name="connsiteY17" fmla="*/ 3526386 h 3526386"/>
              <a:gd name="connsiteX0" fmla="*/ 16803 w 2116909"/>
              <a:gd name="connsiteY0" fmla="*/ 1362324 h 3526386"/>
              <a:gd name="connsiteX1" fmla="*/ 1043347 w 2116909"/>
              <a:gd name="connsiteY1" fmla="*/ 1327818 h 3526386"/>
              <a:gd name="connsiteX2" fmla="*/ 1967871 w 2116909"/>
              <a:gd name="connsiteY2" fmla="*/ 927553 h 3526386"/>
              <a:gd name="connsiteX3" fmla="*/ 2110057 w 2116909"/>
              <a:gd name="connsiteY3" fmla="*/ 538921 h 3526386"/>
              <a:gd name="connsiteX4" fmla="*/ 2013998 w 2116909"/>
              <a:gd name="connsiteY4" fmla="*/ 206378 h 3526386"/>
              <a:gd name="connsiteX5" fmla="*/ 1798608 w 2116909"/>
              <a:gd name="connsiteY5" fmla="*/ 32903 h 3526386"/>
              <a:gd name="connsiteX6" fmla="*/ 1516632 w 2116909"/>
              <a:gd name="connsiteY6" fmla="*/ 6789 h 3526386"/>
              <a:gd name="connsiteX7" fmla="*/ 1273564 w 2116909"/>
              <a:gd name="connsiteY7" fmla="*/ 116047 h 3526386"/>
              <a:gd name="connsiteX8" fmla="*/ 1119607 w 2116909"/>
              <a:gd name="connsiteY8" fmla="*/ 327154 h 3526386"/>
              <a:gd name="connsiteX9" fmla="*/ 1088276 w 2116909"/>
              <a:gd name="connsiteY9" fmla="*/ 559588 h 3526386"/>
              <a:gd name="connsiteX10" fmla="*/ 1223483 w 2116909"/>
              <a:gd name="connsiteY10" fmla="*/ 896708 h 3526386"/>
              <a:gd name="connsiteX11" fmla="*/ 1480509 w 2116909"/>
              <a:gd name="connsiteY11" fmla="*/ 1155979 h 3526386"/>
              <a:gd name="connsiteX12" fmla="*/ 1762993 w 2116909"/>
              <a:gd name="connsiteY12" fmla="*/ 1401605 h 3526386"/>
              <a:gd name="connsiteX13" fmla="*/ 1925217 w 2116909"/>
              <a:gd name="connsiteY13" fmla="*/ 1760398 h 3526386"/>
              <a:gd name="connsiteX14" fmla="*/ 1834101 w 2116909"/>
              <a:gd name="connsiteY14" fmla="*/ 2214451 h 3526386"/>
              <a:gd name="connsiteX15" fmla="*/ 1385708 w 2116909"/>
              <a:gd name="connsiteY15" fmla="*/ 2792405 h 3526386"/>
              <a:gd name="connsiteX16" fmla="*/ 774221 w 2116909"/>
              <a:gd name="connsiteY16" fmla="*/ 3202511 h 3526386"/>
              <a:gd name="connsiteX17" fmla="*/ 0 w 2116909"/>
              <a:gd name="connsiteY17" fmla="*/ 3526386 h 3526386"/>
              <a:gd name="connsiteX0" fmla="*/ 16803 w 2115129"/>
              <a:gd name="connsiteY0" fmla="*/ 1362324 h 3526386"/>
              <a:gd name="connsiteX1" fmla="*/ 1043347 w 2115129"/>
              <a:gd name="connsiteY1" fmla="*/ 1327818 h 3526386"/>
              <a:gd name="connsiteX2" fmla="*/ 1967871 w 2115129"/>
              <a:gd name="connsiteY2" fmla="*/ 927553 h 3526386"/>
              <a:gd name="connsiteX3" fmla="*/ 2110057 w 2115129"/>
              <a:gd name="connsiteY3" fmla="*/ 538921 h 3526386"/>
              <a:gd name="connsiteX4" fmla="*/ 2013998 w 2115129"/>
              <a:gd name="connsiteY4" fmla="*/ 206378 h 3526386"/>
              <a:gd name="connsiteX5" fmla="*/ 1798608 w 2115129"/>
              <a:gd name="connsiteY5" fmla="*/ 32903 h 3526386"/>
              <a:gd name="connsiteX6" fmla="*/ 1516632 w 2115129"/>
              <a:gd name="connsiteY6" fmla="*/ 6789 h 3526386"/>
              <a:gd name="connsiteX7" fmla="*/ 1273564 w 2115129"/>
              <a:gd name="connsiteY7" fmla="*/ 116047 h 3526386"/>
              <a:gd name="connsiteX8" fmla="*/ 1119607 w 2115129"/>
              <a:gd name="connsiteY8" fmla="*/ 327154 h 3526386"/>
              <a:gd name="connsiteX9" fmla="*/ 1088276 w 2115129"/>
              <a:gd name="connsiteY9" fmla="*/ 559588 h 3526386"/>
              <a:gd name="connsiteX10" fmla="*/ 1223483 w 2115129"/>
              <a:gd name="connsiteY10" fmla="*/ 896708 h 3526386"/>
              <a:gd name="connsiteX11" fmla="*/ 1480509 w 2115129"/>
              <a:gd name="connsiteY11" fmla="*/ 1155979 h 3526386"/>
              <a:gd name="connsiteX12" fmla="*/ 1762993 w 2115129"/>
              <a:gd name="connsiteY12" fmla="*/ 1401605 h 3526386"/>
              <a:gd name="connsiteX13" fmla="*/ 1925217 w 2115129"/>
              <a:gd name="connsiteY13" fmla="*/ 1760398 h 3526386"/>
              <a:gd name="connsiteX14" fmla="*/ 1834101 w 2115129"/>
              <a:gd name="connsiteY14" fmla="*/ 2214451 h 3526386"/>
              <a:gd name="connsiteX15" fmla="*/ 1385708 w 2115129"/>
              <a:gd name="connsiteY15" fmla="*/ 2792405 h 3526386"/>
              <a:gd name="connsiteX16" fmla="*/ 774221 w 2115129"/>
              <a:gd name="connsiteY16" fmla="*/ 3202511 h 3526386"/>
              <a:gd name="connsiteX17" fmla="*/ 0 w 2115129"/>
              <a:gd name="connsiteY17" fmla="*/ 3526386 h 3526386"/>
              <a:gd name="connsiteX0" fmla="*/ 16803 w 2124902"/>
              <a:gd name="connsiteY0" fmla="*/ 1362324 h 3526386"/>
              <a:gd name="connsiteX1" fmla="*/ 1043347 w 2124902"/>
              <a:gd name="connsiteY1" fmla="*/ 1327818 h 3526386"/>
              <a:gd name="connsiteX2" fmla="*/ 1967871 w 2124902"/>
              <a:gd name="connsiteY2" fmla="*/ 927553 h 3526386"/>
              <a:gd name="connsiteX3" fmla="*/ 2119582 w 2124902"/>
              <a:gd name="connsiteY3" fmla="*/ 543711 h 3526386"/>
              <a:gd name="connsiteX4" fmla="*/ 2013998 w 2124902"/>
              <a:gd name="connsiteY4" fmla="*/ 206378 h 3526386"/>
              <a:gd name="connsiteX5" fmla="*/ 1798608 w 2124902"/>
              <a:gd name="connsiteY5" fmla="*/ 32903 h 3526386"/>
              <a:gd name="connsiteX6" fmla="*/ 1516632 w 2124902"/>
              <a:gd name="connsiteY6" fmla="*/ 6789 h 3526386"/>
              <a:gd name="connsiteX7" fmla="*/ 1273564 w 2124902"/>
              <a:gd name="connsiteY7" fmla="*/ 116047 h 3526386"/>
              <a:gd name="connsiteX8" fmla="*/ 1119607 w 2124902"/>
              <a:gd name="connsiteY8" fmla="*/ 327154 h 3526386"/>
              <a:gd name="connsiteX9" fmla="*/ 1088276 w 2124902"/>
              <a:gd name="connsiteY9" fmla="*/ 559588 h 3526386"/>
              <a:gd name="connsiteX10" fmla="*/ 1223483 w 2124902"/>
              <a:gd name="connsiteY10" fmla="*/ 896708 h 3526386"/>
              <a:gd name="connsiteX11" fmla="*/ 1480509 w 2124902"/>
              <a:gd name="connsiteY11" fmla="*/ 1155979 h 3526386"/>
              <a:gd name="connsiteX12" fmla="*/ 1762993 w 2124902"/>
              <a:gd name="connsiteY12" fmla="*/ 1401605 h 3526386"/>
              <a:gd name="connsiteX13" fmla="*/ 1925217 w 2124902"/>
              <a:gd name="connsiteY13" fmla="*/ 1760398 h 3526386"/>
              <a:gd name="connsiteX14" fmla="*/ 1834101 w 2124902"/>
              <a:gd name="connsiteY14" fmla="*/ 2214451 h 3526386"/>
              <a:gd name="connsiteX15" fmla="*/ 1385708 w 2124902"/>
              <a:gd name="connsiteY15" fmla="*/ 2792405 h 3526386"/>
              <a:gd name="connsiteX16" fmla="*/ 774221 w 2124902"/>
              <a:gd name="connsiteY16" fmla="*/ 3202511 h 3526386"/>
              <a:gd name="connsiteX17" fmla="*/ 0 w 2124902"/>
              <a:gd name="connsiteY17" fmla="*/ 3526386 h 3526386"/>
              <a:gd name="connsiteX0" fmla="*/ 16803 w 2124902"/>
              <a:gd name="connsiteY0" fmla="*/ 1362324 h 3526386"/>
              <a:gd name="connsiteX1" fmla="*/ 1043347 w 2124902"/>
              <a:gd name="connsiteY1" fmla="*/ 1327818 h 3526386"/>
              <a:gd name="connsiteX2" fmla="*/ 1967871 w 2124902"/>
              <a:gd name="connsiteY2" fmla="*/ 927553 h 3526386"/>
              <a:gd name="connsiteX3" fmla="*/ 2119582 w 2124902"/>
              <a:gd name="connsiteY3" fmla="*/ 543711 h 3526386"/>
              <a:gd name="connsiteX4" fmla="*/ 2013998 w 2124902"/>
              <a:gd name="connsiteY4" fmla="*/ 206378 h 3526386"/>
              <a:gd name="connsiteX5" fmla="*/ 1798608 w 2124902"/>
              <a:gd name="connsiteY5" fmla="*/ 32903 h 3526386"/>
              <a:gd name="connsiteX6" fmla="*/ 1516632 w 2124902"/>
              <a:gd name="connsiteY6" fmla="*/ 6789 h 3526386"/>
              <a:gd name="connsiteX7" fmla="*/ 1273564 w 2124902"/>
              <a:gd name="connsiteY7" fmla="*/ 116047 h 3526386"/>
              <a:gd name="connsiteX8" fmla="*/ 1119607 w 2124902"/>
              <a:gd name="connsiteY8" fmla="*/ 327154 h 3526386"/>
              <a:gd name="connsiteX9" fmla="*/ 1088276 w 2124902"/>
              <a:gd name="connsiteY9" fmla="*/ 559588 h 3526386"/>
              <a:gd name="connsiteX10" fmla="*/ 1223483 w 2124902"/>
              <a:gd name="connsiteY10" fmla="*/ 896708 h 3526386"/>
              <a:gd name="connsiteX11" fmla="*/ 1480509 w 2124902"/>
              <a:gd name="connsiteY11" fmla="*/ 1155979 h 3526386"/>
              <a:gd name="connsiteX12" fmla="*/ 1762993 w 2124902"/>
              <a:gd name="connsiteY12" fmla="*/ 1401605 h 3526386"/>
              <a:gd name="connsiteX13" fmla="*/ 1925217 w 2124902"/>
              <a:gd name="connsiteY13" fmla="*/ 1760398 h 3526386"/>
              <a:gd name="connsiteX14" fmla="*/ 1834101 w 2124902"/>
              <a:gd name="connsiteY14" fmla="*/ 2214451 h 3526386"/>
              <a:gd name="connsiteX15" fmla="*/ 1385708 w 2124902"/>
              <a:gd name="connsiteY15" fmla="*/ 2792405 h 3526386"/>
              <a:gd name="connsiteX16" fmla="*/ 774221 w 2124902"/>
              <a:gd name="connsiteY16" fmla="*/ 3202511 h 3526386"/>
              <a:gd name="connsiteX17" fmla="*/ 0 w 2124902"/>
              <a:gd name="connsiteY17" fmla="*/ 3526386 h 3526386"/>
              <a:gd name="connsiteX0" fmla="*/ 16803 w 2122887"/>
              <a:gd name="connsiteY0" fmla="*/ 1362324 h 3526386"/>
              <a:gd name="connsiteX1" fmla="*/ 1043347 w 2122887"/>
              <a:gd name="connsiteY1" fmla="*/ 1327818 h 3526386"/>
              <a:gd name="connsiteX2" fmla="*/ 1967871 w 2122887"/>
              <a:gd name="connsiteY2" fmla="*/ 927553 h 3526386"/>
              <a:gd name="connsiteX3" fmla="*/ 2119582 w 2122887"/>
              <a:gd name="connsiteY3" fmla="*/ 543711 h 3526386"/>
              <a:gd name="connsiteX4" fmla="*/ 2013998 w 2122887"/>
              <a:gd name="connsiteY4" fmla="*/ 206378 h 3526386"/>
              <a:gd name="connsiteX5" fmla="*/ 1798608 w 2122887"/>
              <a:gd name="connsiteY5" fmla="*/ 32903 h 3526386"/>
              <a:gd name="connsiteX6" fmla="*/ 1516632 w 2122887"/>
              <a:gd name="connsiteY6" fmla="*/ 6789 h 3526386"/>
              <a:gd name="connsiteX7" fmla="*/ 1273564 w 2122887"/>
              <a:gd name="connsiteY7" fmla="*/ 116047 h 3526386"/>
              <a:gd name="connsiteX8" fmla="*/ 1119607 w 2122887"/>
              <a:gd name="connsiteY8" fmla="*/ 327154 h 3526386"/>
              <a:gd name="connsiteX9" fmla="*/ 1088276 w 2122887"/>
              <a:gd name="connsiteY9" fmla="*/ 559588 h 3526386"/>
              <a:gd name="connsiteX10" fmla="*/ 1223483 w 2122887"/>
              <a:gd name="connsiteY10" fmla="*/ 896708 h 3526386"/>
              <a:gd name="connsiteX11" fmla="*/ 1480509 w 2122887"/>
              <a:gd name="connsiteY11" fmla="*/ 1155979 h 3526386"/>
              <a:gd name="connsiteX12" fmla="*/ 1762993 w 2122887"/>
              <a:gd name="connsiteY12" fmla="*/ 1401605 h 3526386"/>
              <a:gd name="connsiteX13" fmla="*/ 1925217 w 2122887"/>
              <a:gd name="connsiteY13" fmla="*/ 1760398 h 3526386"/>
              <a:gd name="connsiteX14" fmla="*/ 1834101 w 2122887"/>
              <a:gd name="connsiteY14" fmla="*/ 2214451 h 3526386"/>
              <a:gd name="connsiteX15" fmla="*/ 1385708 w 2122887"/>
              <a:gd name="connsiteY15" fmla="*/ 2792405 h 3526386"/>
              <a:gd name="connsiteX16" fmla="*/ 774221 w 2122887"/>
              <a:gd name="connsiteY16" fmla="*/ 3202511 h 3526386"/>
              <a:gd name="connsiteX17" fmla="*/ 0 w 2122887"/>
              <a:gd name="connsiteY17" fmla="*/ 3526386 h 3526386"/>
              <a:gd name="connsiteX0" fmla="*/ 16803 w 2119923"/>
              <a:gd name="connsiteY0" fmla="*/ 1362324 h 3526386"/>
              <a:gd name="connsiteX1" fmla="*/ 1043347 w 2119923"/>
              <a:gd name="connsiteY1" fmla="*/ 1327818 h 3526386"/>
              <a:gd name="connsiteX2" fmla="*/ 1967871 w 2119923"/>
              <a:gd name="connsiteY2" fmla="*/ 927553 h 3526386"/>
              <a:gd name="connsiteX3" fmla="*/ 2119582 w 2119923"/>
              <a:gd name="connsiteY3" fmla="*/ 543711 h 3526386"/>
              <a:gd name="connsiteX4" fmla="*/ 2013998 w 2119923"/>
              <a:gd name="connsiteY4" fmla="*/ 206378 h 3526386"/>
              <a:gd name="connsiteX5" fmla="*/ 1798608 w 2119923"/>
              <a:gd name="connsiteY5" fmla="*/ 32903 h 3526386"/>
              <a:gd name="connsiteX6" fmla="*/ 1516632 w 2119923"/>
              <a:gd name="connsiteY6" fmla="*/ 6789 h 3526386"/>
              <a:gd name="connsiteX7" fmla="*/ 1273564 w 2119923"/>
              <a:gd name="connsiteY7" fmla="*/ 116047 h 3526386"/>
              <a:gd name="connsiteX8" fmla="*/ 1119607 w 2119923"/>
              <a:gd name="connsiteY8" fmla="*/ 327154 h 3526386"/>
              <a:gd name="connsiteX9" fmla="*/ 1088276 w 2119923"/>
              <a:gd name="connsiteY9" fmla="*/ 559588 h 3526386"/>
              <a:gd name="connsiteX10" fmla="*/ 1223483 w 2119923"/>
              <a:gd name="connsiteY10" fmla="*/ 896708 h 3526386"/>
              <a:gd name="connsiteX11" fmla="*/ 1480509 w 2119923"/>
              <a:gd name="connsiteY11" fmla="*/ 1155979 h 3526386"/>
              <a:gd name="connsiteX12" fmla="*/ 1762993 w 2119923"/>
              <a:gd name="connsiteY12" fmla="*/ 1401605 h 3526386"/>
              <a:gd name="connsiteX13" fmla="*/ 1925217 w 2119923"/>
              <a:gd name="connsiteY13" fmla="*/ 1760398 h 3526386"/>
              <a:gd name="connsiteX14" fmla="*/ 1834101 w 2119923"/>
              <a:gd name="connsiteY14" fmla="*/ 2214451 h 3526386"/>
              <a:gd name="connsiteX15" fmla="*/ 1385708 w 2119923"/>
              <a:gd name="connsiteY15" fmla="*/ 2792405 h 3526386"/>
              <a:gd name="connsiteX16" fmla="*/ 774221 w 2119923"/>
              <a:gd name="connsiteY16" fmla="*/ 3202511 h 3526386"/>
              <a:gd name="connsiteX17" fmla="*/ 0 w 2119923"/>
              <a:gd name="connsiteY17" fmla="*/ 3526386 h 3526386"/>
              <a:gd name="connsiteX0" fmla="*/ 16803 w 2122887"/>
              <a:gd name="connsiteY0" fmla="*/ 1362324 h 3526386"/>
              <a:gd name="connsiteX1" fmla="*/ 1043347 w 2122887"/>
              <a:gd name="connsiteY1" fmla="*/ 1327818 h 3526386"/>
              <a:gd name="connsiteX2" fmla="*/ 1967871 w 2122887"/>
              <a:gd name="connsiteY2" fmla="*/ 927553 h 3526386"/>
              <a:gd name="connsiteX3" fmla="*/ 2119582 w 2122887"/>
              <a:gd name="connsiteY3" fmla="*/ 543711 h 3526386"/>
              <a:gd name="connsiteX4" fmla="*/ 2013998 w 2122887"/>
              <a:gd name="connsiteY4" fmla="*/ 206378 h 3526386"/>
              <a:gd name="connsiteX5" fmla="*/ 1798608 w 2122887"/>
              <a:gd name="connsiteY5" fmla="*/ 32903 h 3526386"/>
              <a:gd name="connsiteX6" fmla="*/ 1516632 w 2122887"/>
              <a:gd name="connsiteY6" fmla="*/ 6789 h 3526386"/>
              <a:gd name="connsiteX7" fmla="*/ 1273564 w 2122887"/>
              <a:gd name="connsiteY7" fmla="*/ 116047 h 3526386"/>
              <a:gd name="connsiteX8" fmla="*/ 1119607 w 2122887"/>
              <a:gd name="connsiteY8" fmla="*/ 327154 h 3526386"/>
              <a:gd name="connsiteX9" fmla="*/ 1088276 w 2122887"/>
              <a:gd name="connsiteY9" fmla="*/ 559588 h 3526386"/>
              <a:gd name="connsiteX10" fmla="*/ 1223483 w 2122887"/>
              <a:gd name="connsiteY10" fmla="*/ 896708 h 3526386"/>
              <a:gd name="connsiteX11" fmla="*/ 1480509 w 2122887"/>
              <a:gd name="connsiteY11" fmla="*/ 1155979 h 3526386"/>
              <a:gd name="connsiteX12" fmla="*/ 1762993 w 2122887"/>
              <a:gd name="connsiteY12" fmla="*/ 1401605 h 3526386"/>
              <a:gd name="connsiteX13" fmla="*/ 1925217 w 2122887"/>
              <a:gd name="connsiteY13" fmla="*/ 1760398 h 3526386"/>
              <a:gd name="connsiteX14" fmla="*/ 1834101 w 2122887"/>
              <a:gd name="connsiteY14" fmla="*/ 2214451 h 3526386"/>
              <a:gd name="connsiteX15" fmla="*/ 1385708 w 2122887"/>
              <a:gd name="connsiteY15" fmla="*/ 2792405 h 3526386"/>
              <a:gd name="connsiteX16" fmla="*/ 774221 w 2122887"/>
              <a:gd name="connsiteY16" fmla="*/ 3202511 h 3526386"/>
              <a:gd name="connsiteX17" fmla="*/ 0 w 2122887"/>
              <a:gd name="connsiteY17" fmla="*/ 3526386 h 3526386"/>
              <a:gd name="connsiteX0" fmla="*/ 16803 w 2062977"/>
              <a:gd name="connsiteY0" fmla="*/ 1362324 h 3526386"/>
              <a:gd name="connsiteX1" fmla="*/ 1043347 w 2062977"/>
              <a:gd name="connsiteY1" fmla="*/ 1327818 h 3526386"/>
              <a:gd name="connsiteX2" fmla="*/ 1967871 w 2062977"/>
              <a:gd name="connsiteY2" fmla="*/ 927553 h 3526386"/>
              <a:gd name="connsiteX3" fmla="*/ 2013998 w 2062977"/>
              <a:gd name="connsiteY3" fmla="*/ 206378 h 3526386"/>
              <a:gd name="connsiteX4" fmla="*/ 1798608 w 2062977"/>
              <a:gd name="connsiteY4" fmla="*/ 32903 h 3526386"/>
              <a:gd name="connsiteX5" fmla="*/ 1516632 w 2062977"/>
              <a:gd name="connsiteY5" fmla="*/ 6789 h 3526386"/>
              <a:gd name="connsiteX6" fmla="*/ 1273564 w 2062977"/>
              <a:gd name="connsiteY6" fmla="*/ 116047 h 3526386"/>
              <a:gd name="connsiteX7" fmla="*/ 1119607 w 2062977"/>
              <a:gd name="connsiteY7" fmla="*/ 327154 h 3526386"/>
              <a:gd name="connsiteX8" fmla="*/ 1088276 w 2062977"/>
              <a:gd name="connsiteY8" fmla="*/ 559588 h 3526386"/>
              <a:gd name="connsiteX9" fmla="*/ 1223483 w 2062977"/>
              <a:gd name="connsiteY9" fmla="*/ 896708 h 3526386"/>
              <a:gd name="connsiteX10" fmla="*/ 1480509 w 2062977"/>
              <a:gd name="connsiteY10" fmla="*/ 1155979 h 3526386"/>
              <a:gd name="connsiteX11" fmla="*/ 1762993 w 2062977"/>
              <a:gd name="connsiteY11" fmla="*/ 1401605 h 3526386"/>
              <a:gd name="connsiteX12" fmla="*/ 1925217 w 2062977"/>
              <a:gd name="connsiteY12" fmla="*/ 1760398 h 3526386"/>
              <a:gd name="connsiteX13" fmla="*/ 1834101 w 2062977"/>
              <a:gd name="connsiteY13" fmla="*/ 2214451 h 3526386"/>
              <a:gd name="connsiteX14" fmla="*/ 1385708 w 2062977"/>
              <a:gd name="connsiteY14" fmla="*/ 2792405 h 3526386"/>
              <a:gd name="connsiteX15" fmla="*/ 774221 w 2062977"/>
              <a:gd name="connsiteY15" fmla="*/ 3202511 h 3526386"/>
              <a:gd name="connsiteX16" fmla="*/ 0 w 2062977"/>
              <a:gd name="connsiteY16" fmla="*/ 3526386 h 3526386"/>
              <a:gd name="connsiteX0" fmla="*/ 16803 w 2128083"/>
              <a:gd name="connsiteY0" fmla="*/ 1362324 h 3526386"/>
              <a:gd name="connsiteX1" fmla="*/ 1043347 w 2128083"/>
              <a:gd name="connsiteY1" fmla="*/ 1327818 h 3526386"/>
              <a:gd name="connsiteX2" fmla="*/ 1967871 w 2128083"/>
              <a:gd name="connsiteY2" fmla="*/ 927553 h 3526386"/>
              <a:gd name="connsiteX3" fmla="*/ 2013998 w 2128083"/>
              <a:gd name="connsiteY3" fmla="*/ 206378 h 3526386"/>
              <a:gd name="connsiteX4" fmla="*/ 1798608 w 2128083"/>
              <a:gd name="connsiteY4" fmla="*/ 32903 h 3526386"/>
              <a:gd name="connsiteX5" fmla="*/ 1516632 w 2128083"/>
              <a:gd name="connsiteY5" fmla="*/ 6789 h 3526386"/>
              <a:gd name="connsiteX6" fmla="*/ 1273564 w 2128083"/>
              <a:gd name="connsiteY6" fmla="*/ 116047 h 3526386"/>
              <a:gd name="connsiteX7" fmla="*/ 1119607 w 2128083"/>
              <a:gd name="connsiteY7" fmla="*/ 327154 h 3526386"/>
              <a:gd name="connsiteX8" fmla="*/ 1088276 w 2128083"/>
              <a:gd name="connsiteY8" fmla="*/ 559588 h 3526386"/>
              <a:gd name="connsiteX9" fmla="*/ 1223483 w 2128083"/>
              <a:gd name="connsiteY9" fmla="*/ 896708 h 3526386"/>
              <a:gd name="connsiteX10" fmla="*/ 1480509 w 2128083"/>
              <a:gd name="connsiteY10" fmla="*/ 1155979 h 3526386"/>
              <a:gd name="connsiteX11" fmla="*/ 1762993 w 2128083"/>
              <a:gd name="connsiteY11" fmla="*/ 1401605 h 3526386"/>
              <a:gd name="connsiteX12" fmla="*/ 1925217 w 2128083"/>
              <a:gd name="connsiteY12" fmla="*/ 1760398 h 3526386"/>
              <a:gd name="connsiteX13" fmla="*/ 1834101 w 2128083"/>
              <a:gd name="connsiteY13" fmla="*/ 2214451 h 3526386"/>
              <a:gd name="connsiteX14" fmla="*/ 1385708 w 2128083"/>
              <a:gd name="connsiteY14" fmla="*/ 2792405 h 3526386"/>
              <a:gd name="connsiteX15" fmla="*/ 774221 w 2128083"/>
              <a:gd name="connsiteY15" fmla="*/ 3202511 h 3526386"/>
              <a:gd name="connsiteX16" fmla="*/ 0 w 2128083"/>
              <a:gd name="connsiteY16" fmla="*/ 3526386 h 3526386"/>
              <a:gd name="connsiteX0" fmla="*/ 16803 w 2117202"/>
              <a:gd name="connsiteY0" fmla="*/ 1368957 h 3533019"/>
              <a:gd name="connsiteX1" fmla="*/ 1043347 w 2117202"/>
              <a:gd name="connsiteY1" fmla="*/ 1334451 h 3533019"/>
              <a:gd name="connsiteX2" fmla="*/ 1967871 w 2117202"/>
              <a:gd name="connsiteY2" fmla="*/ 934186 h 3533019"/>
              <a:gd name="connsiteX3" fmla="*/ 2099723 w 2117202"/>
              <a:gd name="connsiteY3" fmla="*/ 351902 h 3533019"/>
              <a:gd name="connsiteX4" fmla="*/ 1798608 w 2117202"/>
              <a:gd name="connsiteY4" fmla="*/ 39536 h 3533019"/>
              <a:gd name="connsiteX5" fmla="*/ 1516632 w 2117202"/>
              <a:gd name="connsiteY5" fmla="*/ 13422 h 3533019"/>
              <a:gd name="connsiteX6" fmla="*/ 1273564 w 2117202"/>
              <a:gd name="connsiteY6" fmla="*/ 122680 h 3533019"/>
              <a:gd name="connsiteX7" fmla="*/ 1119607 w 2117202"/>
              <a:gd name="connsiteY7" fmla="*/ 333787 h 3533019"/>
              <a:gd name="connsiteX8" fmla="*/ 1088276 w 2117202"/>
              <a:gd name="connsiteY8" fmla="*/ 566221 h 3533019"/>
              <a:gd name="connsiteX9" fmla="*/ 1223483 w 2117202"/>
              <a:gd name="connsiteY9" fmla="*/ 903341 h 3533019"/>
              <a:gd name="connsiteX10" fmla="*/ 1480509 w 2117202"/>
              <a:gd name="connsiteY10" fmla="*/ 1162612 h 3533019"/>
              <a:gd name="connsiteX11" fmla="*/ 1762993 w 2117202"/>
              <a:gd name="connsiteY11" fmla="*/ 1408238 h 3533019"/>
              <a:gd name="connsiteX12" fmla="*/ 1925217 w 2117202"/>
              <a:gd name="connsiteY12" fmla="*/ 1767031 h 3533019"/>
              <a:gd name="connsiteX13" fmla="*/ 1834101 w 2117202"/>
              <a:gd name="connsiteY13" fmla="*/ 2221084 h 3533019"/>
              <a:gd name="connsiteX14" fmla="*/ 1385708 w 2117202"/>
              <a:gd name="connsiteY14" fmla="*/ 2799038 h 3533019"/>
              <a:gd name="connsiteX15" fmla="*/ 774221 w 2117202"/>
              <a:gd name="connsiteY15" fmla="*/ 3209144 h 3533019"/>
              <a:gd name="connsiteX16" fmla="*/ 0 w 2117202"/>
              <a:gd name="connsiteY16" fmla="*/ 3533019 h 3533019"/>
              <a:gd name="connsiteX0" fmla="*/ 16803 w 2134135"/>
              <a:gd name="connsiteY0" fmla="*/ 1368957 h 3533019"/>
              <a:gd name="connsiteX1" fmla="*/ 1043347 w 2134135"/>
              <a:gd name="connsiteY1" fmla="*/ 1334451 h 3533019"/>
              <a:gd name="connsiteX2" fmla="*/ 1967871 w 2134135"/>
              <a:gd name="connsiteY2" fmla="*/ 934186 h 3533019"/>
              <a:gd name="connsiteX3" fmla="*/ 2099723 w 2134135"/>
              <a:gd name="connsiteY3" fmla="*/ 351902 h 3533019"/>
              <a:gd name="connsiteX4" fmla="*/ 1798608 w 2134135"/>
              <a:gd name="connsiteY4" fmla="*/ 39536 h 3533019"/>
              <a:gd name="connsiteX5" fmla="*/ 1516632 w 2134135"/>
              <a:gd name="connsiteY5" fmla="*/ 13422 h 3533019"/>
              <a:gd name="connsiteX6" fmla="*/ 1273564 w 2134135"/>
              <a:gd name="connsiteY6" fmla="*/ 122680 h 3533019"/>
              <a:gd name="connsiteX7" fmla="*/ 1119607 w 2134135"/>
              <a:gd name="connsiteY7" fmla="*/ 333787 h 3533019"/>
              <a:gd name="connsiteX8" fmla="*/ 1088276 w 2134135"/>
              <a:gd name="connsiteY8" fmla="*/ 566221 h 3533019"/>
              <a:gd name="connsiteX9" fmla="*/ 1223483 w 2134135"/>
              <a:gd name="connsiteY9" fmla="*/ 903341 h 3533019"/>
              <a:gd name="connsiteX10" fmla="*/ 1480509 w 2134135"/>
              <a:gd name="connsiteY10" fmla="*/ 1162612 h 3533019"/>
              <a:gd name="connsiteX11" fmla="*/ 1762993 w 2134135"/>
              <a:gd name="connsiteY11" fmla="*/ 1408238 h 3533019"/>
              <a:gd name="connsiteX12" fmla="*/ 1925217 w 2134135"/>
              <a:gd name="connsiteY12" fmla="*/ 1767031 h 3533019"/>
              <a:gd name="connsiteX13" fmla="*/ 1834101 w 2134135"/>
              <a:gd name="connsiteY13" fmla="*/ 2221084 h 3533019"/>
              <a:gd name="connsiteX14" fmla="*/ 1385708 w 2134135"/>
              <a:gd name="connsiteY14" fmla="*/ 2799038 h 3533019"/>
              <a:gd name="connsiteX15" fmla="*/ 774221 w 2134135"/>
              <a:gd name="connsiteY15" fmla="*/ 3209144 h 3533019"/>
              <a:gd name="connsiteX16" fmla="*/ 0 w 2134135"/>
              <a:gd name="connsiteY16" fmla="*/ 3533019 h 3533019"/>
              <a:gd name="connsiteX0" fmla="*/ 16803 w 2129263"/>
              <a:gd name="connsiteY0" fmla="*/ 1368957 h 3533019"/>
              <a:gd name="connsiteX1" fmla="*/ 1043347 w 2129263"/>
              <a:gd name="connsiteY1" fmla="*/ 1334451 h 3533019"/>
              <a:gd name="connsiteX2" fmla="*/ 1967871 w 2129263"/>
              <a:gd name="connsiteY2" fmla="*/ 934186 h 3533019"/>
              <a:gd name="connsiteX3" fmla="*/ 2099723 w 2129263"/>
              <a:gd name="connsiteY3" fmla="*/ 351902 h 3533019"/>
              <a:gd name="connsiteX4" fmla="*/ 1798608 w 2129263"/>
              <a:gd name="connsiteY4" fmla="*/ 39536 h 3533019"/>
              <a:gd name="connsiteX5" fmla="*/ 1516632 w 2129263"/>
              <a:gd name="connsiteY5" fmla="*/ 13422 h 3533019"/>
              <a:gd name="connsiteX6" fmla="*/ 1273564 w 2129263"/>
              <a:gd name="connsiteY6" fmla="*/ 122680 h 3533019"/>
              <a:gd name="connsiteX7" fmla="*/ 1119607 w 2129263"/>
              <a:gd name="connsiteY7" fmla="*/ 333787 h 3533019"/>
              <a:gd name="connsiteX8" fmla="*/ 1088276 w 2129263"/>
              <a:gd name="connsiteY8" fmla="*/ 566221 h 3533019"/>
              <a:gd name="connsiteX9" fmla="*/ 1223483 w 2129263"/>
              <a:gd name="connsiteY9" fmla="*/ 903341 h 3533019"/>
              <a:gd name="connsiteX10" fmla="*/ 1480509 w 2129263"/>
              <a:gd name="connsiteY10" fmla="*/ 1162612 h 3533019"/>
              <a:gd name="connsiteX11" fmla="*/ 1762993 w 2129263"/>
              <a:gd name="connsiteY11" fmla="*/ 1408238 h 3533019"/>
              <a:gd name="connsiteX12" fmla="*/ 1925217 w 2129263"/>
              <a:gd name="connsiteY12" fmla="*/ 1767031 h 3533019"/>
              <a:gd name="connsiteX13" fmla="*/ 1834101 w 2129263"/>
              <a:gd name="connsiteY13" fmla="*/ 2221084 h 3533019"/>
              <a:gd name="connsiteX14" fmla="*/ 1385708 w 2129263"/>
              <a:gd name="connsiteY14" fmla="*/ 2799038 h 3533019"/>
              <a:gd name="connsiteX15" fmla="*/ 774221 w 2129263"/>
              <a:gd name="connsiteY15" fmla="*/ 3209144 h 3533019"/>
              <a:gd name="connsiteX16" fmla="*/ 0 w 2129263"/>
              <a:gd name="connsiteY16" fmla="*/ 3533019 h 3533019"/>
              <a:gd name="connsiteX0" fmla="*/ 16803 w 2131361"/>
              <a:gd name="connsiteY0" fmla="*/ 1368957 h 3533019"/>
              <a:gd name="connsiteX1" fmla="*/ 1043347 w 2131361"/>
              <a:gd name="connsiteY1" fmla="*/ 1334451 h 3533019"/>
              <a:gd name="connsiteX2" fmla="*/ 1967871 w 2131361"/>
              <a:gd name="connsiteY2" fmla="*/ 934186 h 3533019"/>
              <a:gd name="connsiteX3" fmla="*/ 2099723 w 2131361"/>
              <a:gd name="connsiteY3" fmla="*/ 351902 h 3533019"/>
              <a:gd name="connsiteX4" fmla="*/ 1798608 w 2131361"/>
              <a:gd name="connsiteY4" fmla="*/ 39536 h 3533019"/>
              <a:gd name="connsiteX5" fmla="*/ 1516632 w 2131361"/>
              <a:gd name="connsiteY5" fmla="*/ 13422 h 3533019"/>
              <a:gd name="connsiteX6" fmla="*/ 1273564 w 2131361"/>
              <a:gd name="connsiteY6" fmla="*/ 122680 h 3533019"/>
              <a:gd name="connsiteX7" fmla="*/ 1119607 w 2131361"/>
              <a:gd name="connsiteY7" fmla="*/ 333787 h 3533019"/>
              <a:gd name="connsiteX8" fmla="*/ 1088276 w 2131361"/>
              <a:gd name="connsiteY8" fmla="*/ 566221 h 3533019"/>
              <a:gd name="connsiteX9" fmla="*/ 1223483 w 2131361"/>
              <a:gd name="connsiteY9" fmla="*/ 903341 h 3533019"/>
              <a:gd name="connsiteX10" fmla="*/ 1480509 w 2131361"/>
              <a:gd name="connsiteY10" fmla="*/ 1162612 h 3533019"/>
              <a:gd name="connsiteX11" fmla="*/ 1762993 w 2131361"/>
              <a:gd name="connsiteY11" fmla="*/ 1408238 h 3533019"/>
              <a:gd name="connsiteX12" fmla="*/ 1925217 w 2131361"/>
              <a:gd name="connsiteY12" fmla="*/ 1767031 h 3533019"/>
              <a:gd name="connsiteX13" fmla="*/ 1834101 w 2131361"/>
              <a:gd name="connsiteY13" fmla="*/ 2221084 h 3533019"/>
              <a:gd name="connsiteX14" fmla="*/ 1385708 w 2131361"/>
              <a:gd name="connsiteY14" fmla="*/ 2799038 h 3533019"/>
              <a:gd name="connsiteX15" fmla="*/ 774221 w 2131361"/>
              <a:gd name="connsiteY15" fmla="*/ 3209144 h 3533019"/>
              <a:gd name="connsiteX16" fmla="*/ 0 w 2131361"/>
              <a:gd name="connsiteY16" fmla="*/ 3533019 h 3533019"/>
              <a:gd name="connsiteX0" fmla="*/ 16803 w 2112570"/>
              <a:gd name="connsiteY0" fmla="*/ 1368957 h 3533019"/>
              <a:gd name="connsiteX1" fmla="*/ 1043347 w 2112570"/>
              <a:gd name="connsiteY1" fmla="*/ 1334451 h 3533019"/>
              <a:gd name="connsiteX2" fmla="*/ 1967871 w 2112570"/>
              <a:gd name="connsiteY2" fmla="*/ 934186 h 3533019"/>
              <a:gd name="connsiteX3" fmla="*/ 2099723 w 2112570"/>
              <a:gd name="connsiteY3" fmla="*/ 351902 h 3533019"/>
              <a:gd name="connsiteX4" fmla="*/ 1798608 w 2112570"/>
              <a:gd name="connsiteY4" fmla="*/ 39536 h 3533019"/>
              <a:gd name="connsiteX5" fmla="*/ 1516632 w 2112570"/>
              <a:gd name="connsiteY5" fmla="*/ 13422 h 3533019"/>
              <a:gd name="connsiteX6" fmla="*/ 1273564 w 2112570"/>
              <a:gd name="connsiteY6" fmla="*/ 122680 h 3533019"/>
              <a:gd name="connsiteX7" fmla="*/ 1119607 w 2112570"/>
              <a:gd name="connsiteY7" fmla="*/ 333787 h 3533019"/>
              <a:gd name="connsiteX8" fmla="*/ 1088276 w 2112570"/>
              <a:gd name="connsiteY8" fmla="*/ 566221 h 3533019"/>
              <a:gd name="connsiteX9" fmla="*/ 1223483 w 2112570"/>
              <a:gd name="connsiteY9" fmla="*/ 903341 h 3533019"/>
              <a:gd name="connsiteX10" fmla="*/ 1480509 w 2112570"/>
              <a:gd name="connsiteY10" fmla="*/ 1162612 h 3533019"/>
              <a:gd name="connsiteX11" fmla="*/ 1762993 w 2112570"/>
              <a:gd name="connsiteY11" fmla="*/ 1408238 h 3533019"/>
              <a:gd name="connsiteX12" fmla="*/ 1925217 w 2112570"/>
              <a:gd name="connsiteY12" fmla="*/ 1767031 h 3533019"/>
              <a:gd name="connsiteX13" fmla="*/ 1834101 w 2112570"/>
              <a:gd name="connsiteY13" fmla="*/ 2221084 h 3533019"/>
              <a:gd name="connsiteX14" fmla="*/ 1385708 w 2112570"/>
              <a:gd name="connsiteY14" fmla="*/ 2799038 h 3533019"/>
              <a:gd name="connsiteX15" fmla="*/ 774221 w 2112570"/>
              <a:gd name="connsiteY15" fmla="*/ 3209144 h 3533019"/>
              <a:gd name="connsiteX16" fmla="*/ 0 w 2112570"/>
              <a:gd name="connsiteY16" fmla="*/ 3533019 h 3533019"/>
              <a:gd name="connsiteX0" fmla="*/ 16803 w 2133184"/>
              <a:gd name="connsiteY0" fmla="*/ 1364424 h 3528486"/>
              <a:gd name="connsiteX1" fmla="*/ 1043347 w 2133184"/>
              <a:gd name="connsiteY1" fmla="*/ 1329918 h 3528486"/>
              <a:gd name="connsiteX2" fmla="*/ 1967871 w 2133184"/>
              <a:gd name="connsiteY2" fmla="*/ 929653 h 3528486"/>
              <a:gd name="connsiteX3" fmla="*/ 2099723 w 2133184"/>
              <a:gd name="connsiteY3" fmla="*/ 347369 h 3528486"/>
              <a:gd name="connsiteX4" fmla="*/ 1516632 w 2133184"/>
              <a:gd name="connsiteY4" fmla="*/ 8889 h 3528486"/>
              <a:gd name="connsiteX5" fmla="*/ 1273564 w 2133184"/>
              <a:gd name="connsiteY5" fmla="*/ 118147 h 3528486"/>
              <a:gd name="connsiteX6" fmla="*/ 1119607 w 2133184"/>
              <a:gd name="connsiteY6" fmla="*/ 329254 h 3528486"/>
              <a:gd name="connsiteX7" fmla="*/ 1088276 w 2133184"/>
              <a:gd name="connsiteY7" fmla="*/ 561688 h 3528486"/>
              <a:gd name="connsiteX8" fmla="*/ 1223483 w 2133184"/>
              <a:gd name="connsiteY8" fmla="*/ 898808 h 3528486"/>
              <a:gd name="connsiteX9" fmla="*/ 1480509 w 2133184"/>
              <a:gd name="connsiteY9" fmla="*/ 1158079 h 3528486"/>
              <a:gd name="connsiteX10" fmla="*/ 1762993 w 2133184"/>
              <a:gd name="connsiteY10" fmla="*/ 1403705 h 3528486"/>
              <a:gd name="connsiteX11" fmla="*/ 1925217 w 2133184"/>
              <a:gd name="connsiteY11" fmla="*/ 1762498 h 3528486"/>
              <a:gd name="connsiteX12" fmla="*/ 1834101 w 2133184"/>
              <a:gd name="connsiteY12" fmla="*/ 2216551 h 3528486"/>
              <a:gd name="connsiteX13" fmla="*/ 1385708 w 2133184"/>
              <a:gd name="connsiteY13" fmla="*/ 2794505 h 3528486"/>
              <a:gd name="connsiteX14" fmla="*/ 774221 w 2133184"/>
              <a:gd name="connsiteY14" fmla="*/ 3204611 h 3528486"/>
              <a:gd name="connsiteX15" fmla="*/ 0 w 2133184"/>
              <a:gd name="connsiteY15" fmla="*/ 3528486 h 3528486"/>
              <a:gd name="connsiteX0" fmla="*/ 16803 w 2133184"/>
              <a:gd name="connsiteY0" fmla="*/ 1355883 h 3519945"/>
              <a:gd name="connsiteX1" fmla="*/ 1043347 w 2133184"/>
              <a:gd name="connsiteY1" fmla="*/ 1321377 h 3519945"/>
              <a:gd name="connsiteX2" fmla="*/ 1967871 w 2133184"/>
              <a:gd name="connsiteY2" fmla="*/ 921112 h 3519945"/>
              <a:gd name="connsiteX3" fmla="*/ 2099723 w 2133184"/>
              <a:gd name="connsiteY3" fmla="*/ 338828 h 3519945"/>
              <a:gd name="connsiteX4" fmla="*/ 1516632 w 2133184"/>
              <a:gd name="connsiteY4" fmla="*/ 348 h 3519945"/>
              <a:gd name="connsiteX5" fmla="*/ 1273564 w 2133184"/>
              <a:gd name="connsiteY5" fmla="*/ 109606 h 3519945"/>
              <a:gd name="connsiteX6" fmla="*/ 1119607 w 2133184"/>
              <a:gd name="connsiteY6" fmla="*/ 320713 h 3519945"/>
              <a:gd name="connsiteX7" fmla="*/ 1088276 w 2133184"/>
              <a:gd name="connsiteY7" fmla="*/ 553147 h 3519945"/>
              <a:gd name="connsiteX8" fmla="*/ 1223483 w 2133184"/>
              <a:gd name="connsiteY8" fmla="*/ 890267 h 3519945"/>
              <a:gd name="connsiteX9" fmla="*/ 1480509 w 2133184"/>
              <a:gd name="connsiteY9" fmla="*/ 1149538 h 3519945"/>
              <a:gd name="connsiteX10" fmla="*/ 1762993 w 2133184"/>
              <a:gd name="connsiteY10" fmla="*/ 1395164 h 3519945"/>
              <a:gd name="connsiteX11" fmla="*/ 1925217 w 2133184"/>
              <a:gd name="connsiteY11" fmla="*/ 1753957 h 3519945"/>
              <a:gd name="connsiteX12" fmla="*/ 1834101 w 2133184"/>
              <a:gd name="connsiteY12" fmla="*/ 2208010 h 3519945"/>
              <a:gd name="connsiteX13" fmla="*/ 1385708 w 2133184"/>
              <a:gd name="connsiteY13" fmla="*/ 2785964 h 3519945"/>
              <a:gd name="connsiteX14" fmla="*/ 774221 w 2133184"/>
              <a:gd name="connsiteY14" fmla="*/ 3196070 h 3519945"/>
              <a:gd name="connsiteX15" fmla="*/ 0 w 2133184"/>
              <a:gd name="connsiteY15" fmla="*/ 3519945 h 3519945"/>
              <a:gd name="connsiteX0" fmla="*/ 16803 w 2133184"/>
              <a:gd name="connsiteY0" fmla="*/ 1355565 h 3519627"/>
              <a:gd name="connsiteX1" fmla="*/ 1043347 w 2133184"/>
              <a:gd name="connsiteY1" fmla="*/ 1321059 h 3519627"/>
              <a:gd name="connsiteX2" fmla="*/ 1967871 w 2133184"/>
              <a:gd name="connsiteY2" fmla="*/ 920794 h 3519627"/>
              <a:gd name="connsiteX3" fmla="*/ 2099723 w 2133184"/>
              <a:gd name="connsiteY3" fmla="*/ 338510 h 3519627"/>
              <a:gd name="connsiteX4" fmla="*/ 1516632 w 2133184"/>
              <a:gd name="connsiteY4" fmla="*/ 30 h 3519627"/>
              <a:gd name="connsiteX5" fmla="*/ 1119607 w 2133184"/>
              <a:gd name="connsiteY5" fmla="*/ 320395 h 3519627"/>
              <a:gd name="connsiteX6" fmla="*/ 1088276 w 2133184"/>
              <a:gd name="connsiteY6" fmla="*/ 552829 h 3519627"/>
              <a:gd name="connsiteX7" fmla="*/ 1223483 w 2133184"/>
              <a:gd name="connsiteY7" fmla="*/ 889949 h 3519627"/>
              <a:gd name="connsiteX8" fmla="*/ 1480509 w 2133184"/>
              <a:gd name="connsiteY8" fmla="*/ 1149220 h 3519627"/>
              <a:gd name="connsiteX9" fmla="*/ 1762993 w 2133184"/>
              <a:gd name="connsiteY9" fmla="*/ 1394846 h 3519627"/>
              <a:gd name="connsiteX10" fmla="*/ 1925217 w 2133184"/>
              <a:gd name="connsiteY10" fmla="*/ 1753639 h 3519627"/>
              <a:gd name="connsiteX11" fmla="*/ 1834101 w 2133184"/>
              <a:gd name="connsiteY11" fmla="*/ 2207692 h 3519627"/>
              <a:gd name="connsiteX12" fmla="*/ 1385708 w 2133184"/>
              <a:gd name="connsiteY12" fmla="*/ 2785646 h 3519627"/>
              <a:gd name="connsiteX13" fmla="*/ 774221 w 2133184"/>
              <a:gd name="connsiteY13" fmla="*/ 3195752 h 3519627"/>
              <a:gd name="connsiteX14" fmla="*/ 0 w 2133184"/>
              <a:gd name="connsiteY14" fmla="*/ 3519627 h 3519627"/>
              <a:gd name="connsiteX0" fmla="*/ 16803 w 2133184"/>
              <a:gd name="connsiteY0" fmla="*/ 1355573 h 3519635"/>
              <a:gd name="connsiteX1" fmla="*/ 1043347 w 2133184"/>
              <a:gd name="connsiteY1" fmla="*/ 1321067 h 3519635"/>
              <a:gd name="connsiteX2" fmla="*/ 1967871 w 2133184"/>
              <a:gd name="connsiteY2" fmla="*/ 920802 h 3519635"/>
              <a:gd name="connsiteX3" fmla="*/ 2099723 w 2133184"/>
              <a:gd name="connsiteY3" fmla="*/ 338518 h 3519635"/>
              <a:gd name="connsiteX4" fmla="*/ 1516632 w 2133184"/>
              <a:gd name="connsiteY4" fmla="*/ 38 h 3519635"/>
              <a:gd name="connsiteX5" fmla="*/ 1119607 w 2133184"/>
              <a:gd name="connsiteY5" fmla="*/ 320403 h 3519635"/>
              <a:gd name="connsiteX6" fmla="*/ 1223483 w 2133184"/>
              <a:gd name="connsiteY6" fmla="*/ 889957 h 3519635"/>
              <a:gd name="connsiteX7" fmla="*/ 1480509 w 2133184"/>
              <a:gd name="connsiteY7" fmla="*/ 1149228 h 3519635"/>
              <a:gd name="connsiteX8" fmla="*/ 1762993 w 2133184"/>
              <a:gd name="connsiteY8" fmla="*/ 1394854 h 3519635"/>
              <a:gd name="connsiteX9" fmla="*/ 1925217 w 2133184"/>
              <a:gd name="connsiteY9" fmla="*/ 1753647 h 3519635"/>
              <a:gd name="connsiteX10" fmla="*/ 1834101 w 2133184"/>
              <a:gd name="connsiteY10" fmla="*/ 2207700 h 3519635"/>
              <a:gd name="connsiteX11" fmla="*/ 1385708 w 2133184"/>
              <a:gd name="connsiteY11" fmla="*/ 2785654 h 3519635"/>
              <a:gd name="connsiteX12" fmla="*/ 774221 w 2133184"/>
              <a:gd name="connsiteY12" fmla="*/ 3195760 h 3519635"/>
              <a:gd name="connsiteX13" fmla="*/ 0 w 2133184"/>
              <a:gd name="connsiteY13" fmla="*/ 3519635 h 3519635"/>
              <a:gd name="connsiteX0" fmla="*/ 16803 w 2133184"/>
              <a:gd name="connsiteY0" fmla="*/ 1356005 h 3520067"/>
              <a:gd name="connsiteX1" fmla="*/ 1043347 w 2133184"/>
              <a:gd name="connsiteY1" fmla="*/ 1321499 h 3520067"/>
              <a:gd name="connsiteX2" fmla="*/ 1967871 w 2133184"/>
              <a:gd name="connsiteY2" fmla="*/ 921234 h 3520067"/>
              <a:gd name="connsiteX3" fmla="*/ 2099723 w 2133184"/>
              <a:gd name="connsiteY3" fmla="*/ 338950 h 3520067"/>
              <a:gd name="connsiteX4" fmla="*/ 1516632 w 2133184"/>
              <a:gd name="connsiteY4" fmla="*/ 470 h 3520067"/>
              <a:gd name="connsiteX5" fmla="*/ 1081507 w 2133184"/>
              <a:gd name="connsiteY5" fmla="*/ 407042 h 3520067"/>
              <a:gd name="connsiteX6" fmla="*/ 1223483 w 2133184"/>
              <a:gd name="connsiteY6" fmla="*/ 890389 h 3520067"/>
              <a:gd name="connsiteX7" fmla="*/ 1480509 w 2133184"/>
              <a:gd name="connsiteY7" fmla="*/ 1149660 h 3520067"/>
              <a:gd name="connsiteX8" fmla="*/ 1762993 w 2133184"/>
              <a:gd name="connsiteY8" fmla="*/ 1395286 h 3520067"/>
              <a:gd name="connsiteX9" fmla="*/ 1925217 w 2133184"/>
              <a:gd name="connsiteY9" fmla="*/ 1754079 h 3520067"/>
              <a:gd name="connsiteX10" fmla="*/ 1834101 w 2133184"/>
              <a:gd name="connsiteY10" fmla="*/ 2208132 h 3520067"/>
              <a:gd name="connsiteX11" fmla="*/ 1385708 w 2133184"/>
              <a:gd name="connsiteY11" fmla="*/ 2786086 h 3520067"/>
              <a:gd name="connsiteX12" fmla="*/ 774221 w 2133184"/>
              <a:gd name="connsiteY12" fmla="*/ 3196192 h 3520067"/>
              <a:gd name="connsiteX13" fmla="*/ 0 w 2133184"/>
              <a:gd name="connsiteY13" fmla="*/ 3520067 h 3520067"/>
              <a:gd name="connsiteX0" fmla="*/ 16803 w 2133184"/>
              <a:gd name="connsiteY0" fmla="*/ 1356005 h 3520067"/>
              <a:gd name="connsiteX1" fmla="*/ 1043347 w 2133184"/>
              <a:gd name="connsiteY1" fmla="*/ 1321499 h 3520067"/>
              <a:gd name="connsiteX2" fmla="*/ 1967871 w 2133184"/>
              <a:gd name="connsiteY2" fmla="*/ 921234 h 3520067"/>
              <a:gd name="connsiteX3" fmla="*/ 2099723 w 2133184"/>
              <a:gd name="connsiteY3" fmla="*/ 338950 h 3520067"/>
              <a:gd name="connsiteX4" fmla="*/ 1516632 w 2133184"/>
              <a:gd name="connsiteY4" fmla="*/ 470 h 3520067"/>
              <a:gd name="connsiteX5" fmla="*/ 1081507 w 2133184"/>
              <a:gd name="connsiteY5" fmla="*/ 407042 h 3520067"/>
              <a:gd name="connsiteX6" fmla="*/ 1223483 w 2133184"/>
              <a:gd name="connsiteY6" fmla="*/ 890389 h 3520067"/>
              <a:gd name="connsiteX7" fmla="*/ 1480509 w 2133184"/>
              <a:gd name="connsiteY7" fmla="*/ 1149660 h 3520067"/>
              <a:gd name="connsiteX8" fmla="*/ 1762993 w 2133184"/>
              <a:gd name="connsiteY8" fmla="*/ 1395286 h 3520067"/>
              <a:gd name="connsiteX9" fmla="*/ 1925217 w 2133184"/>
              <a:gd name="connsiteY9" fmla="*/ 1754079 h 3520067"/>
              <a:gd name="connsiteX10" fmla="*/ 1834101 w 2133184"/>
              <a:gd name="connsiteY10" fmla="*/ 2208132 h 3520067"/>
              <a:gd name="connsiteX11" fmla="*/ 1385708 w 2133184"/>
              <a:gd name="connsiteY11" fmla="*/ 2786086 h 3520067"/>
              <a:gd name="connsiteX12" fmla="*/ 774221 w 2133184"/>
              <a:gd name="connsiteY12" fmla="*/ 3196192 h 3520067"/>
              <a:gd name="connsiteX13" fmla="*/ 0 w 2133184"/>
              <a:gd name="connsiteY13" fmla="*/ 3520067 h 3520067"/>
              <a:gd name="connsiteX0" fmla="*/ 16803 w 2133184"/>
              <a:gd name="connsiteY0" fmla="*/ 1357682 h 3521744"/>
              <a:gd name="connsiteX1" fmla="*/ 1043347 w 2133184"/>
              <a:gd name="connsiteY1" fmla="*/ 1323176 h 3521744"/>
              <a:gd name="connsiteX2" fmla="*/ 1967871 w 2133184"/>
              <a:gd name="connsiteY2" fmla="*/ 922911 h 3521744"/>
              <a:gd name="connsiteX3" fmla="*/ 2099723 w 2133184"/>
              <a:gd name="connsiteY3" fmla="*/ 340627 h 3521744"/>
              <a:gd name="connsiteX4" fmla="*/ 1516632 w 2133184"/>
              <a:gd name="connsiteY4" fmla="*/ 2147 h 3521744"/>
              <a:gd name="connsiteX5" fmla="*/ 1081507 w 2133184"/>
              <a:gd name="connsiteY5" fmla="*/ 408719 h 3521744"/>
              <a:gd name="connsiteX6" fmla="*/ 1223483 w 2133184"/>
              <a:gd name="connsiteY6" fmla="*/ 892066 h 3521744"/>
              <a:gd name="connsiteX7" fmla="*/ 1480509 w 2133184"/>
              <a:gd name="connsiteY7" fmla="*/ 1151337 h 3521744"/>
              <a:gd name="connsiteX8" fmla="*/ 1762993 w 2133184"/>
              <a:gd name="connsiteY8" fmla="*/ 1396963 h 3521744"/>
              <a:gd name="connsiteX9" fmla="*/ 1925217 w 2133184"/>
              <a:gd name="connsiteY9" fmla="*/ 1755756 h 3521744"/>
              <a:gd name="connsiteX10" fmla="*/ 1834101 w 2133184"/>
              <a:gd name="connsiteY10" fmla="*/ 2209809 h 3521744"/>
              <a:gd name="connsiteX11" fmla="*/ 1385708 w 2133184"/>
              <a:gd name="connsiteY11" fmla="*/ 2787763 h 3521744"/>
              <a:gd name="connsiteX12" fmla="*/ 774221 w 2133184"/>
              <a:gd name="connsiteY12" fmla="*/ 3197869 h 3521744"/>
              <a:gd name="connsiteX13" fmla="*/ 0 w 2133184"/>
              <a:gd name="connsiteY13" fmla="*/ 3521744 h 3521744"/>
              <a:gd name="connsiteX0" fmla="*/ 16803 w 2126539"/>
              <a:gd name="connsiteY0" fmla="*/ 1362435 h 3526497"/>
              <a:gd name="connsiteX1" fmla="*/ 1043347 w 2126539"/>
              <a:gd name="connsiteY1" fmla="*/ 1327929 h 3526497"/>
              <a:gd name="connsiteX2" fmla="*/ 1967871 w 2126539"/>
              <a:gd name="connsiteY2" fmla="*/ 927664 h 3526497"/>
              <a:gd name="connsiteX3" fmla="*/ 2099723 w 2126539"/>
              <a:gd name="connsiteY3" fmla="*/ 345380 h 3526497"/>
              <a:gd name="connsiteX4" fmla="*/ 1607119 w 2126539"/>
              <a:gd name="connsiteY4" fmla="*/ 2111 h 3526497"/>
              <a:gd name="connsiteX5" fmla="*/ 1081507 w 2126539"/>
              <a:gd name="connsiteY5" fmla="*/ 413472 h 3526497"/>
              <a:gd name="connsiteX6" fmla="*/ 1223483 w 2126539"/>
              <a:gd name="connsiteY6" fmla="*/ 896819 h 3526497"/>
              <a:gd name="connsiteX7" fmla="*/ 1480509 w 2126539"/>
              <a:gd name="connsiteY7" fmla="*/ 1156090 h 3526497"/>
              <a:gd name="connsiteX8" fmla="*/ 1762993 w 2126539"/>
              <a:gd name="connsiteY8" fmla="*/ 1401716 h 3526497"/>
              <a:gd name="connsiteX9" fmla="*/ 1925217 w 2126539"/>
              <a:gd name="connsiteY9" fmla="*/ 1760509 h 3526497"/>
              <a:gd name="connsiteX10" fmla="*/ 1834101 w 2126539"/>
              <a:gd name="connsiteY10" fmla="*/ 2214562 h 3526497"/>
              <a:gd name="connsiteX11" fmla="*/ 1385708 w 2126539"/>
              <a:gd name="connsiteY11" fmla="*/ 2792516 h 3526497"/>
              <a:gd name="connsiteX12" fmla="*/ 774221 w 2126539"/>
              <a:gd name="connsiteY12" fmla="*/ 3202622 h 3526497"/>
              <a:gd name="connsiteX13" fmla="*/ 0 w 2126539"/>
              <a:gd name="connsiteY13" fmla="*/ 3526497 h 3526497"/>
              <a:gd name="connsiteX0" fmla="*/ 16803 w 2126539"/>
              <a:gd name="connsiteY0" fmla="*/ 1360337 h 3524399"/>
              <a:gd name="connsiteX1" fmla="*/ 1043347 w 2126539"/>
              <a:gd name="connsiteY1" fmla="*/ 1325831 h 3524399"/>
              <a:gd name="connsiteX2" fmla="*/ 1967871 w 2126539"/>
              <a:gd name="connsiteY2" fmla="*/ 925566 h 3524399"/>
              <a:gd name="connsiteX3" fmla="*/ 2099723 w 2126539"/>
              <a:gd name="connsiteY3" fmla="*/ 343282 h 3524399"/>
              <a:gd name="connsiteX4" fmla="*/ 1607119 w 2126539"/>
              <a:gd name="connsiteY4" fmla="*/ 13 h 3524399"/>
              <a:gd name="connsiteX5" fmla="*/ 1081507 w 2126539"/>
              <a:gd name="connsiteY5" fmla="*/ 411374 h 3524399"/>
              <a:gd name="connsiteX6" fmla="*/ 1223483 w 2126539"/>
              <a:gd name="connsiteY6" fmla="*/ 894721 h 3524399"/>
              <a:gd name="connsiteX7" fmla="*/ 1480509 w 2126539"/>
              <a:gd name="connsiteY7" fmla="*/ 1153992 h 3524399"/>
              <a:gd name="connsiteX8" fmla="*/ 1762993 w 2126539"/>
              <a:gd name="connsiteY8" fmla="*/ 1399618 h 3524399"/>
              <a:gd name="connsiteX9" fmla="*/ 1925217 w 2126539"/>
              <a:gd name="connsiteY9" fmla="*/ 1758411 h 3524399"/>
              <a:gd name="connsiteX10" fmla="*/ 1834101 w 2126539"/>
              <a:gd name="connsiteY10" fmla="*/ 2212464 h 3524399"/>
              <a:gd name="connsiteX11" fmla="*/ 1385708 w 2126539"/>
              <a:gd name="connsiteY11" fmla="*/ 2790418 h 3524399"/>
              <a:gd name="connsiteX12" fmla="*/ 774221 w 2126539"/>
              <a:gd name="connsiteY12" fmla="*/ 3200524 h 3524399"/>
              <a:gd name="connsiteX13" fmla="*/ 0 w 2126539"/>
              <a:gd name="connsiteY13" fmla="*/ 3524399 h 3524399"/>
              <a:gd name="connsiteX0" fmla="*/ 16803 w 2130035"/>
              <a:gd name="connsiteY0" fmla="*/ 1331602 h 3495664"/>
              <a:gd name="connsiteX1" fmla="*/ 1043347 w 2130035"/>
              <a:gd name="connsiteY1" fmla="*/ 1297096 h 3495664"/>
              <a:gd name="connsiteX2" fmla="*/ 1967871 w 2130035"/>
              <a:gd name="connsiteY2" fmla="*/ 896831 h 3495664"/>
              <a:gd name="connsiteX3" fmla="*/ 2099723 w 2130035"/>
              <a:gd name="connsiteY3" fmla="*/ 314547 h 3495664"/>
              <a:gd name="connsiteX4" fmla="*/ 1559494 w 2130035"/>
              <a:gd name="connsiteY4" fmla="*/ 14 h 3495664"/>
              <a:gd name="connsiteX5" fmla="*/ 1081507 w 2130035"/>
              <a:gd name="connsiteY5" fmla="*/ 382639 h 3495664"/>
              <a:gd name="connsiteX6" fmla="*/ 1223483 w 2130035"/>
              <a:gd name="connsiteY6" fmla="*/ 865986 h 3495664"/>
              <a:gd name="connsiteX7" fmla="*/ 1480509 w 2130035"/>
              <a:gd name="connsiteY7" fmla="*/ 1125257 h 3495664"/>
              <a:gd name="connsiteX8" fmla="*/ 1762993 w 2130035"/>
              <a:gd name="connsiteY8" fmla="*/ 1370883 h 3495664"/>
              <a:gd name="connsiteX9" fmla="*/ 1925217 w 2130035"/>
              <a:gd name="connsiteY9" fmla="*/ 1729676 h 3495664"/>
              <a:gd name="connsiteX10" fmla="*/ 1834101 w 2130035"/>
              <a:gd name="connsiteY10" fmla="*/ 2183729 h 3495664"/>
              <a:gd name="connsiteX11" fmla="*/ 1385708 w 2130035"/>
              <a:gd name="connsiteY11" fmla="*/ 2761683 h 3495664"/>
              <a:gd name="connsiteX12" fmla="*/ 774221 w 2130035"/>
              <a:gd name="connsiteY12" fmla="*/ 3171789 h 3495664"/>
              <a:gd name="connsiteX13" fmla="*/ 0 w 2130035"/>
              <a:gd name="connsiteY13" fmla="*/ 3495664 h 3495664"/>
              <a:gd name="connsiteX0" fmla="*/ 16803 w 2130035"/>
              <a:gd name="connsiteY0" fmla="*/ 1332108 h 3496170"/>
              <a:gd name="connsiteX1" fmla="*/ 1043347 w 2130035"/>
              <a:gd name="connsiteY1" fmla="*/ 1297602 h 3496170"/>
              <a:gd name="connsiteX2" fmla="*/ 1967871 w 2130035"/>
              <a:gd name="connsiteY2" fmla="*/ 897337 h 3496170"/>
              <a:gd name="connsiteX3" fmla="*/ 2099723 w 2130035"/>
              <a:gd name="connsiteY3" fmla="*/ 315053 h 3496170"/>
              <a:gd name="connsiteX4" fmla="*/ 1559494 w 2130035"/>
              <a:gd name="connsiteY4" fmla="*/ 520 h 3496170"/>
              <a:gd name="connsiteX5" fmla="*/ 1081507 w 2130035"/>
              <a:gd name="connsiteY5" fmla="*/ 383145 h 3496170"/>
              <a:gd name="connsiteX6" fmla="*/ 1223483 w 2130035"/>
              <a:gd name="connsiteY6" fmla="*/ 866492 h 3496170"/>
              <a:gd name="connsiteX7" fmla="*/ 1480509 w 2130035"/>
              <a:gd name="connsiteY7" fmla="*/ 1125763 h 3496170"/>
              <a:gd name="connsiteX8" fmla="*/ 1762993 w 2130035"/>
              <a:gd name="connsiteY8" fmla="*/ 1371389 h 3496170"/>
              <a:gd name="connsiteX9" fmla="*/ 1925217 w 2130035"/>
              <a:gd name="connsiteY9" fmla="*/ 1730182 h 3496170"/>
              <a:gd name="connsiteX10" fmla="*/ 1834101 w 2130035"/>
              <a:gd name="connsiteY10" fmla="*/ 2184235 h 3496170"/>
              <a:gd name="connsiteX11" fmla="*/ 1385708 w 2130035"/>
              <a:gd name="connsiteY11" fmla="*/ 2762189 h 3496170"/>
              <a:gd name="connsiteX12" fmla="*/ 774221 w 2130035"/>
              <a:gd name="connsiteY12" fmla="*/ 3172295 h 3496170"/>
              <a:gd name="connsiteX13" fmla="*/ 0 w 2130035"/>
              <a:gd name="connsiteY13" fmla="*/ 3496170 h 3496170"/>
              <a:gd name="connsiteX0" fmla="*/ 16803 w 2157891"/>
              <a:gd name="connsiteY0" fmla="*/ 1332224 h 3496286"/>
              <a:gd name="connsiteX1" fmla="*/ 1043347 w 2157891"/>
              <a:gd name="connsiteY1" fmla="*/ 1297718 h 3496286"/>
              <a:gd name="connsiteX2" fmla="*/ 1967871 w 2157891"/>
              <a:gd name="connsiteY2" fmla="*/ 897453 h 3496286"/>
              <a:gd name="connsiteX3" fmla="*/ 2128298 w 2157891"/>
              <a:gd name="connsiteY3" fmla="*/ 473216 h 3496286"/>
              <a:gd name="connsiteX4" fmla="*/ 1559494 w 2157891"/>
              <a:gd name="connsiteY4" fmla="*/ 636 h 3496286"/>
              <a:gd name="connsiteX5" fmla="*/ 1081507 w 2157891"/>
              <a:gd name="connsiteY5" fmla="*/ 383261 h 3496286"/>
              <a:gd name="connsiteX6" fmla="*/ 1223483 w 2157891"/>
              <a:gd name="connsiteY6" fmla="*/ 866608 h 3496286"/>
              <a:gd name="connsiteX7" fmla="*/ 1480509 w 2157891"/>
              <a:gd name="connsiteY7" fmla="*/ 1125879 h 3496286"/>
              <a:gd name="connsiteX8" fmla="*/ 1762993 w 2157891"/>
              <a:gd name="connsiteY8" fmla="*/ 1371505 h 3496286"/>
              <a:gd name="connsiteX9" fmla="*/ 1925217 w 2157891"/>
              <a:gd name="connsiteY9" fmla="*/ 1730298 h 3496286"/>
              <a:gd name="connsiteX10" fmla="*/ 1834101 w 2157891"/>
              <a:gd name="connsiteY10" fmla="*/ 2184351 h 3496286"/>
              <a:gd name="connsiteX11" fmla="*/ 1385708 w 2157891"/>
              <a:gd name="connsiteY11" fmla="*/ 2762305 h 3496286"/>
              <a:gd name="connsiteX12" fmla="*/ 774221 w 2157891"/>
              <a:gd name="connsiteY12" fmla="*/ 3172411 h 3496286"/>
              <a:gd name="connsiteX13" fmla="*/ 0 w 2157891"/>
              <a:gd name="connsiteY13" fmla="*/ 3496286 h 3496286"/>
              <a:gd name="connsiteX0" fmla="*/ 16803 w 2137282"/>
              <a:gd name="connsiteY0" fmla="*/ 1332224 h 3496286"/>
              <a:gd name="connsiteX1" fmla="*/ 1043347 w 2137282"/>
              <a:gd name="connsiteY1" fmla="*/ 1297718 h 3496286"/>
              <a:gd name="connsiteX2" fmla="*/ 1967871 w 2137282"/>
              <a:gd name="connsiteY2" fmla="*/ 897453 h 3496286"/>
              <a:gd name="connsiteX3" fmla="*/ 2128298 w 2137282"/>
              <a:gd name="connsiteY3" fmla="*/ 473216 h 3496286"/>
              <a:gd name="connsiteX4" fmla="*/ 1559494 w 2137282"/>
              <a:gd name="connsiteY4" fmla="*/ 636 h 3496286"/>
              <a:gd name="connsiteX5" fmla="*/ 1081507 w 2137282"/>
              <a:gd name="connsiteY5" fmla="*/ 383261 h 3496286"/>
              <a:gd name="connsiteX6" fmla="*/ 1223483 w 2137282"/>
              <a:gd name="connsiteY6" fmla="*/ 866608 h 3496286"/>
              <a:gd name="connsiteX7" fmla="*/ 1480509 w 2137282"/>
              <a:gd name="connsiteY7" fmla="*/ 1125879 h 3496286"/>
              <a:gd name="connsiteX8" fmla="*/ 1762993 w 2137282"/>
              <a:gd name="connsiteY8" fmla="*/ 1371505 h 3496286"/>
              <a:gd name="connsiteX9" fmla="*/ 1925217 w 2137282"/>
              <a:gd name="connsiteY9" fmla="*/ 1730298 h 3496286"/>
              <a:gd name="connsiteX10" fmla="*/ 1834101 w 2137282"/>
              <a:gd name="connsiteY10" fmla="*/ 2184351 h 3496286"/>
              <a:gd name="connsiteX11" fmla="*/ 1385708 w 2137282"/>
              <a:gd name="connsiteY11" fmla="*/ 2762305 h 3496286"/>
              <a:gd name="connsiteX12" fmla="*/ 774221 w 2137282"/>
              <a:gd name="connsiteY12" fmla="*/ 3172411 h 3496286"/>
              <a:gd name="connsiteX13" fmla="*/ 0 w 2137282"/>
              <a:gd name="connsiteY13" fmla="*/ 3496286 h 3496286"/>
              <a:gd name="connsiteX0" fmla="*/ 16803 w 2138517"/>
              <a:gd name="connsiteY0" fmla="*/ 1332224 h 3496286"/>
              <a:gd name="connsiteX1" fmla="*/ 1043347 w 2138517"/>
              <a:gd name="connsiteY1" fmla="*/ 1297718 h 3496286"/>
              <a:gd name="connsiteX2" fmla="*/ 2128298 w 2138517"/>
              <a:gd name="connsiteY2" fmla="*/ 473216 h 3496286"/>
              <a:gd name="connsiteX3" fmla="*/ 1559494 w 2138517"/>
              <a:gd name="connsiteY3" fmla="*/ 636 h 3496286"/>
              <a:gd name="connsiteX4" fmla="*/ 1081507 w 2138517"/>
              <a:gd name="connsiteY4" fmla="*/ 383261 h 3496286"/>
              <a:gd name="connsiteX5" fmla="*/ 1223483 w 2138517"/>
              <a:gd name="connsiteY5" fmla="*/ 866608 h 3496286"/>
              <a:gd name="connsiteX6" fmla="*/ 1480509 w 2138517"/>
              <a:gd name="connsiteY6" fmla="*/ 1125879 h 3496286"/>
              <a:gd name="connsiteX7" fmla="*/ 1762993 w 2138517"/>
              <a:gd name="connsiteY7" fmla="*/ 1371505 h 3496286"/>
              <a:gd name="connsiteX8" fmla="*/ 1925217 w 2138517"/>
              <a:gd name="connsiteY8" fmla="*/ 1730298 h 3496286"/>
              <a:gd name="connsiteX9" fmla="*/ 1834101 w 2138517"/>
              <a:gd name="connsiteY9" fmla="*/ 2184351 h 3496286"/>
              <a:gd name="connsiteX10" fmla="*/ 1385708 w 2138517"/>
              <a:gd name="connsiteY10" fmla="*/ 2762305 h 3496286"/>
              <a:gd name="connsiteX11" fmla="*/ 774221 w 2138517"/>
              <a:gd name="connsiteY11" fmla="*/ 3172411 h 3496286"/>
              <a:gd name="connsiteX12" fmla="*/ 0 w 2138517"/>
              <a:gd name="connsiteY12" fmla="*/ 3496286 h 3496286"/>
              <a:gd name="connsiteX0" fmla="*/ 16803 w 2152587"/>
              <a:gd name="connsiteY0" fmla="*/ 1332505 h 3496567"/>
              <a:gd name="connsiteX1" fmla="*/ 1043347 w 2152587"/>
              <a:gd name="connsiteY1" fmla="*/ 1297999 h 3496567"/>
              <a:gd name="connsiteX2" fmla="*/ 2142586 w 2152587"/>
              <a:gd name="connsiteY2" fmla="*/ 492654 h 3496567"/>
              <a:gd name="connsiteX3" fmla="*/ 1559494 w 2152587"/>
              <a:gd name="connsiteY3" fmla="*/ 917 h 3496567"/>
              <a:gd name="connsiteX4" fmla="*/ 1081507 w 2152587"/>
              <a:gd name="connsiteY4" fmla="*/ 383542 h 3496567"/>
              <a:gd name="connsiteX5" fmla="*/ 1223483 w 2152587"/>
              <a:gd name="connsiteY5" fmla="*/ 866889 h 3496567"/>
              <a:gd name="connsiteX6" fmla="*/ 1480509 w 2152587"/>
              <a:gd name="connsiteY6" fmla="*/ 1126160 h 3496567"/>
              <a:gd name="connsiteX7" fmla="*/ 1762993 w 2152587"/>
              <a:gd name="connsiteY7" fmla="*/ 1371786 h 3496567"/>
              <a:gd name="connsiteX8" fmla="*/ 1925217 w 2152587"/>
              <a:gd name="connsiteY8" fmla="*/ 1730579 h 3496567"/>
              <a:gd name="connsiteX9" fmla="*/ 1834101 w 2152587"/>
              <a:gd name="connsiteY9" fmla="*/ 2184632 h 3496567"/>
              <a:gd name="connsiteX10" fmla="*/ 1385708 w 2152587"/>
              <a:gd name="connsiteY10" fmla="*/ 2762586 h 3496567"/>
              <a:gd name="connsiteX11" fmla="*/ 774221 w 2152587"/>
              <a:gd name="connsiteY11" fmla="*/ 3172692 h 3496567"/>
              <a:gd name="connsiteX12" fmla="*/ 0 w 2152587"/>
              <a:gd name="connsiteY12" fmla="*/ 3496567 h 3496567"/>
              <a:gd name="connsiteX0" fmla="*/ 16803 w 2149351"/>
              <a:gd name="connsiteY0" fmla="*/ 1332505 h 3496567"/>
              <a:gd name="connsiteX1" fmla="*/ 1043347 w 2149351"/>
              <a:gd name="connsiteY1" fmla="*/ 1297999 h 3496567"/>
              <a:gd name="connsiteX2" fmla="*/ 2142586 w 2149351"/>
              <a:gd name="connsiteY2" fmla="*/ 492654 h 3496567"/>
              <a:gd name="connsiteX3" fmla="*/ 1559494 w 2149351"/>
              <a:gd name="connsiteY3" fmla="*/ 917 h 3496567"/>
              <a:gd name="connsiteX4" fmla="*/ 1081507 w 2149351"/>
              <a:gd name="connsiteY4" fmla="*/ 383542 h 3496567"/>
              <a:gd name="connsiteX5" fmla="*/ 1223483 w 2149351"/>
              <a:gd name="connsiteY5" fmla="*/ 866889 h 3496567"/>
              <a:gd name="connsiteX6" fmla="*/ 1480509 w 2149351"/>
              <a:gd name="connsiteY6" fmla="*/ 1126160 h 3496567"/>
              <a:gd name="connsiteX7" fmla="*/ 1762993 w 2149351"/>
              <a:gd name="connsiteY7" fmla="*/ 1371786 h 3496567"/>
              <a:gd name="connsiteX8" fmla="*/ 1925217 w 2149351"/>
              <a:gd name="connsiteY8" fmla="*/ 1730579 h 3496567"/>
              <a:gd name="connsiteX9" fmla="*/ 1834101 w 2149351"/>
              <a:gd name="connsiteY9" fmla="*/ 2184632 h 3496567"/>
              <a:gd name="connsiteX10" fmla="*/ 1385708 w 2149351"/>
              <a:gd name="connsiteY10" fmla="*/ 2762586 h 3496567"/>
              <a:gd name="connsiteX11" fmla="*/ 774221 w 2149351"/>
              <a:gd name="connsiteY11" fmla="*/ 3172692 h 3496567"/>
              <a:gd name="connsiteX12" fmla="*/ 0 w 2149351"/>
              <a:gd name="connsiteY12" fmla="*/ 3496567 h 3496567"/>
              <a:gd name="connsiteX0" fmla="*/ 16803 w 2143341"/>
              <a:gd name="connsiteY0" fmla="*/ 1332505 h 3496567"/>
              <a:gd name="connsiteX1" fmla="*/ 1043347 w 2143341"/>
              <a:gd name="connsiteY1" fmla="*/ 1297999 h 3496567"/>
              <a:gd name="connsiteX2" fmla="*/ 2142586 w 2143341"/>
              <a:gd name="connsiteY2" fmla="*/ 492654 h 3496567"/>
              <a:gd name="connsiteX3" fmla="*/ 1559494 w 2143341"/>
              <a:gd name="connsiteY3" fmla="*/ 917 h 3496567"/>
              <a:gd name="connsiteX4" fmla="*/ 1081507 w 2143341"/>
              <a:gd name="connsiteY4" fmla="*/ 383542 h 3496567"/>
              <a:gd name="connsiteX5" fmla="*/ 1223483 w 2143341"/>
              <a:gd name="connsiteY5" fmla="*/ 866889 h 3496567"/>
              <a:gd name="connsiteX6" fmla="*/ 1480509 w 2143341"/>
              <a:gd name="connsiteY6" fmla="*/ 1126160 h 3496567"/>
              <a:gd name="connsiteX7" fmla="*/ 1762993 w 2143341"/>
              <a:gd name="connsiteY7" fmla="*/ 1371786 h 3496567"/>
              <a:gd name="connsiteX8" fmla="*/ 1925217 w 2143341"/>
              <a:gd name="connsiteY8" fmla="*/ 1730579 h 3496567"/>
              <a:gd name="connsiteX9" fmla="*/ 1834101 w 2143341"/>
              <a:gd name="connsiteY9" fmla="*/ 2184632 h 3496567"/>
              <a:gd name="connsiteX10" fmla="*/ 1385708 w 2143341"/>
              <a:gd name="connsiteY10" fmla="*/ 2762586 h 3496567"/>
              <a:gd name="connsiteX11" fmla="*/ 774221 w 2143341"/>
              <a:gd name="connsiteY11" fmla="*/ 3172692 h 3496567"/>
              <a:gd name="connsiteX12" fmla="*/ 0 w 2143341"/>
              <a:gd name="connsiteY12" fmla="*/ 3496567 h 3496567"/>
              <a:gd name="connsiteX0" fmla="*/ 16803 w 2110030"/>
              <a:gd name="connsiteY0" fmla="*/ 1332432 h 3496494"/>
              <a:gd name="connsiteX1" fmla="*/ 1043347 w 2110030"/>
              <a:gd name="connsiteY1" fmla="*/ 1297926 h 3496494"/>
              <a:gd name="connsiteX2" fmla="*/ 2109248 w 2110030"/>
              <a:gd name="connsiteY2" fmla="*/ 487792 h 3496494"/>
              <a:gd name="connsiteX3" fmla="*/ 1559494 w 2110030"/>
              <a:gd name="connsiteY3" fmla="*/ 844 h 3496494"/>
              <a:gd name="connsiteX4" fmla="*/ 1081507 w 2110030"/>
              <a:gd name="connsiteY4" fmla="*/ 383469 h 3496494"/>
              <a:gd name="connsiteX5" fmla="*/ 1223483 w 2110030"/>
              <a:gd name="connsiteY5" fmla="*/ 866816 h 3496494"/>
              <a:gd name="connsiteX6" fmla="*/ 1480509 w 2110030"/>
              <a:gd name="connsiteY6" fmla="*/ 1126087 h 3496494"/>
              <a:gd name="connsiteX7" fmla="*/ 1762993 w 2110030"/>
              <a:gd name="connsiteY7" fmla="*/ 1371713 h 3496494"/>
              <a:gd name="connsiteX8" fmla="*/ 1925217 w 2110030"/>
              <a:gd name="connsiteY8" fmla="*/ 1730506 h 3496494"/>
              <a:gd name="connsiteX9" fmla="*/ 1834101 w 2110030"/>
              <a:gd name="connsiteY9" fmla="*/ 2184559 h 3496494"/>
              <a:gd name="connsiteX10" fmla="*/ 1385708 w 2110030"/>
              <a:gd name="connsiteY10" fmla="*/ 2762513 h 3496494"/>
              <a:gd name="connsiteX11" fmla="*/ 774221 w 2110030"/>
              <a:gd name="connsiteY11" fmla="*/ 3172619 h 3496494"/>
              <a:gd name="connsiteX12" fmla="*/ 0 w 2110030"/>
              <a:gd name="connsiteY12" fmla="*/ 3496494 h 3496494"/>
              <a:gd name="connsiteX0" fmla="*/ 16803 w 2110030"/>
              <a:gd name="connsiteY0" fmla="*/ 1334159 h 3498221"/>
              <a:gd name="connsiteX1" fmla="*/ 1043347 w 2110030"/>
              <a:gd name="connsiteY1" fmla="*/ 1299653 h 3498221"/>
              <a:gd name="connsiteX2" fmla="*/ 2109248 w 2110030"/>
              <a:gd name="connsiteY2" fmla="*/ 489519 h 3498221"/>
              <a:gd name="connsiteX3" fmla="*/ 1559494 w 2110030"/>
              <a:gd name="connsiteY3" fmla="*/ 2571 h 3498221"/>
              <a:gd name="connsiteX4" fmla="*/ 1081507 w 2110030"/>
              <a:gd name="connsiteY4" fmla="*/ 385196 h 3498221"/>
              <a:gd name="connsiteX5" fmla="*/ 1223483 w 2110030"/>
              <a:gd name="connsiteY5" fmla="*/ 868543 h 3498221"/>
              <a:gd name="connsiteX6" fmla="*/ 1480509 w 2110030"/>
              <a:gd name="connsiteY6" fmla="*/ 1127814 h 3498221"/>
              <a:gd name="connsiteX7" fmla="*/ 1762993 w 2110030"/>
              <a:gd name="connsiteY7" fmla="*/ 1373440 h 3498221"/>
              <a:gd name="connsiteX8" fmla="*/ 1925217 w 2110030"/>
              <a:gd name="connsiteY8" fmla="*/ 1732233 h 3498221"/>
              <a:gd name="connsiteX9" fmla="*/ 1834101 w 2110030"/>
              <a:gd name="connsiteY9" fmla="*/ 2186286 h 3498221"/>
              <a:gd name="connsiteX10" fmla="*/ 1385708 w 2110030"/>
              <a:gd name="connsiteY10" fmla="*/ 2764240 h 3498221"/>
              <a:gd name="connsiteX11" fmla="*/ 774221 w 2110030"/>
              <a:gd name="connsiteY11" fmla="*/ 3174346 h 3498221"/>
              <a:gd name="connsiteX12" fmla="*/ 0 w 2110030"/>
              <a:gd name="connsiteY12" fmla="*/ 3498221 h 3498221"/>
              <a:gd name="connsiteX0" fmla="*/ 16803 w 2121359"/>
              <a:gd name="connsiteY0" fmla="*/ 1362702 h 3526764"/>
              <a:gd name="connsiteX1" fmla="*/ 1043347 w 2121359"/>
              <a:gd name="connsiteY1" fmla="*/ 1328196 h 3526764"/>
              <a:gd name="connsiteX2" fmla="*/ 2109248 w 2121359"/>
              <a:gd name="connsiteY2" fmla="*/ 518062 h 3526764"/>
              <a:gd name="connsiteX3" fmla="*/ 1583306 w 2121359"/>
              <a:gd name="connsiteY3" fmla="*/ 2379 h 3526764"/>
              <a:gd name="connsiteX4" fmla="*/ 1081507 w 2121359"/>
              <a:gd name="connsiteY4" fmla="*/ 413739 h 3526764"/>
              <a:gd name="connsiteX5" fmla="*/ 1223483 w 2121359"/>
              <a:gd name="connsiteY5" fmla="*/ 897086 h 3526764"/>
              <a:gd name="connsiteX6" fmla="*/ 1480509 w 2121359"/>
              <a:gd name="connsiteY6" fmla="*/ 1156357 h 3526764"/>
              <a:gd name="connsiteX7" fmla="*/ 1762993 w 2121359"/>
              <a:gd name="connsiteY7" fmla="*/ 1401983 h 3526764"/>
              <a:gd name="connsiteX8" fmla="*/ 1925217 w 2121359"/>
              <a:gd name="connsiteY8" fmla="*/ 1760776 h 3526764"/>
              <a:gd name="connsiteX9" fmla="*/ 1834101 w 2121359"/>
              <a:gd name="connsiteY9" fmla="*/ 2214829 h 3526764"/>
              <a:gd name="connsiteX10" fmla="*/ 1385708 w 2121359"/>
              <a:gd name="connsiteY10" fmla="*/ 2792783 h 3526764"/>
              <a:gd name="connsiteX11" fmla="*/ 774221 w 2121359"/>
              <a:gd name="connsiteY11" fmla="*/ 3202889 h 3526764"/>
              <a:gd name="connsiteX12" fmla="*/ 0 w 2121359"/>
              <a:gd name="connsiteY12" fmla="*/ 3526764 h 3526764"/>
              <a:gd name="connsiteX0" fmla="*/ 16803 w 2109629"/>
              <a:gd name="connsiteY0" fmla="*/ 1362702 h 3526764"/>
              <a:gd name="connsiteX1" fmla="*/ 1043347 w 2109629"/>
              <a:gd name="connsiteY1" fmla="*/ 1328196 h 3526764"/>
              <a:gd name="connsiteX2" fmla="*/ 2109248 w 2109629"/>
              <a:gd name="connsiteY2" fmla="*/ 518062 h 3526764"/>
              <a:gd name="connsiteX3" fmla="*/ 1583306 w 2109629"/>
              <a:gd name="connsiteY3" fmla="*/ 2379 h 3526764"/>
              <a:gd name="connsiteX4" fmla="*/ 1081507 w 2109629"/>
              <a:gd name="connsiteY4" fmla="*/ 413739 h 3526764"/>
              <a:gd name="connsiteX5" fmla="*/ 1223483 w 2109629"/>
              <a:gd name="connsiteY5" fmla="*/ 897086 h 3526764"/>
              <a:gd name="connsiteX6" fmla="*/ 1480509 w 2109629"/>
              <a:gd name="connsiteY6" fmla="*/ 1156357 h 3526764"/>
              <a:gd name="connsiteX7" fmla="*/ 1762993 w 2109629"/>
              <a:gd name="connsiteY7" fmla="*/ 1401983 h 3526764"/>
              <a:gd name="connsiteX8" fmla="*/ 1925217 w 2109629"/>
              <a:gd name="connsiteY8" fmla="*/ 1760776 h 3526764"/>
              <a:gd name="connsiteX9" fmla="*/ 1834101 w 2109629"/>
              <a:gd name="connsiteY9" fmla="*/ 2214829 h 3526764"/>
              <a:gd name="connsiteX10" fmla="*/ 1385708 w 2109629"/>
              <a:gd name="connsiteY10" fmla="*/ 2792783 h 3526764"/>
              <a:gd name="connsiteX11" fmla="*/ 774221 w 2109629"/>
              <a:gd name="connsiteY11" fmla="*/ 3202889 h 3526764"/>
              <a:gd name="connsiteX12" fmla="*/ 0 w 2109629"/>
              <a:gd name="connsiteY12" fmla="*/ 3526764 h 3526764"/>
              <a:gd name="connsiteX0" fmla="*/ 16803 w 2109629"/>
              <a:gd name="connsiteY0" fmla="*/ 1360489 h 3524551"/>
              <a:gd name="connsiteX1" fmla="*/ 1043347 w 2109629"/>
              <a:gd name="connsiteY1" fmla="*/ 1325983 h 3524551"/>
              <a:gd name="connsiteX2" fmla="*/ 2109248 w 2109629"/>
              <a:gd name="connsiteY2" fmla="*/ 515849 h 3524551"/>
              <a:gd name="connsiteX3" fmla="*/ 1583306 w 2109629"/>
              <a:gd name="connsiteY3" fmla="*/ 166 h 3524551"/>
              <a:gd name="connsiteX4" fmla="*/ 1081507 w 2109629"/>
              <a:gd name="connsiteY4" fmla="*/ 411526 h 3524551"/>
              <a:gd name="connsiteX5" fmla="*/ 1223483 w 2109629"/>
              <a:gd name="connsiteY5" fmla="*/ 894873 h 3524551"/>
              <a:gd name="connsiteX6" fmla="*/ 1480509 w 2109629"/>
              <a:gd name="connsiteY6" fmla="*/ 1154144 h 3524551"/>
              <a:gd name="connsiteX7" fmla="*/ 1762993 w 2109629"/>
              <a:gd name="connsiteY7" fmla="*/ 1399770 h 3524551"/>
              <a:gd name="connsiteX8" fmla="*/ 1925217 w 2109629"/>
              <a:gd name="connsiteY8" fmla="*/ 1758563 h 3524551"/>
              <a:gd name="connsiteX9" fmla="*/ 1834101 w 2109629"/>
              <a:gd name="connsiteY9" fmla="*/ 2212616 h 3524551"/>
              <a:gd name="connsiteX10" fmla="*/ 1385708 w 2109629"/>
              <a:gd name="connsiteY10" fmla="*/ 2790570 h 3524551"/>
              <a:gd name="connsiteX11" fmla="*/ 774221 w 2109629"/>
              <a:gd name="connsiteY11" fmla="*/ 3200676 h 3524551"/>
              <a:gd name="connsiteX12" fmla="*/ 0 w 2109629"/>
              <a:gd name="connsiteY12" fmla="*/ 3524551 h 3524551"/>
              <a:gd name="connsiteX0" fmla="*/ 16803 w 2109629"/>
              <a:gd name="connsiteY0" fmla="*/ 1360504 h 3524566"/>
              <a:gd name="connsiteX1" fmla="*/ 1043347 w 2109629"/>
              <a:gd name="connsiteY1" fmla="*/ 1325998 h 3524566"/>
              <a:gd name="connsiteX2" fmla="*/ 2109248 w 2109629"/>
              <a:gd name="connsiteY2" fmla="*/ 515864 h 3524566"/>
              <a:gd name="connsiteX3" fmla="*/ 1583306 w 2109629"/>
              <a:gd name="connsiteY3" fmla="*/ 181 h 3524566"/>
              <a:gd name="connsiteX4" fmla="*/ 1081507 w 2109629"/>
              <a:gd name="connsiteY4" fmla="*/ 411541 h 3524566"/>
              <a:gd name="connsiteX5" fmla="*/ 1223483 w 2109629"/>
              <a:gd name="connsiteY5" fmla="*/ 894888 h 3524566"/>
              <a:gd name="connsiteX6" fmla="*/ 1480509 w 2109629"/>
              <a:gd name="connsiteY6" fmla="*/ 1154159 h 3524566"/>
              <a:gd name="connsiteX7" fmla="*/ 1762993 w 2109629"/>
              <a:gd name="connsiteY7" fmla="*/ 1399785 h 3524566"/>
              <a:gd name="connsiteX8" fmla="*/ 1925217 w 2109629"/>
              <a:gd name="connsiteY8" fmla="*/ 1758578 h 3524566"/>
              <a:gd name="connsiteX9" fmla="*/ 1834101 w 2109629"/>
              <a:gd name="connsiteY9" fmla="*/ 2212631 h 3524566"/>
              <a:gd name="connsiteX10" fmla="*/ 1385708 w 2109629"/>
              <a:gd name="connsiteY10" fmla="*/ 2790585 h 3524566"/>
              <a:gd name="connsiteX11" fmla="*/ 774221 w 2109629"/>
              <a:gd name="connsiteY11" fmla="*/ 3200691 h 3524566"/>
              <a:gd name="connsiteX12" fmla="*/ 0 w 2109629"/>
              <a:gd name="connsiteY12" fmla="*/ 3524566 h 3524566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762993 w 2109629"/>
              <a:gd name="connsiteY6" fmla="*/ 1399800 h 3524581"/>
              <a:gd name="connsiteX7" fmla="*/ 1925217 w 2109629"/>
              <a:gd name="connsiteY7" fmla="*/ 1758593 h 3524581"/>
              <a:gd name="connsiteX8" fmla="*/ 1834101 w 2109629"/>
              <a:gd name="connsiteY8" fmla="*/ 2212646 h 3524581"/>
              <a:gd name="connsiteX9" fmla="*/ 1385708 w 2109629"/>
              <a:gd name="connsiteY9" fmla="*/ 2790600 h 3524581"/>
              <a:gd name="connsiteX10" fmla="*/ 774221 w 2109629"/>
              <a:gd name="connsiteY10" fmla="*/ 3200706 h 3524581"/>
              <a:gd name="connsiteX11" fmla="*/ 0 w 2109629"/>
              <a:gd name="connsiteY11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762993 w 2109629"/>
              <a:gd name="connsiteY6" fmla="*/ 1399800 h 3524581"/>
              <a:gd name="connsiteX7" fmla="*/ 1925217 w 2109629"/>
              <a:gd name="connsiteY7" fmla="*/ 1758593 h 3524581"/>
              <a:gd name="connsiteX8" fmla="*/ 1834101 w 2109629"/>
              <a:gd name="connsiteY8" fmla="*/ 2212646 h 3524581"/>
              <a:gd name="connsiteX9" fmla="*/ 1385708 w 2109629"/>
              <a:gd name="connsiteY9" fmla="*/ 2790600 h 3524581"/>
              <a:gd name="connsiteX10" fmla="*/ 774221 w 2109629"/>
              <a:gd name="connsiteY10" fmla="*/ 3200706 h 3524581"/>
              <a:gd name="connsiteX11" fmla="*/ 0 w 2109629"/>
              <a:gd name="connsiteY11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834101 w 2109629"/>
              <a:gd name="connsiteY7" fmla="*/ 2212646 h 3524581"/>
              <a:gd name="connsiteX8" fmla="*/ 1385708 w 2109629"/>
              <a:gd name="connsiteY8" fmla="*/ 2790600 h 3524581"/>
              <a:gd name="connsiteX9" fmla="*/ 774221 w 2109629"/>
              <a:gd name="connsiteY9" fmla="*/ 3200706 h 3524581"/>
              <a:gd name="connsiteX10" fmla="*/ 0 w 2109629"/>
              <a:gd name="connsiteY10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834101 w 2109629"/>
              <a:gd name="connsiteY7" fmla="*/ 2212646 h 3524581"/>
              <a:gd name="connsiteX8" fmla="*/ 1385708 w 2109629"/>
              <a:gd name="connsiteY8" fmla="*/ 2790600 h 3524581"/>
              <a:gd name="connsiteX9" fmla="*/ 774221 w 2109629"/>
              <a:gd name="connsiteY9" fmla="*/ 3200706 h 3524581"/>
              <a:gd name="connsiteX10" fmla="*/ 0 w 2109629"/>
              <a:gd name="connsiteY10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385708 w 2109629"/>
              <a:gd name="connsiteY7" fmla="*/ 2790600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385708 w 2109629"/>
              <a:gd name="connsiteY7" fmla="*/ 2790600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385708 w 2109629"/>
              <a:gd name="connsiteY7" fmla="*/ 2790600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395233 w 2109629"/>
              <a:gd name="connsiteY7" fmla="*/ 2800179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395233 w 2109629"/>
              <a:gd name="connsiteY7" fmla="*/ 2800179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74221 w 2109629"/>
              <a:gd name="connsiteY8" fmla="*/ 3200706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3271 w 2109629"/>
              <a:gd name="connsiteY8" fmla="*/ 3234232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758593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835222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835222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835222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29"/>
              <a:gd name="connsiteY0" fmla="*/ 1360519 h 3524581"/>
              <a:gd name="connsiteX1" fmla="*/ 1043347 w 2109629"/>
              <a:gd name="connsiteY1" fmla="*/ 1326013 h 3524581"/>
              <a:gd name="connsiteX2" fmla="*/ 2109248 w 2109629"/>
              <a:gd name="connsiteY2" fmla="*/ 515879 h 3524581"/>
              <a:gd name="connsiteX3" fmla="*/ 1583306 w 2109629"/>
              <a:gd name="connsiteY3" fmla="*/ 196 h 3524581"/>
              <a:gd name="connsiteX4" fmla="*/ 1081507 w 2109629"/>
              <a:gd name="connsiteY4" fmla="*/ 411556 h 3524581"/>
              <a:gd name="connsiteX5" fmla="*/ 1480509 w 2109629"/>
              <a:gd name="connsiteY5" fmla="*/ 1154174 h 3524581"/>
              <a:gd name="connsiteX6" fmla="*/ 1925217 w 2109629"/>
              <a:gd name="connsiteY6" fmla="*/ 1835222 h 3524581"/>
              <a:gd name="connsiteX7" fmla="*/ 1652408 w 2109629"/>
              <a:gd name="connsiteY7" fmla="*/ 2589449 h 3524581"/>
              <a:gd name="connsiteX8" fmla="*/ 798033 w 2109629"/>
              <a:gd name="connsiteY8" fmla="*/ 3253390 h 3524581"/>
              <a:gd name="connsiteX9" fmla="*/ 0 w 2109629"/>
              <a:gd name="connsiteY9" fmla="*/ 3524581 h 3524581"/>
              <a:gd name="connsiteX0" fmla="*/ 16803 w 2109669"/>
              <a:gd name="connsiteY0" fmla="*/ 1360519 h 3524581"/>
              <a:gd name="connsiteX1" fmla="*/ 1043347 w 2109669"/>
              <a:gd name="connsiteY1" fmla="*/ 1326013 h 3524581"/>
              <a:gd name="connsiteX2" fmla="*/ 2109248 w 2109669"/>
              <a:gd name="connsiteY2" fmla="*/ 515879 h 3524581"/>
              <a:gd name="connsiteX3" fmla="*/ 1583306 w 2109669"/>
              <a:gd name="connsiteY3" fmla="*/ 196 h 3524581"/>
              <a:gd name="connsiteX4" fmla="*/ 1081507 w 2109669"/>
              <a:gd name="connsiteY4" fmla="*/ 411556 h 3524581"/>
              <a:gd name="connsiteX5" fmla="*/ 1480509 w 2109669"/>
              <a:gd name="connsiteY5" fmla="*/ 1154174 h 3524581"/>
              <a:gd name="connsiteX6" fmla="*/ 1925217 w 2109669"/>
              <a:gd name="connsiteY6" fmla="*/ 1835222 h 3524581"/>
              <a:gd name="connsiteX7" fmla="*/ 1652408 w 2109669"/>
              <a:gd name="connsiteY7" fmla="*/ 2589449 h 3524581"/>
              <a:gd name="connsiteX8" fmla="*/ 798033 w 2109669"/>
              <a:gd name="connsiteY8" fmla="*/ 3253390 h 3524581"/>
              <a:gd name="connsiteX9" fmla="*/ 0 w 2109669"/>
              <a:gd name="connsiteY9" fmla="*/ 3524581 h 3524581"/>
              <a:gd name="connsiteX0" fmla="*/ 16803 w 2109898"/>
              <a:gd name="connsiteY0" fmla="*/ 1360519 h 3524581"/>
              <a:gd name="connsiteX1" fmla="*/ 1043347 w 2109898"/>
              <a:gd name="connsiteY1" fmla="*/ 1326013 h 3524581"/>
              <a:gd name="connsiteX2" fmla="*/ 2109248 w 2109898"/>
              <a:gd name="connsiteY2" fmla="*/ 515879 h 3524581"/>
              <a:gd name="connsiteX3" fmla="*/ 1583306 w 2109898"/>
              <a:gd name="connsiteY3" fmla="*/ 196 h 3524581"/>
              <a:gd name="connsiteX4" fmla="*/ 1081507 w 2109898"/>
              <a:gd name="connsiteY4" fmla="*/ 411556 h 3524581"/>
              <a:gd name="connsiteX5" fmla="*/ 1480509 w 2109898"/>
              <a:gd name="connsiteY5" fmla="*/ 1154174 h 3524581"/>
              <a:gd name="connsiteX6" fmla="*/ 1925217 w 2109898"/>
              <a:gd name="connsiteY6" fmla="*/ 1835222 h 3524581"/>
              <a:gd name="connsiteX7" fmla="*/ 1652408 w 2109898"/>
              <a:gd name="connsiteY7" fmla="*/ 2589449 h 3524581"/>
              <a:gd name="connsiteX8" fmla="*/ 798033 w 2109898"/>
              <a:gd name="connsiteY8" fmla="*/ 3253390 h 3524581"/>
              <a:gd name="connsiteX9" fmla="*/ 0 w 2109898"/>
              <a:gd name="connsiteY9" fmla="*/ 3524581 h 3524581"/>
              <a:gd name="connsiteX0" fmla="*/ 16803 w 2109898"/>
              <a:gd name="connsiteY0" fmla="*/ 1360519 h 3524581"/>
              <a:gd name="connsiteX1" fmla="*/ 1043347 w 2109898"/>
              <a:gd name="connsiteY1" fmla="*/ 1326013 h 3524581"/>
              <a:gd name="connsiteX2" fmla="*/ 2109248 w 2109898"/>
              <a:gd name="connsiteY2" fmla="*/ 515879 h 3524581"/>
              <a:gd name="connsiteX3" fmla="*/ 1583306 w 2109898"/>
              <a:gd name="connsiteY3" fmla="*/ 196 h 3524581"/>
              <a:gd name="connsiteX4" fmla="*/ 1081507 w 2109898"/>
              <a:gd name="connsiteY4" fmla="*/ 411556 h 3524581"/>
              <a:gd name="connsiteX5" fmla="*/ 1480509 w 2109898"/>
              <a:gd name="connsiteY5" fmla="*/ 1154174 h 3524581"/>
              <a:gd name="connsiteX6" fmla="*/ 1925217 w 2109898"/>
              <a:gd name="connsiteY6" fmla="*/ 1835222 h 3524581"/>
              <a:gd name="connsiteX7" fmla="*/ 1652408 w 2109898"/>
              <a:gd name="connsiteY7" fmla="*/ 2589449 h 3524581"/>
              <a:gd name="connsiteX8" fmla="*/ 798033 w 2109898"/>
              <a:gd name="connsiteY8" fmla="*/ 3253390 h 3524581"/>
              <a:gd name="connsiteX9" fmla="*/ 0 w 2109898"/>
              <a:gd name="connsiteY9" fmla="*/ 3524581 h 3524581"/>
              <a:gd name="connsiteX0" fmla="*/ 16803 w 2109898"/>
              <a:gd name="connsiteY0" fmla="*/ 1360519 h 3524581"/>
              <a:gd name="connsiteX1" fmla="*/ 1043347 w 2109898"/>
              <a:gd name="connsiteY1" fmla="*/ 1326013 h 3524581"/>
              <a:gd name="connsiteX2" fmla="*/ 2109248 w 2109898"/>
              <a:gd name="connsiteY2" fmla="*/ 515879 h 3524581"/>
              <a:gd name="connsiteX3" fmla="*/ 1583306 w 2109898"/>
              <a:gd name="connsiteY3" fmla="*/ 196 h 3524581"/>
              <a:gd name="connsiteX4" fmla="*/ 1081507 w 2109898"/>
              <a:gd name="connsiteY4" fmla="*/ 411556 h 3524581"/>
              <a:gd name="connsiteX5" fmla="*/ 1480509 w 2109898"/>
              <a:gd name="connsiteY5" fmla="*/ 1154174 h 3524581"/>
              <a:gd name="connsiteX6" fmla="*/ 1925217 w 2109898"/>
              <a:gd name="connsiteY6" fmla="*/ 1835222 h 3524581"/>
              <a:gd name="connsiteX7" fmla="*/ 1652408 w 2109898"/>
              <a:gd name="connsiteY7" fmla="*/ 2589449 h 3524581"/>
              <a:gd name="connsiteX8" fmla="*/ 798033 w 2109898"/>
              <a:gd name="connsiteY8" fmla="*/ 3253390 h 3524581"/>
              <a:gd name="connsiteX9" fmla="*/ 0 w 2109898"/>
              <a:gd name="connsiteY9" fmla="*/ 3524581 h 352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09898" h="3524581">
                <a:moveTo>
                  <a:pt x="16803" y="1360519"/>
                </a:moveTo>
                <a:cubicBezTo>
                  <a:pt x="265083" y="1360628"/>
                  <a:pt x="380281" y="1481154"/>
                  <a:pt x="1043347" y="1326013"/>
                </a:cubicBezTo>
                <a:cubicBezTo>
                  <a:pt x="1706413" y="1170872"/>
                  <a:pt x="2128793" y="904473"/>
                  <a:pt x="2109248" y="515879"/>
                </a:cubicBezTo>
                <a:cubicBezTo>
                  <a:pt x="2089703" y="127285"/>
                  <a:pt x="1845083" y="8004"/>
                  <a:pt x="1583306" y="196"/>
                </a:cubicBezTo>
                <a:cubicBezTo>
                  <a:pt x="1321529" y="-7612"/>
                  <a:pt x="1098640" y="219226"/>
                  <a:pt x="1081507" y="411556"/>
                </a:cubicBezTo>
                <a:cubicBezTo>
                  <a:pt x="1064374" y="603886"/>
                  <a:pt x="1077953" y="849844"/>
                  <a:pt x="1480509" y="1154174"/>
                </a:cubicBezTo>
                <a:cubicBezTo>
                  <a:pt x="1883065" y="1458504"/>
                  <a:pt x="1896567" y="1591222"/>
                  <a:pt x="1925217" y="1835222"/>
                </a:cubicBezTo>
                <a:cubicBezTo>
                  <a:pt x="1953867" y="2079222"/>
                  <a:pt x="1840272" y="2353088"/>
                  <a:pt x="1652408" y="2589449"/>
                </a:cubicBezTo>
                <a:cubicBezTo>
                  <a:pt x="1464544" y="2825810"/>
                  <a:pt x="1275184" y="3020911"/>
                  <a:pt x="798033" y="3253390"/>
                </a:cubicBezTo>
                <a:cubicBezTo>
                  <a:pt x="320882" y="3485869"/>
                  <a:pt x="177111" y="3483673"/>
                  <a:pt x="0" y="3524581"/>
                </a:cubicBezTo>
              </a:path>
            </a:pathLst>
          </a:custGeom>
          <a:ln w="180975" cap="rnd">
            <a:round/>
            <a:headEnd type="oval"/>
            <a:tailEnd type="non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7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Weijun Chen</dc:creator>
  <cp:lastModifiedBy>Weijun Chen</cp:lastModifiedBy>
  <cp:revision>4</cp:revision>
  <dcterms:created xsi:type="dcterms:W3CDTF">2018-02-05T03:58:00Z</dcterms:created>
  <dcterms:modified xsi:type="dcterms:W3CDTF">2018-02-05T04:29:42Z</dcterms:modified>
</cp:coreProperties>
</file>