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512050" cy="2447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0" d="100"/>
          <a:sy n="170" d="100"/>
        </p:scale>
        <p:origin x="93" y="9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006" y="400621"/>
            <a:ext cx="5634038" cy="852241"/>
          </a:xfrm>
        </p:spPr>
        <p:txBody>
          <a:bodyPr anchor="b"/>
          <a:lstStyle>
            <a:lvl1pPr algn="ctr">
              <a:defRPr sz="214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006" y="1285727"/>
            <a:ext cx="5634038" cy="591015"/>
          </a:xfrm>
        </p:spPr>
        <p:txBody>
          <a:bodyPr/>
          <a:lstStyle>
            <a:lvl1pPr marL="0" indent="0" algn="ctr">
              <a:buNone/>
              <a:defRPr sz="857"/>
            </a:lvl1pPr>
            <a:lvl2pPr marL="163175" indent="0" algn="ctr">
              <a:buNone/>
              <a:defRPr sz="714"/>
            </a:lvl2pPr>
            <a:lvl3pPr marL="326349" indent="0" algn="ctr">
              <a:buNone/>
              <a:defRPr sz="642"/>
            </a:lvl3pPr>
            <a:lvl4pPr marL="489524" indent="0" algn="ctr">
              <a:buNone/>
              <a:defRPr sz="571"/>
            </a:lvl4pPr>
            <a:lvl5pPr marL="652699" indent="0" algn="ctr">
              <a:buNone/>
              <a:defRPr sz="571"/>
            </a:lvl5pPr>
            <a:lvl6pPr marL="815873" indent="0" algn="ctr">
              <a:buNone/>
              <a:defRPr sz="571"/>
            </a:lvl6pPr>
            <a:lvl7pPr marL="979048" indent="0" algn="ctr">
              <a:buNone/>
              <a:defRPr sz="571"/>
            </a:lvl7pPr>
            <a:lvl8pPr marL="1142223" indent="0" algn="ctr">
              <a:buNone/>
              <a:defRPr sz="571"/>
            </a:lvl8pPr>
            <a:lvl9pPr marL="1305397" indent="0" algn="ctr">
              <a:buNone/>
              <a:defRPr sz="57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564-F12A-469A-9C81-AA20E558341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5E-E761-4E0E-BD71-6BD4266CC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564-F12A-469A-9C81-AA20E558341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5E-E761-4E0E-BD71-6BD4266CC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9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5811" y="130329"/>
            <a:ext cx="1619786" cy="20745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6453" y="130329"/>
            <a:ext cx="4765457" cy="20745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564-F12A-469A-9C81-AA20E558341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5E-E761-4E0E-BD71-6BD4266CC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3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564-F12A-469A-9C81-AA20E558341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5E-E761-4E0E-BD71-6BD4266CC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541" y="610281"/>
            <a:ext cx="6479143" cy="1018269"/>
          </a:xfrm>
        </p:spPr>
        <p:txBody>
          <a:bodyPr anchor="b"/>
          <a:lstStyle>
            <a:lvl1pPr>
              <a:defRPr sz="214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41" y="1638184"/>
            <a:ext cx="6479143" cy="535483"/>
          </a:xfrm>
        </p:spPr>
        <p:txBody>
          <a:bodyPr/>
          <a:lstStyle>
            <a:lvl1pPr marL="0" indent="0">
              <a:buNone/>
              <a:defRPr sz="857">
                <a:solidFill>
                  <a:schemeClr val="tx1">
                    <a:tint val="75000"/>
                  </a:schemeClr>
                </a:solidFill>
              </a:defRPr>
            </a:lvl1pPr>
            <a:lvl2pPr marL="16317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2pPr>
            <a:lvl3pPr marL="326349" indent="0">
              <a:buNone/>
              <a:defRPr sz="642">
                <a:solidFill>
                  <a:schemeClr val="tx1">
                    <a:tint val="75000"/>
                  </a:schemeClr>
                </a:solidFill>
              </a:defRPr>
            </a:lvl3pPr>
            <a:lvl4pPr marL="489524" indent="0">
              <a:buNone/>
              <a:defRPr sz="571">
                <a:solidFill>
                  <a:schemeClr val="tx1">
                    <a:tint val="75000"/>
                  </a:schemeClr>
                </a:solidFill>
              </a:defRPr>
            </a:lvl4pPr>
            <a:lvl5pPr marL="652699" indent="0">
              <a:buNone/>
              <a:defRPr sz="571">
                <a:solidFill>
                  <a:schemeClr val="tx1">
                    <a:tint val="75000"/>
                  </a:schemeClr>
                </a:solidFill>
              </a:defRPr>
            </a:lvl5pPr>
            <a:lvl6pPr marL="815873" indent="0">
              <a:buNone/>
              <a:defRPr sz="571">
                <a:solidFill>
                  <a:schemeClr val="tx1">
                    <a:tint val="75000"/>
                  </a:schemeClr>
                </a:solidFill>
              </a:defRPr>
            </a:lvl6pPr>
            <a:lvl7pPr marL="979048" indent="0">
              <a:buNone/>
              <a:defRPr sz="571">
                <a:solidFill>
                  <a:schemeClr val="tx1">
                    <a:tint val="75000"/>
                  </a:schemeClr>
                </a:solidFill>
              </a:defRPr>
            </a:lvl7pPr>
            <a:lvl8pPr marL="1142223" indent="0">
              <a:buNone/>
              <a:defRPr sz="571">
                <a:solidFill>
                  <a:schemeClr val="tx1">
                    <a:tint val="75000"/>
                  </a:schemeClr>
                </a:solidFill>
              </a:defRPr>
            </a:lvl8pPr>
            <a:lvl9pPr marL="1305397" indent="0">
              <a:buNone/>
              <a:defRPr sz="5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564-F12A-469A-9C81-AA20E558341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5E-E761-4E0E-BD71-6BD4266CC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454" y="651647"/>
            <a:ext cx="3192621" cy="1553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2975" y="651647"/>
            <a:ext cx="3192621" cy="1553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564-F12A-469A-9C81-AA20E558341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5E-E761-4E0E-BD71-6BD4266CC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9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130330"/>
            <a:ext cx="6479143" cy="4731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432" y="600082"/>
            <a:ext cx="3177949" cy="294091"/>
          </a:xfrm>
        </p:spPr>
        <p:txBody>
          <a:bodyPr anchor="b"/>
          <a:lstStyle>
            <a:lvl1pPr marL="0" indent="0">
              <a:buNone/>
              <a:defRPr sz="857" b="1"/>
            </a:lvl1pPr>
            <a:lvl2pPr marL="163175" indent="0">
              <a:buNone/>
              <a:defRPr sz="714" b="1"/>
            </a:lvl2pPr>
            <a:lvl3pPr marL="326349" indent="0">
              <a:buNone/>
              <a:defRPr sz="642" b="1"/>
            </a:lvl3pPr>
            <a:lvl4pPr marL="489524" indent="0">
              <a:buNone/>
              <a:defRPr sz="571" b="1"/>
            </a:lvl4pPr>
            <a:lvl5pPr marL="652699" indent="0">
              <a:buNone/>
              <a:defRPr sz="571" b="1"/>
            </a:lvl5pPr>
            <a:lvl6pPr marL="815873" indent="0">
              <a:buNone/>
              <a:defRPr sz="571" b="1"/>
            </a:lvl6pPr>
            <a:lvl7pPr marL="979048" indent="0">
              <a:buNone/>
              <a:defRPr sz="571" b="1"/>
            </a:lvl7pPr>
            <a:lvl8pPr marL="1142223" indent="0">
              <a:buNone/>
              <a:defRPr sz="571" b="1"/>
            </a:lvl8pPr>
            <a:lvl9pPr marL="1305397" indent="0">
              <a:buNone/>
              <a:defRPr sz="5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432" y="894173"/>
            <a:ext cx="3177949" cy="13151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2975" y="600082"/>
            <a:ext cx="3193600" cy="294091"/>
          </a:xfrm>
        </p:spPr>
        <p:txBody>
          <a:bodyPr anchor="b"/>
          <a:lstStyle>
            <a:lvl1pPr marL="0" indent="0">
              <a:buNone/>
              <a:defRPr sz="857" b="1"/>
            </a:lvl1pPr>
            <a:lvl2pPr marL="163175" indent="0">
              <a:buNone/>
              <a:defRPr sz="714" b="1"/>
            </a:lvl2pPr>
            <a:lvl3pPr marL="326349" indent="0">
              <a:buNone/>
              <a:defRPr sz="642" b="1"/>
            </a:lvl3pPr>
            <a:lvl4pPr marL="489524" indent="0">
              <a:buNone/>
              <a:defRPr sz="571" b="1"/>
            </a:lvl4pPr>
            <a:lvl5pPr marL="652699" indent="0">
              <a:buNone/>
              <a:defRPr sz="571" b="1"/>
            </a:lvl5pPr>
            <a:lvl6pPr marL="815873" indent="0">
              <a:buNone/>
              <a:defRPr sz="571" b="1"/>
            </a:lvl6pPr>
            <a:lvl7pPr marL="979048" indent="0">
              <a:buNone/>
              <a:defRPr sz="571" b="1"/>
            </a:lvl7pPr>
            <a:lvl8pPr marL="1142223" indent="0">
              <a:buNone/>
              <a:defRPr sz="571" b="1"/>
            </a:lvl8pPr>
            <a:lvl9pPr marL="1305397" indent="0">
              <a:buNone/>
              <a:defRPr sz="5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2975" y="894173"/>
            <a:ext cx="3193600" cy="13151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564-F12A-469A-9C81-AA20E558341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5E-E761-4E0E-BD71-6BD4266CC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564-F12A-469A-9C81-AA20E558341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5E-E761-4E0E-BD71-6BD4266CC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6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564-F12A-469A-9C81-AA20E558341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5E-E761-4E0E-BD71-6BD4266CC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5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163195"/>
            <a:ext cx="2422831" cy="571183"/>
          </a:xfrm>
        </p:spPr>
        <p:txBody>
          <a:bodyPr anchor="b"/>
          <a:lstStyle>
            <a:lvl1pPr>
              <a:defRPr sz="11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600" y="352456"/>
            <a:ext cx="3802975" cy="1739613"/>
          </a:xfrm>
        </p:spPr>
        <p:txBody>
          <a:bodyPr/>
          <a:lstStyle>
            <a:lvl1pPr>
              <a:defRPr sz="1142"/>
            </a:lvl1pPr>
            <a:lvl2pPr>
              <a:defRPr sz="999"/>
            </a:lvl2pPr>
            <a:lvl3pPr>
              <a:defRPr sz="857"/>
            </a:lvl3pPr>
            <a:lvl4pPr>
              <a:defRPr sz="714"/>
            </a:lvl4pPr>
            <a:lvl5pPr>
              <a:defRPr sz="714"/>
            </a:lvl5pPr>
            <a:lvl6pPr>
              <a:defRPr sz="714"/>
            </a:lvl6pPr>
            <a:lvl7pPr>
              <a:defRPr sz="714"/>
            </a:lvl7pPr>
            <a:lvl8pPr>
              <a:defRPr sz="714"/>
            </a:lvl8pPr>
            <a:lvl9pPr>
              <a:defRPr sz="7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734378"/>
            <a:ext cx="2422831" cy="1360525"/>
          </a:xfrm>
        </p:spPr>
        <p:txBody>
          <a:bodyPr/>
          <a:lstStyle>
            <a:lvl1pPr marL="0" indent="0">
              <a:buNone/>
              <a:defRPr sz="571"/>
            </a:lvl1pPr>
            <a:lvl2pPr marL="163175" indent="0">
              <a:buNone/>
              <a:defRPr sz="500"/>
            </a:lvl2pPr>
            <a:lvl3pPr marL="326349" indent="0">
              <a:buNone/>
              <a:defRPr sz="428"/>
            </a:lvl3pPr>
            <a:lvl4pPr marL="489524" indent="0">
              <a:buNone/>
              <a:defRPr sz="357"/>
            </a:lvl4pPr>
            <a:lvl5pPr marL="652699" indent="0">
              <a:buNone/>
              <a:defRPr sz="357"/>
            </a:lvl5pPr>
            <a:lvl6pPr marL="815873" indent="0">
              <a:buNone/>
              <a:defRPr sz="357"/>
            </a:lvl6pPr>
            <a:lvl7pPr marL="979048" indent="0">
              <a:buNone/>
              <a:defRPr sz="357"/>
            </a:lvl7pPr>
            <a:lvl8pPr marL="1142223" indent="0">
              <a:buNone/>
              <a:defRPr sz="357"/>
            </a:lvl8pPr>
            <a:lvl9pPr marL="1305397" indent="0">
              <a:buNone/>
              <a:defRPr sz="3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564-F12A-469A-9C81-AA20E558341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5E-E761-4E0E-BD71-6BD4266CC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163195"/>
            <a:ext cx="2422831" cy="571183"/>
          </a:xfrm>
        </p:spPr>
        <p:txBody>
          <a:bodyPr anchor="b"/>
          <a:lstStyle>
            <a:lvl1pPr>
              <a:defRPr sz="11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3600" y="352456"/>
            <a:ext cx="3802975" cy="1739613"/>
          </a:xfrm>
        </p:spPr>
        <p:txBody>
          <a:bodyPr anchor="t"/>
          <a:lstStyle>
            <a:lvl1pPr marL="0" indent="0">
              <a:buNone/>
              <a:defRPr sz="1142"/>
            </a:lvl1pPr>
            <a:lvl2pPr marL="163175" indent="0">
              <a:buNone/>
              <a:defRPr sz="999"/>
            </a:lvl2pPr>
            <a:lvl3pPr marL="326349" indent="0">
              <a:buNone/>
              <a:defRPr sz="857"/>
            </a:lvl3pPr>
            <a:lvl4pPr marL="489524" indent="0">
              <a:buNone/>
              <a:defRPr sz="714"/>
            </a:lvl4pPr>
            <a:lvl5pPr marL="652699" indent="0">
              <a:buNone/>
              <a:defRPr sz="714"/>
            </a:lvl5pPr>
            <a:lvl6pPr marL="815873" indent="0">
              <a:buNone/>
              <a:defRPr sz="714"/>
            </a:lvl6pPr>
            <a:lvl7pPr marL="979048" indent="0">
              <a:buNone/>
              <a:defRPr sz="714"/>
            </a:lvl7pPr>
            <a:lvl8pPr marL="1142223" indent="0">
              <a:buNone/>
              <a:defRPr sz="714"/>
            </a:lvl8pPr>
            <a:lvl9pPr marL="1305397" indent="0">
              <a:buNone/>
              <a:defRPr sz="71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734378"/>
            <a:ext cx="2422831" cy="1360525"/>
          </a:xfrm>
        </p:spPr>
        <p:txBody>
          <a:bodyPr/>
          <a:lstStyle>
            <a:lvl1pPr marL="0" indent="0">
              <a:buNone/>
              <a:defRPr sz="571"/>
            </a:lvl1pPr>
            <a:lvl2pPr marL="163175" indent="0">
              <a:buNone/>
              <a:defRPr sz="500"/>
            </a:lvl2pPr>
            <a:lvl3pPr marL="326349" indent="0">
              <a:buNone/>
              <a:defRPr sz="428"/>
            </a:lvl3pPr>
            <a:lvl4pPr marL="489524" indent="0">
              <a:buNone/>
              <a:defRPr sz="357"/>
            </a:lvl4pPr>
            <a:lvl5pPr marL="652699" indent="0">
              <a:buNone/>
              <a:defRPr sz="357"/>
            </a:lvl5pPr>
            <a:lvl6pPr marL="815873" indent="0">
              <a:buNone/>
              <a:defRPr sz="357"/>
            </a:lvl6pPr>
            <a:lvl7pPr marL="979048" indent="0">
              <a:buNone/>
              <a:defRPr sz="357"/>
            </a:lvl7pPr>
            <a:lvl8pPr marL="1142223" indent="0">
              <a:buNone/>
              <a:defRPr sz="357"/>
            </a:lvl8pPr>
            <a:lvl9pPr marL="1305397" indent="0">
              <a:buNone/>
              <a:defRPr sz="3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564-F12A-469A-9C81-AA20E558341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5E-E761-4E0E-BD71-6BD4266CC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454" y="130330"/>
            <a:ext cx="6479143" cy="473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54" y="651647"/>
            <a:ext cx="6479143" cy="155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54" y="2268864"/>
            <a:ext cx="1690211" cy="130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8564-F12A-469A-9C81-AA20E558341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8367" y="2268864"/>
            <a:ext cx="2535317" cy="130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5385" y="2268864"/>
            <a:ext cx="1690211" cy="130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9DE5E-E761-4E0E-BD71-6BD4266CC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79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6349" rtl="0" eaLnBrk="1" latinLnBrk="0" hangingPunct="1">
        <a:lnSpc>
          <a:spcPct val="90000"/>
        </a:lnSpc>
        <a:spcBef>
          <a:spcPct val="0"/>
        </a:spcBef>
        <a:buNone/>
        <a:defRPr sz="15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587" indent="-81587" algn="l" defTabSz="326349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999" kern="1200">
          <a:solidFill>
            <a:schemeClr val="tx1"/>
          </a:solidFill>
          <a:latin typeface="+mn-lt"/>
          <a:ea typeface="+mn-ea"/>
          <a:cs typeface="+mn-cs"/>
        </a:defRPr>
      </a:lvl1pPr>
      <a:lvl2pPr marL="244762" indent="-81587" algn="l" defTabSz="326349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7" kern="1200">
          <a:solidFill>
            <a:schemeClr val="tx1"/>
          </a:solidFill>
          <a:latin typeface="+mn-lt"/>
          <a:ea typeface="+mn-ea"/>
          <a:cs typeface="+mn-cs"/>
        </a:defRPr>
      </a:lvl2pPr>
      <a:lvl3pPr marL="407937" indent="-81587" algn="l" defTabSz="326349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3pPr>
      <a:lvl4pPr marL="571111" indent="-81587" algn="l" defTabSz="326349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4pPr>
      <a:lvl5pPr marL="734286" indent="-81587" algn="l" defTabSz="326349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5pPr>
      <a:lvl6pPr marL="897461" indent="-81587" algn="l" defTabSz="326349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6pPr>
      <a:lvl7pPr marL="1060635" indent="-81587" algn="l" defTabSz="326349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7pPr>
      <a:lvl8pPr marL="1223810" indent="-81587" algn="l" defTabSz="326349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8pPr>
      <a:lvl9pPr marL="1386985" indent="-81587" algn="l" defTabSz="326349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1pPr>
      <a:lvl2pPr marL="163175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2pPr>
      <a:lvl3pPr marL="326349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3pPr>
      <a:lvl4pPr marL="489524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4pPr>
      <a:lvl5pPr marL="652699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5pPr>
      <a:lvl6pPr marL="815873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6pPr>
      <a:lvl7pPr marL="979048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7pPr>
      <a:lvl8pPr marL="1142223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8pPr>
      <a:lvl9pPr marL="1305397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5ABEA34-A94D-4F4E-A955-158C17673749}"/>
              </a:ext>
            </a:extLst>
          </p:cNvPr>
          <p:cNvSpPr/>
          <p:nvPr/>
        </p:nvSpPr>
        <p:spPr>
          <a:xfrm>
            <a:off x="1143415" y="358826"/>
            <a:ext cx="702977" cy="7029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B067425-64A7-4293-A287-D7998E7D6AFD}"/>
              </a:ext>
            </a:extLst>
          </p:cNvPr>
          <p:cNvSpPr/>
          <p:nvPr/>
        </p:nvSpPr>
        <p:spPr>
          <a:xfrm>
            <a:off x="218882" y="1402720"/>
            <a:ext cx="702977" cy="7029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53521D5-AEBE-4605-9FD4-867C4AEC41EB}"/>
              </a:ext>
            </a:extLst>
          </p:cNvPr>
          <p:cNvSpPr/>
          <p:nvPr/>
        </p:nvSpPr>
        <p:spPr>
          <a:xfrm>
            <a:off x="2062221" y="1402719"/>
            <a:ext cx="702977" cy="7029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F8EDEDD-36B5-434F-9E17-1B4C85DD35D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818906" y="958854"/>
            <a:ext cx="427454" cy="546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D1FA672-330D-4BD9-9CC1-C8A7AC74B49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21855" y="1754208"/>
            <a:ext cx="11403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D4FC71-0709-45ED-8065-ECA1B3E7681D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1743443" y="958850"/>
            <a:ext cx="421727" cy="546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7249720-F40B-4671-8659-CC2BC0788AA5}"/>
              </a:ext>
            </a:extLst>
          </p:cNvPr>
          <p:cNvSpPr/>
          <p:nvPr/>
        </p:nvSpPr>
        <p:spPr>
          <a:xfrm>
            <a:off x="5682821" y="358825"/>
            <a:ext cx="702977" cy="7029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782BF45-B74B-44DA-9F49-66BC983BA3CB}"/>
              </a:ext>
            </a:extLst>
          </p:cNvPr>
          <p:cNvSpPr/>
          <p:nvPr/>
        </p:nvSpPr>
        <p:spPr>
          <a:xfrm>
            <a:off x="4758288" y="1402719"/>
            <a:ext cx="702977" cy="7029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A3CF232-A45D-4F54-ADC9-AF2B433C9308}"/>
              </a:ext>
            </a:extLst>
          </p:cNvPr>
          <p:cNvSpPr/>
          <p:nvPr/>
        </p:nvSpPr>
        <p:spPr>
          <a:xfrm>
            <a:off x="6601627" y="1402718"/>
            <a:ext cx="702977" cy="7029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A816827-FB4B-4484-9862-2757A509B624}"/>
              </a:ext>
            </a:extLst>
          </p:cNvPr>
          <p:cNvCxnSpPr>
            <a:cxnSpLocks/>
            <a:stCxn id="25" idx="3"/>
            <a:endCxn id="26" idx="7"/>
          </p:cNvCxnSpPr>
          <p:nvPr/>
        </p:nvCxnSpPr>
        <p:spPr>
          <a:xfrm flipH="1">
            <a:off x="5358312" y="958853"/>
            <a:ext cx="427454" cy="546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D954042-3294-4CC5-B475-C2FCC037EE1E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 flipV="1">
            <a:off x="5461261" y="1754207"/>
            <a:ext cx="11403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FF83E9-25C8-4E46-8D59-525FFC5F9082}"/>
              </a:ext>
            </a:extLst>
          </p:cNvPr>
          <p:cNvCxnSpPr>
            <a:cxnSpLocks/>
            <a:stCxn id="27" idx="1"/>
            <a:endCxn id="25" idx="5"/>
          </p:cNvCxnSpPr>
          <p:nvPr/>
        </p:nvCxnSpPr>
        <p:spPr>
          <a:xfrm flipH="1" flipV="1">
            <a:off x="6282849" y="958849"/>
            <a:ext cx="421727" cy="546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E7A64E5-1FC4-4771-B904-395E5D653AE9}"/>
              </a:ext>
            </a:extLst>
          </p:cNvPr>
          <p:cNvCxnSpPr>
            <a:cxnSpLocks/>
            <a:stCxn id="6" idx="6"/>
            <a:endCxn id="26" idx="2"/>
          </p:cNvCxnSpPr>
          <p:nvPr/>
        </p:nvCxnSpPr>
        <p:spPr>
          <a:xfrm>
            <a:off x="2765194" y="1754204"/>
            <a:ext cx="19930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57C452F-0757-4BA1-A52E-4031147282D5}"/>
                  </a:ext>
                </a:extLst>
              </p:cNvPr>
              <p:cNvSpPr txBox="1"/>
              <p:nvPr/>
            </p:nvSpPr>
            <p:spPr>
              <a:xfrm>
                <a:off x="3616872" y="1250481"/>
                <a:ext cx="2675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57C452F-0757-4BA1-A52E-403114728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872" y="1250481"/>
                <a:ext cx="2675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85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7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文迪</dc:creator>
  <cp:lastModifiedBy>陈 文迪</cp:lastModifiedBy>
  <cp:revision>4</cp:revision>
  <dcterms:created xsi:type="dcterms:W3CDTF">2021-04-28T06:41:44Z</dcterms:created>
  <dcterms:modified xsi:type="dcterms:W3CDTF">2021-04-28T06:54:53Z</dcterms:modified>
</cp:coreProperties>
</file>