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1520488" cy="3959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7" d="100"/>
          <a:sy n="87" d="100"/>
        </p:scale>
        <p:origin x="8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647957"/>
            <a:ext cx="8640366" cy="1378397"/>
          </a:xfrm>
        </p:spPr>
        <p:txBody>
          <a:bodyPr anchor="b"/>
          <a:lstStyle>
            <a:lvl1pPr algn="ctr">
              <a:defRPr sz="346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2079510"/>
            <a:ext cx="8640366" cy="955896"/>
          </a:xfrm>
        </p:spPr>
        <p:txBody>
          <a:bodyPr/>
          <a:lstStyle>
            <a:lvl1pPr marL="0" indent="0" algn="ctr">
              <a:buNone/>
              <a:defRPr sz="1386"/>
            </a:lvl1pPr>
            <a:lvl2pPr marL="263942" indent="0" algn="ctr">
              <a:buNone/>
              <a:defRPr sz="1155"/>
            </a:lvl2pPr>
            <a:lvl3pPr marL="527883" indent="0" algn="ctr">
              <a:buNone/>
              <a:defRPr sz="1039"/>
            </a:lvl3pPr>
            <a:lvl4pPr marL="791825" indent="0" algn="ctr">
              <a:buNone/>
              <a:defRPr sz="924"/>
            </a:lvl4pPr>
            <a:lvl5pPr marL="1055766" indent="0" algn="ctr">
              <a:buNone/>
              <a:defRPr sz="924"/>
            </a:lvl5pPr>
            <a:lvl6pPr marL="1319708" indent="0" algn="ctr">
              <a:buNone/>
              <a:defRPr sz="924"/>
            </a:lvl6pPr>
            <a:lvl7pPr marL="1583649" indent="0" algn="ctr">
              <a:buNone/>
              <a:defRPr sz="924"/>
            </a:lvl7pPr>
            <a:lvl8pPr marL="1847591" indent="0" algn="ctr">
              <a:buNone/>
              <a:defRPr sz="924"/>
            </a:lvl8pPr>
            <a:lvl9pPr marL="2111532" indent="0" algn="ctr">
              <a:buNone/>
              <a:defRPr sz="92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1F1-A3C5-4B29-A693-D3325D40BB8C}" type="datetimeFigureOut">
              <a:rPr lang="zh-CN" altLang="en-US" smtClean="0"/>
              <a:t>2021-03-14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023-98BD-4B47-9179-AED289C88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382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1F1-A3C5-4B29-A693-D3325D40BB8C}" type="datetimeFigureOut">
              <a:rPr lang="zh-CN" altLang="en-US" smtClean="0"/>
              <a:t>2021-03-14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023-98BD-4B47-9179-AED289C88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210792"/>
            <a:ext cx="2484105" cy="33552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210792"/>
            <a:ext cx="7308310" cy="335526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1F1-A3C5-4B29-A693-D3325D40BB8C}" type="datetimeFigureOut">
              <a:rPr lang="zh-CN" altLang="en-US" smtClean="0"/>
              <a:t>2021-03-14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023-98BD-4B47-9179-AED289C88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658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1F1-A3C5-4B29-A693-D3325D40BB8C}" type="datetimeFigureOut">
              <a:rPr lang="zh-CN" altLang="en-US" smtClean="0"/>
              <a:t>2021-03-14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023-98BD-4B47-9179-AED289C88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13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3" y="987058"/>
            <a:ext cx="9936421" cy="1646927"/>
          </a:xfrm>
        </p:spPr>
        <p:txBody>
          <a:bodyPr anchor="b"/>
          <a:lstStyle>
            <a:lvl1pPr>
              <a:defRPr sz="346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3" y="2649565"/>
            <a:ext cx="9936421" cy="866080"/>
          </a:xfrm>
        </p:spPr>
        <p:txBody>
          <a:bodyPr/>
          <a:lstStyle>
            <a:lvl1pPr marL="0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1pPr>
            <a:lvl2pPr marL="26394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2pPr>
            <a:lvl3pPr marL="527883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3pPr>
            <a:lvl4pPr marL="791825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4pPr>
            <a:lvl5pPr marL="1055766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5pPr>
            <a:lvl6pPr marL="1319708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6pPr>
            <a:lvl7pPr marL="1583649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7pPr>
            <a:lvl8pPr marL="1847591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8pPr>
            <a:lvl9pPr marL="2111532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1F1-A3C5-4B29-A693-D3325D40BB8C}" type="datetimeFigureOut">
              <a:rPr lang="zh-CN" altLang="en-US" smtClean="0"/>
              <a:t>2021-03-14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023-98BD-4B47-9179-AED289C88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39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053960"/>
            <a:ext cx="4896207" cy="25120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053960"/>
            <a:ext cx="4896207" cy="25120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1F1-A3C5-4B29-A693-D3325D40BB8C}" type="datetimeFigureOut">
              <a:rPr lang="zh-CN" altLang="en-US" smtClean="0"/>
              <a:t>2021-03-14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023-98BD-4B47-9179-AED289C88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12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210792"/>
            <a:ext cx="9936421" cy="765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970560"/>
            <a:ext cx="4873706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1446217"/>
            <a:ext cx="4873706" cy="212716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7" y="970560"/>
            <a:ext cx="4897708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7" y="1446217"/>
            <a:ext cx="4897708" cy="212716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1F1-A3C5-4B29-A693-D3325D40BB8C}" type="datetimeFigureOut">
              <a:rPr lang="zh-CN" altLang="en-US" smtClean="0"/>
              <a:t>2021-03-14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023-98BD-4B47-9179-AED289C88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4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1F1-A3C5-4B29-A693-D3325D40BB8C}" type="datetimeFigureOut">
              <a:rPr lang="zh-CN" altLang="en-US" smtClean="0"/>
              <a:t>2021-03-14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023-98BD-4B47-9179-AED289C88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40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1F1-A3C5-4B29-A693-D3325D40BB8C}" type="datetimeFigureOut">
              <a:rPr lang="zh-CN" altLang="en-US" smtClean="0"/>
              <a:t>2021-03-14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023-98BD-4B47-9179-AED289C88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81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263948"/>
            <a:ext cx="3715657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570055"/>
            <a:ext cx="5832247" cy="2813616"/>
          </a:xfrm>
        </p:spPr>
        <p:txBody>
          <a:bodyPr/>
          <a:lstStyle>
            <a:lvl1pPr>
              <a:defRPr sz="1847"/>
            </a:lvl1pPr>
            <a:lvl2pPr>
              <a:defRPr sz="1616"/>
            </a:lvl2pPr>
            <a:lvl3pPr>
              <a:defRPr sz="1386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187768"/>
            <a:ext cx="3715657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1F1-A3C5-4B29-A693-D3325D40BB8C}" type="datetimeFigureOut">
              <a:rPr lang="zh-CN" altLang="en-US" smtClean="0"/>
              <a:t>2021-03-14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023-98BD-4B47-9179-AED289C88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52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263948"/>
            <a:ext cx="3715657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570055"/>
            <a:ext cx="5832247" cy="2813616"/>
          </a:xfrm>
        </p:spPr>
        <p:txBody>
          <a:bodyPr anchor="t"/>
          <a:lstStyle>
            <a:lvl1pPr marL="0" indent="0">
              <a:buNone/>
              <a:defRPr sz="1847"/>
            </a:lvl1pPr>
            <a:lvl2pPr marL="263942" indent="0">
              <a:buNone/>
              <a:defRPr sz="1616"/>
            </a:lvl2pPr>
            <a:lvl3pPr marL="527883" indent="0">
              <a:buNone/>
              <a:defRPr sz="1386"/>
            </a:lvl3pPr>
            <a:lvl4pPr marL="791825" indent="0">
              <a:buNone/>
              <a:defRPr sz="1155"/>
            </a:lvl4pPr>
            <a:lvl5pPr marL="1055766" indent="0">
              <a:buNone/>
              <a:defRPr sz="1155"/>
            </a:lvl5pPr>
            <a:lvl6pPr marL="1319708" indent="0">
              <a:buNone/>
              <a:defRPr sz="1155"/>
            </a:lvl6pPr>
            <a:lvl7pPr marL="1583649" indent="0">
              <a:buNone/>
              <a:defRPr sz="1155"/>
            </a:lvl7pPr>
            <a:lvl8pPr marL="1847591" indent="0">
              <a:buNone/>
              <a:defRPr sz="1155"/>
            </a:lvl8pPr>
            <a:lvl9pPr marL="2111532" indent="0">
              <a:buNone/>
              <a:defRPr sz="115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187768"/>
            <a:ext cx="3715657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1F1-A3C5-4B29-A693-D3325D40BB8C}" type="datetimeFigureOut">
              <a:rPr lang="zh-CN" altLang="en-US" smtClean="0"/>
              <a:t>2021-03-14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023-98BD-4B47-9179-AED289C88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210792"/>
            <a:ext cx="9936421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1053960"/>
            <a:ext cx="9936421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3669615"/>
            <a:ext cx="259211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CE1F1-A3C5-4B29-A693-D3325D40BB8C}" type="datetimeFigureOut">
              <a:rPr lang="zh-CN" altLang="en-US" smtClean="0"/>
              <a:t>2021-03-14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3669615"/>
            <a:ext cx="3888165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3669615"/>
            <a:ext cx="259211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2D023-98BD-4B47-9179-AED289C88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50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27883" rtl="0" eaLnBrk="1" latinLnBrk="0" hangingPunct="1">
        <a:lnSpc>
          <a:spcPct val="90000"/>
        </a:lnSpc>
        <a:spcBef>
          <a:spcPct val="0"/>
        </a:spcBef>
        <a:buNone/>
        <a:defRPr sz="2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971" indent="-131971" algn="l" defTabSz="527883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39591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386" kern="1200">
          <a:solidFill>
            <a:schemeClr val="tx1"/>
          </a:solidFill>
          <a:latin typeface="+mn-lt"/>
          <a:ea typeface="+mn-ea"/>
          <a:cs typeface="+mn-cs"/>
        </a:defRPr>
      </a:lvl2pPr>
      <a:lvl3pPr marL="659854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3pPr>
      <a:lvl4pPr marL="923795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187737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451679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715620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97956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243503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1pPr>
      <a:lvl2pPr marL="26394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527883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3pPr>
      <a:lvl4pPr marL="791825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055766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319708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583649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847591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11153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FBA86E1-D36E-4F88-B93A-24C901316384}"/>
              </a:ext>
            </a:extLst>
          </p:cNvPr>
          <p:cNvCxnSpPr>
            <a:cxnSpLocks/>
          </p:cNvCxnSpPr>
          <p:nvPr/>
        </p:nvCxnSpPr>
        <p:spPr>
          <a:xfrm>
            <a:off x="1229028" y="570155"/>
            <a:ext cx="10033364" cy="361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2189CDD-6C17-4D8A-ABD9-7E172520813E}"/>
                  </a:ext>
                </a:extLst>
              </p:cNvPr>
              <p:cNvSpPr/>
              <p:nvPr/>
            </p:nvSpPr>
            <p:spPr>
              <a:xfrm>
                <a:off x="9669791" y="315012"/>
                <a:ext cx="1163117" cy="277978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2189CDD-6C17-4D8A-ABD9-7E17252081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9791" y="315012"/>
                <a:ext cx="1163117" cy="277978"/>
              </a:xfrm>
              <a:prstGeom prst="rect">
                <a:avLst/>
              </a:prstGeom>
              <a:blipFill>
                <a:blip r:embed="rId2"/>
                <a:stretch>
                  <a:fillRect b="-1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A5BB026-53D7-4627-AE99-1F0B1B3A38D2}"/>
                  </a:ext>
                </a:extLst>
              </p:cNvPr>
              <p:cNvSpPr/>
              <p:nvPr/>
            </p:nvSpPr>
            <p:spPr>
              <a:xfrm>
                <a:off x="6885126" y="305485"/>
                <a:ext cx="2313712" cy="277978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A5BB026-53D7-4627-AE99-1F0B1B3A38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126" y="305485"/>
                <a:ext cx="2313712" cy="277978"/>
              </a:xfrm>
              <a:prstGeom prst="rect">
                <a:avLst/>
              </a:prstGeom>
              <a:blipFill>
                <a:blip r:embed="rId3"/>
                <a:stretch>
                  <a:fillRect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868982C8-CE0F-41CF-95E1-F256B3F2A75A}"/>
                  </a:ext>
                </a:extLst>
              </p:cNvPr>
              <p:cNvSpPr/>
              <p:nvPr/>
            </p:nvSpPr>
            <p:spPr>
              <a:xfrm>
                <a:off x="5638939" y="296951"/>
                <a:ext cx="884434" cy="277978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868982C8-CE0F-41CF-95E1-F256B3F2A7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939" y="296951"/>
                <a:ext cx="884434" cy="277978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E4DF1E8-73BE-4E49-B009-A2192AFBFD09}"/>
                  </a:ext>
                </a:extLst>
              </p:cNvPr>
              <p:cNvSpPr/>
              <p:nvPr/>
            </p:nvSpPr>
            <p:spPr>
              <a:xfrm>
                <a:off x="4181365" y="294211"/>
                <a:ext cx="884434" cy="277978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E4DF1E8-73BE-4E49-B009-A2192AFBFD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365" y="294211"/>
                <a:ext cx="884434" cy="277978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DBB29A1-DDF8-413F-A478-808A2535A8F0}"/>
              </a:ext>
            </a:extLst>
          </p:cNvPr>
          <p:cNvCxnSpPr>
            <a:cxnSpLocks/>
          </p:cNvCxnSpPr>
          <p:nvPr/>
        </p:nvCxnSpPr>
        <p:spPr>
          <a:xfrm>
            <a:off x="1229028" y="1513611"/>
            <a:ext cx="10033364" cy="361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992EEE1-E755-44AA-B07F-B1BE3F6139CF}"/>
                  </a:ext>
                </a:extLst>
              </p:cNvPr>
              <p:cNvSpPr/>
              <p:nvPr/>
            </p:nvSpPr>
            <p:spPr>
              <a:xfrm>
                <a:off x="9669791" y="1258469"/>
                <a:ext cx="1163117" cy="277978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992EEE1-E755-44AA-B07F-B1BE3F6139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9791" y="1258469"/>
                <a:ext cx="1163117" cy="277978"/>
              </a:xfrm>
              <a:prstGeom prst="rect">
                <a:avLst/>
              </a:prstGeom>
              <a:blipFill>
                <a:blip r:embed="rId6"/>
                <a:stretch>
                  <a:fillRect b="-326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E869F4E-8054-4335-9D25-544E5CFEC689}"/>
                  </a:ext>
                </a:extLst>
              </p:cNvPr>
              <p:cNvSpPr/>
              <p:nvPr/>
            </p:nvSpPr>
            <p:spPr>
              <a:xfrm>
                <a:off x="6885126" y="1248940"/>
                <a:ext cx="2313712" cy="277978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E869F4E-8054-4335-9D25-544E5CFEC6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126" y="1248940"/>
                <a:ext cx="2313712" cy="277978"/>
              </a:xfrm>
              <a:prstGeom prst="rect">
                <a:avLst/>
              </a:prstGeom>
              <a:blipFill>
                <a:blip r:embed="rId7"/>
                <a:stretch>
                  <a:fillRect b="-3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A8F022D-FFE4-4D5B-83EB-014B8B1868B3}"/>
                  </a:ext>
                </a:extLst>
              </p:cNvPr>
              <p:cNvSpPr/>
              <p:nvPr/>
            </p:nvSpPr>
            <p:spPr>
              <a:xfrm>
                <a:off x="5638939" y="1240408"/>
                <a:ext cx="884434" cy="277978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A8F022D-FFE4-4D5B-83EB-014B8B1868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939" y="1240408"/>
                <a:ext cx="884434" cy="277978"/>
              </a:xfrm>
              <a:prstGeom prst="rect">
                <a:avLst/>
              </a:prstGeom>
              <a:blipFill>
                <a:blip r:embed="rId8"/>
                <a:stretch>
                  <a:fillRect b="-326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97B9FD11-18EE-4167-8F7F-78CC09231EFD}"/>
                  </a:ext>
                </a:extLst>
              </p:cNvPr>
              <p:cNvSpPr/>
              <p:nvPr/>
            </p:nvSpPr>
            <p:spPr>
              <a:xfrm>
                <a:off x="3739149" y="1235633"/>
                <a:ext cx="884434" cy="27797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97B9FD11-18EE-4167-8F7F-78CC09231E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149" y="1235633"/>
                <a:ext cx="884434" cy="277978"/>
              </a:xfrm>
              <a:prstGeom prst="rect">
                <a:avLst/>
              </a:prstGeom>
              <a:blipFill>
                <a:blip r:embed="rId9"/>
                <a:stretch>
                  <a:fillRect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0BE90CDA-E5B3-483C-8EAD-7C7F281A89C5}"/>
                  </a:ext>
                </a:extLst>
              </p:cNvPr>
              <p:cNvSpPr/>
              <p:nvPr/>
            </p:nvSpPr>
            <p:spPr>
              <a:xfrm>
                <a:off x="1681303" y="1229284"/>
                <a:ext cx="1484709" cy="27797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0BE90CDA-E5B3-483C-8EAD-7C7F281A89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303" y="1229284"/>
                <a:ext cx="1484709" cy="2779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930FD27B-E0DA-4DEC-9666-F76229E25072}"/>
              </a:ext>
            </a:extLst>
          </p:cNvPr>
          <p:cNvSpPr txBox="1"/>
          <p:nvPr/>
        </p:nvSpPr>
        <p:spPr>
          <a:xfrm>
            <a:off x="201570" y="385489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Greedy: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9BEAE6C-1650-4104-BAB2-EF61A08CD6AD}"/>
              </a:ext>
            </a:extLst>
          </p:cNvPr>
          <p:cNvSpPr txBox="1"/>
          <p:nvPr/>
        </p:nvSpPr>
        <p:spPr>
          <a:xfrm>
            <a:off x="294136" y="1321160"/>
            <a:ext cx="673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5405F2A-BA6C-49AB-A09F-06175AB1F495}"/>
              </a:ext>
            </a:extLst>
          </p:cNvPr>
          <p:cNvCxnSpPr>
            <a:cxnSpLocks/>
          </p:cNvCxnSpPr>
          <p:nvPr/>
        </p:nvCxnSpPr>
        <p:spPr>
          <a:xfrm>
            <a:off x="1229028" y="2621176"/>
            <a:ext cx="10033364" cy="361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4448814-8231-439D-A59F-694B0C6549BD}"/>
                  </a:ext>
                </a:extLst>
              </p:cNvPr>
              <p:cNvSpPr/>
              <p:nvPr/>
            </p:nvSpPr>
            <p:spPr>
              <a:xfrm>
                <a:off x="9669791" y="2366033"/>
                <a:ext cx="1163117" cy="277978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4448814-8231-439D-A59F-694B0C6549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9791" y="2366033"/>
                <a:ext cx="1163117" cy="277978"/>
              </a:xfrm>
              <a:prstGeom prst="rect">
                <a:avLst/>
              </a:prstGeom>
              <a:blipFill>
                <a:blip r:embed="rId11"/>
                <a:stretch>
                  <a:fillRect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3644681C-5D12-40DF-B022-80EED1C9050F}"/>
                  </a:ext>
                </a:extLst>
              </p:cNvPr>
              <p:cNvSpPr/>
              <p:nvPr/>
            </p:nvSpPr>
            <p:spPr>
              <a:xfrm>
                <a:off x="6885126" y="2356506"/>
                <a:ext cx="2313712" cy="277978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3644681C-5D12-40DF-B022-80EED1C905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126" y="2356506"/>
                <a:ext cx="2313712" cy="277978"/>
              </a:xfrm>
              <a:prstGeom prst="rect">
                <a:avLst/>
              </a:prstGeom>
              <a:blipFill>
                <a:blip r:embed="rId12"/>
                <a:stretch>
                  <a:fillRect b="-1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D6F52D2-94A5-4224-8BC0-9B84B04F2C02}"/>
                  </a:ext>
                </a:extLst>
              </p:cNvPr>
              <p:cNvSpPr/>
              <p:nvPr/>
            </p:nvSpPr>
            <p:spPr>
              <a:xfrm>
                <a:off x="5638939" y="2347972"/>
                <a:ext cx="884434" cy="277978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D6F52D2-94A5-4224-8BC0-9B84B04F2C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939" y="2347972"/>
                <a:ext cx="884434" cy="277978"/>
              </a:xfrm>
              <a:prstGeom prst="rect">
                <a:avLst/>
              </a:prstGeom>
              <a:blipFill>
                <a:blip r:embed="rId13"/>
                <a:stretch>
                  <a:fillRect b="-108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F7512ADB-C6A3-4A8E-A35B-F89DE5AFE888}"/>
                  </a:ext>
                </a:extLst>
              </p:cNvPr>
              <p:cNvSpPr/>
              <p:nvPr/>
            </p:nvSpPr>
            <p:spPr>
              <a:xfrm>
                <a:off x="4181365" y="2345232"/>
                <a:ext cx="884434" cy="277978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F7512ADB-C6A3-4A8E-A35B-F89DE5AFE8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365" y="2345232"/>
                <a:ext cx="884434" cy="277978"/>
              </a:xfrm>
              <a:prstGeom prst="rect">
                <a:avLst/>
              </a:prstGeom>
              <a:blipFill>
                <a:blip r:embed="rId14"/>
                <a:stretch>
                  <a:fillRect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563624F-22D9-4C82-97FE-EDD6C6002967}"/>
              </a:ext>
            </a:extLst>
          </p:cNvPr>
          <p:cNvCxnSpPr>
            <a:cxnSpLocks/>
          </p:cNvCxnSpPr>
          <p:nvPr/>
        </p:nvCxnSpPr>
        <p:spPr>
          <a:xfrm>
            <a:off x="1229028" y="3564632"/>
            <a:ext cx="10033364" cy="361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C880245-46E1-445B-8BBD-868CE83C06B1}"/>
                  </a:ext>
                </a:extLst>
              </p:cNvPr>
              <p:cNvSpPr/>
              <p:nvPr/>
            </p:nvSpPr>
            <p:spPr>
              <a:xfrm>
                <a:off x="9669791" y="3309490"/>
                <a:ext cx="1163117" cy="277978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C880245-46E1-445B-8BBD-868CE83C0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9791" y="3309490"/>
                <a:ext cx="1163117" cy="277978"/>
              </a:xfrm>
              <a:prstGeom prst="rect">
                <a:avLst/>
              </a:prstGeom>
              <a:blipFill>
                <a:blip r:embed="rId15"/>
                <a:stretch>
                  <a:fillRect b="-3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6DEA4EC6-6628-4DD3-B62E-DC90B7F63609}"/>
                  </a:ext>
                </a:extLst>
              </p:cNvPr>
              <p:cNvSpPr/>
              <p:nvPr/>
            </p:nvSpPr>
            <p:spPr>
              <a:xfrm>
                <a:off x="6885126" y="3299961"/>
                <a:ext cx="2313712" cy="277978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6DEA4EC6-6628-4DD3-B62E-DC90B7F636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126" y="3299961"/>
                <a:ext cx="2313712" cy="277978"/>
              </a:xfrm>
              <a:prstGeom prst="rect">
                <a:avLst/>
              </a:prstGeom>
              <a:blipFill>
                <a:blip r:embed="rId16"/>
                <a:stretch>
                  <a:fillRect b="-326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7713E019-0B35-4573-BA79-886C704773AD}"/>
                  </a:ext>
                </a:extLst>
              </p:cNvPr>
              <p:cNvSpPr/>
              <p:nvPr/>
            </p:nvSpPr>
            <p:spPr>
              <a:xfrm>
                <a:off x="5638939" y="3291429"/>
                <a:ext cx="884434" cy="277978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7713E019-0B35-4573-BA79-886C70477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939" y="3291429"/>
                <a:ext cx="884434" cy="277978"/>
              </a:xfrm>
              <a:prstGeom prst="rect">
                <a:avLst/>
              </a:prstGeom>
              <a:blipFill>
                <a:blip r:embed="rId17"/>
                <a:stretch>
                  <a:fillRect b="-326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6A7CFE70-DEFF-4AEA-AA69-CF9639482275}"/>
                  </a:ext>
                </a:extLst>
              </p:cNvPr>
              <p:cNvSpPr/>
              <p:nvPr/>
            </p:nvSpPr>
            <p:spPr>
              <a:xfrm>
                <a:off x="1681303" y="3280305"/>
                <a:ext cx="1484709" cy="27797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6A7CFE70-DEFF-4AEA-AA69-CF96394822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303" y="3280305"/>
                <a:ext cx="1484709" cy="27797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>
            <a:extLst>
              <a:ext uri="{FF2B5EF4-FFF2-40B4-BE49-F238E27FC236}">
                <a16:creationId xmlns:a16="http://schemas.microsoft.com/office/drawing/2014/main" id="{D3273639-116C-4162-B86F-1B27D4BE6A6A}"/>
              </a:ext>
            </a:extLst>
          </p:cNvPr>
          <p:cNvSpPr txBox="1"/>
          <p:nvPr/>
        </p:nvSpPr>
        <p:spPr>
          <a:xfrm>
            <a:off x="201570" y="243651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Greedy: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1C0162C-F9F3-427C-BFD3-A26404D3DAAF}"/>
              </a:ext>
            </a:extLst>
          </p:cNvPr>
          <p:cNvSpPr txBox="1"/>
          <p:nvPr/>
        </p:nvSpPr>
        <p:spPr>
          <a:xfrm>
            <a:off x="294136" y="3372182"/>
            <a:ext cx="673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DA4F8ED5-3EDC-4786-8B3A-344BF93E71B0}"/>
                  </a:ext>
                </a:extLst>
              </p:cNvPr>
              <p:cNvSpPr/>
              <p:nvPr/>
            </p:nvSpPr>
            <p:spPr>
              <a:xfrm>
                <a:off x="4181365" y="3287368"/>
                <a:ext cx="884434" cy="277978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DA4F8ED5-3EDC-4786-8B3A-344BF93E71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365" y="3287368"/>
                <a:ext cx="884434" cy="277978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3284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26</Words>
  <Application>Microsoft Office PowerPoint</Application>
  <PresentationFormat>自定义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文迪</dc:creator>
  <cp:lastModifiedBy>陈 文迪</cp:lastModifiedBy>
  <cp:revision>4</cp:revision>
  <dcterms:created xsi:type="dcterms:W3CDTF">2021-03-14T00:51:12Z</dcterms:created>
  <dcterms:modified xsi:type="dcterms:W3CDTF">2021-03-14T01:07:25Z</dcterms:modified>
</cp:coreProperties>
</file>