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5204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647957"/>
            <a:ext cx="8640366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079510"/>
            <a:ext cx="864036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10792"/>
            <a:ext cx="2484105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10792"/>
            <a:ext cx="7308310" cy="3355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987058"/>
            <a:ext cx="9936421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649565"/>
            <a:ext cx="9936421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053960"/>
            <a:ext cx="4896207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053960"/>
            <a:ext cx="4896207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10792"/>
            <a:ext cx="9936421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970560"/>
            <a:ext cx="48737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446217"/>
            <a:ext cx="4873706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970560"/>
            <a:ext cx="489770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446217"/>
            <a:ext cx="489770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63948"/>
            <a:ext cx="371565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570055"/>
            <a:ext cx="5832247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87768"/>
            <a:ext cx="371565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63948"/>
            <a:ext cx="371565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570055"/>
            <a:ext cx="5832247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87768"/>
            <a:ext cx="371565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10792"/>
            <a:ext cx="993642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053960"/>
            <a:ext cx="993642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669615"/>
            <a:ext cx="259211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1F1-A3C5-4B29-A693-D3325D40BB8C}" type="datetimeFigureOut">
              <a:rPr lang="zh-CN" altLang="en-US" smtClean="0"/>
              <a:t>2021-03-16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669615"/>
            <a:ext cx="388816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669615"/>
            <a:ext cx="259211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BB72A2A-3C34-4180-9E1E-1ED588073DF5}"/>
                  </a:ext>
                </a:extLst>
              </p:cNvPr>
              <p:cNvSpPr/>
              <p:nvPr/>
            </p:nvSpPr>
            <p:spPr>
              <a:xfrm>
                <a:off x="7376066" y="3165511"/>
                <a:ext cx="1163116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BB72A2A-3C34-4180-9E1E-1ED588073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66" y="3165511"/>
                <a:ext cx="1163116" cy="277978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FBA86E1-D36E-4F88-B93A-24C901316384}"/>
              </a:ext>
            </a:extLst>
          </p:cNvPr>
          <p:cNvCxnSpPr>
            <a:cxnSpLocks/>
          </p:cNvCxnSpPr>
          <p:nvPr/>
        </p:nvCxnSpPr>
        <p:spPr>
          <a:xfrm>
            <a:off x="1229028" y="691342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189CDD-6C17-4D8A-ABD9-7E172520813E}"/>
                  </a:ext>
                </a:extLst>
              </p:cNvPr>
              <p:cNvSpPr/>
              <p:nvPr/>
            </p:nvSpPr>
            <p:spPr>
              <a:xfrm>
                <a:off x="1417680" y="406966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189CDD-6C17-4D8A-ABD9-7E1725208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80" y="406966"/>
                <a:ext cx="1163117" cy="277978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5BB026-53D7-4627-AE99-1F0B1B3A38D2}"/>
                  </a:ext>
                </a:extLst>
              </p:cNvPr>
              <p:cNvSpPr/>
              <p:nvPr/>
            </p:nvSpPr>
            <p:spPr>
              <a:xfrm>
                <a:off x="2842363" y="413365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5BB026-53D7-4627-AE99-1F0B1B3A3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63" y="413365"/>
                <a:ext cx="1163117" cy="277978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8982C8-CE0F-41CF-95E1-F256B3F2A75A}"/>
                  </a:ext>
                </a:extLst>
              </p:cNvPr>
              <p:cNvSpPr/>
              <p:nvPr/>
            </p:nvSpPr>
            <p:spPr>
              <a:xfrm>
                <a:off x="5638938" y="422400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8982C8-CE0F-41CF-95E1-F256B3F2A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8" y="422400"/>
                <a:ext cx="1163117" cy="277978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4DF1E8-73BE-4E49-B009-A2192AFBFD09}"/>
                  </a:ext>
                </a:extLst>
              </p:cNvPr>
              <p:cNvSpPr/>
              <p:nvPr/>
            </p:nvSpPr>
            <p:spPr>
              <a:xfrm>
                <a:off x="7406310" y="431435"/>
                <a:ext cx="1163116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4DF1E8-73BE-4E49-B009-A2192AFBF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310" y="431435"/>
                <a:ext cx="1163116" cy="277978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BB29A1-DDF8-413F-A478-808A2535A8F0}"/>
              </a:ext>
            </a:extLst>
          </p:cNvPr>
          <p:cNvCxnSpPr>
            <a:cxnSpLocks/>
          </p:cNvCxnSpPr>
          <p:nvPr/>
        </p:nvCxnSpPr>
        <p:spPr>
          <a:xfrm>
            <a:off x="1229028" y="1634798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92EEE1-E755-44AA-B07F-B1BE3F6139CF}"/>
                  </a:ext>
                </a:extLst>
              </p:cNvPr>
              <p:cNvSpPr/>
              <p:nvPr/>
            </p:nvSpPr>
            <p:spPr>
              <a:xfrm>
                <a:off x="1417680" y="1350423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92EEE1-E755-44AA-B07F-B1BE3F613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80" y="1350423"/>
                <a:ext cx="1163117" cy="277978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869F4E-8054-4335-9D25-544E5CFEC689}"/>
                  </a:ext>
                </a:extLst>
              </p:cNvPr>
              <p:cNvSpPr/>
              <p:nvPr/>
            </p:nvSpPr>
            <p:spPr>
              <a:xfrm>
                <a:off x="2842363" y="1356820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869F4E-8054-4335-9D25-544E5CFEC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63" y="1356820"/>
                <a:ext cx="1163117" cy="277978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8F022D-FFE4-4D5B-83EB-014B8B1868B3}"/>
                  </a:ext>
                </a:extLst>
              </p:cNvPr>
              <p:cNvSpPr/>
              <p:nvPr/>
            </p:nvSpPr>
            <p:spPr>
              <a:xfrm>
                <a:off x="5638939" y="1358668"/>
                <a:ext cx="1163116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8F022D-FFE4-4D5B-83EB-014B8B186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9" y="1358668"/>
                <a:ext cx="1163116" cy="277978"/>
              </a:xfrm>
              <a:prstGeom prst="rect">
                <a:avLst/>
              </a:prstGeom>
              <a:blipFill>
                <a:blip r:embed="rId9"/>
                <a:stretch>
                  <a:fillRect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930FD27B-E0DA-4DEC-9666-F76229E25072}"/>
              </a:ext>
            </a:extLst>
          </p:cNvPr>
          <p:cNvSpPr txBox="1"/>
          <p:nvPr/>
        </p:nvSpPr>
        <p:spPr>
          <a:xfrm>
            <a:off x="201570" y="50667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BEAE6C-1650-4104-BAB2-EF61A08CD6AD}"/>
              </a:ext>
            </a:extLst>
          </p:cNvPr>
          <p:cNvSpPr txBox="1"/>
          <p:nvPr/>
        </p:nvSpPr>
        <p:spPr>
          <a:xfrm>
            <a:off x="294136" y="1442347"/>
            <a:ext cx="67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745735F-B08C-4424-A359-4B1A6EC7A41B}"/>
                  </a:ext>
                </a:extLst>
              </p:cNvPr>
              <p:cNvSpPr/>
              <p:nvPr/>
            </p:nvSpPr>
            <p:spPr>
              <a:xfrm>
                <a:off x="7195953" y="1374891"/>
                <a:ext cx="1163116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745735F-B08C-4424-A359-4B1A6EC7A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53" y="1374891"/>
                <a:ext cx="1163116" cy="277978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7DD2989-C700-4E06-B8E2-0903AA7744F1}"/>
                  </a:ext>
                </a:extLst>
              </p:cNvPr>
              <p:cNvSpPr/>
              <p:nvPr/>
            </p:nvSpPr>
            <p:spPr>
              <a:xfrm>
                <a:off x="9017663" y="1374891"/>
                <a:ext cx="1163116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7DD2989-C700-4E06-B8E2-0903AA774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663" y="1374891"/>
                <a:ext cx="1163116" cy="2779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7173ADBF-9415-480B-83B4-27D461465F6F}"/>
              </a:ext>
            </a:extLst>
          </p:cNvPr>
          <p:cNvSpPr/>
          <p:nvPr/>
        </p:nvSpPr>
        <p:spPr>
          <a:xfrm>
            <a:off x="1391595" y="64402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6ADB9C8-3F8E-44E8-911B-8421C48C3D6F}"/>
              </a:ext>
            </a:extLst>
          </p:cNvPr>
          <p:cNvSpPr/>
          <p:nvPr/>
        </p:nvSpPr>
        <p:spPr>
          <a:xfrm>
            <a:off x="2116979" y="643215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863B8C1-FE78-4F42-B4C6-892C0AB074EF}"/>
              </a:ext>
            </a:extLst>
          </p:cNvPr>
          <p:cNvSpPr/>
          <p:nvPr/>
        </p:nvSpPr>
        <p:spPr>
          <a:xfrm>
            <a:off x="2810432" y="649612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45BCCED-A353-4396-8E79-C0FA88307DC9}"/>
                  </a:ext>
                </a:extLst>
              </p:cNvPr>
              <p:cNvSpPr/>
              <p:nvPr/>
            </p:nvSpPr>
            <p:spPr>
              <a:xfrm>
                <a:off x="4242011" y="412658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45BCCED-A353-4396-8E79-C0FA88307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11" y="412658"/>
                <a:ext cx="1163117" cy="277978"/>
              </a:xfrm>
              <a:prstGeom prst="rect">
                <a:avLst/>
              </a:prstGeom>
              <a:blipFill>
                <a:blip r:embed="rId12"/>
                <a:stretch>
                  <a:fillRect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0EAAEC2-F9A1-4990-B922-F50AC898D60A}"/>
                  </a:ext>
                </a:extLst>
              </p:cNvPr>
              <p:cNvSpPr/>
              <p:nvPr/>
            </p:nvSpPr>
            <p:spPr>
              <a:xfrm>
                <a:off x="4242011" y="1351421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0EAAEC2-F9A1-4990-B922-F50AC898D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11" y="1351421"/>
                <a:ext cx="1163117" cy="277978"/>
              </a:xfrm>
              <a:prstGeom prst="rect">
                <a:avLst/>
              </a:prstGeom>
              <a:blipFill>
                <a:blip r:embed="rId13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椭圆 64">
            <a:extLst>
              <a:ext uri="{FF2B5EF4-FFF2-40B4-BE49-F238E27FC236}">
                <a16:creationId xmlns:a16="http://schemas.microsoft.com/office/drawing/2014/main" id="{A514FFB5-57DB-45A1-A0A2-38568F79F9C9}"/>
              </a:ext>
            </a:extLst>
          </p:cNvPr>
          <p:cNvSpPr/>
          <p:nvPr/>
        </p:nvSpPr>
        <p:spPr>
          <a:xfrm>
            <a:off x="5144697" y="65555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E27595E-51D3-4F87-880D-285E08BC3284}"/>
              </a:ext>
            </a:extLst>
          </p:cNvPr>
          <p:cNvSpPr/>
          <p:nvPr/>
        </p:nvSpPr>
        <p:spPr>
          <a:xfrm>
            <a:off x="4209065" y="649612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8977BA9-4C43-488A-B4BF-18D638FC744D}"/>
              </a:ext>
            </a:extLst>
          </p:cNvPr>
          <p:cNvSpPr/>
          <p:nvPr/>
        </p:nvSpPr>
        <p:spPr>
          <a:xfrm>
            <a:off x="5607698" y="658649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0694055-9DB6-42C4-9F2B-9D0C8A223DE0}"/>
              </a:ext>
            </a:extLst>
          </p:cNvPr>
          <p:cNvSpPr/>
          <p:nvPr/>
        </p:nvSpPr>
        <p:spPr>
          <a:xfrm>
            <a:off x="6678105" y="670506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478F193-8BF9-44CD-BBC4-8B5A8DF23C5D}"/>
              </a:ext>
            </a:extLst>
          </p:cNvPr>
          <p:cNvSpPr/>
          <p:nvPr/>
        </p:nvSpPr>
        <p:spPr>
          <a:xfrm>
            <a:off x="3604810" y="66052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93853FB-FB71-4CD9-8ED7-2CDBB3E16A23}"/>
              </a:ext>
            </a:extLst>
          </p:cNvPr>
          <p:cNvSpPr/>
          <p:nvPr/>
        </p:nvSpPr>
        <p:spPr>
          <a:xfrm>
            <a:off x="7365817" y="674081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A32C1F6-44B1-434A-A3E4-7381B301A8F5}"/>
              </a:ext>
            </a:extLst>
          </p:cNvPr>
          <p:cNvSpPr/>
          <p:nvPr/>
        </p:nvSpPr>
        <p:spPr>
          <a:xfrm>
            <a:off x="1391595" y="1592765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0A3870B-67F6-48B2-A2EA-6DEC26A234CA}"/>
              </a:ext>
            </a:extLst>
          </p:cNvPr>
          <p:cNvSpPr/>
          <p:nvPr/>
        </p:nvSpPr>
        <p:spPr>
          <a:xfrm>
            <a:off x="2116979" y="1591953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72C247D-B59C-43D4-9ED9-3F267783841E}"/>
              </a:ext>
            </a:extLst>
          </p:cNvPr>
          <p:cNvSpPr/>
          <p:nvPr/>
        </p:nvSpPr>
        <p:spPr>
          <a:xfrm>
            <a:off x="2810432" y="159835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F44A84E-182F-4E15-BE86-23D3400BF1C2}"/>
              </a:ext>
            </a:extLst>
          </p:cNvPr>
          <p:cNvSpPr/>
          <p:nvPr/>
        </p:nvSpPr>
        <p:spPr>
          <a:xfrm>
            <a:off x="5144697" y="1604288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FA20A99-92B2-4CE7-991A-8FFFC0A1DB27}"/>
              </a:ext>
            </a:extLst>
          </p:cNvPr>
          <p:cNvSpPr/>
          <p:nvPr/>
        </p:nvSpPr>
        <p:spPr>
          <a:xfrm>
            <a:off x="4209065" y="159835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B38573A-16DD-4807-912C-FBE98F3C0289}"/>
              </a:ext>
            </a:extLst>
          </p:cNvPr>
          <p:cNvSpPr/>
          <p:nvPr/>
        </p:nvSpPr>
        <p:spPr>
          <a:xfrm>
            <a:off x="5607698" y="160738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AA662B3-F9CA-40A7-8AB7-CD3407077EA3}"/>
              </a:ext>
            </a:extLst>
          </p:cNvPr>
          <p:cNvSpPr/>
          <p:nvPr/>
        </p:nvSpPr>
        <p:spPr>
          <a:xfrm>
            <a:off x="6678105" y="1619244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701C9FA-DDD6-41D4-95D5-0F4EB0CDB487}"/>
              </a:ext>
            </a:extLst>
          </p:cNvPr>
          <p:cNvSpPr/>
          <p:nvPr/>
        </p:nvSpPr>
        <p:spPr>
          <a:xfrm>
            <a:off x="3604810" y="1609265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AAA4D7D-76ED-40C1-BDF7-4719AB9A4D80}"/>
              </a:ext>
            </a:extLst>
          </p:cNvPr>
          <p:cNvSpPr/>
          <p:nvPr/>
        </p:nvSpPr>
        <p:spPr>
          <a:xfrm>
            <a:off x="7365817" y="1622819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D74A4E0-035B-40B9-89B3-C2C6CE18B84A}"/>
              </a:ext>
            </a:extLst>
          </p:cNvPr>
          <p:cNvSpPr/>
          <p:nvPr/>
        </p:nvSpPr>
        <p:spPr>
          <a:xfrm>
            <a:off x="8134535" y="67672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0336D07-6F65-41F3-B4B6-2BE16EBC711A}"/>
              </a:ext>
            </a:extLst>
          </p:cNvPr>
          <p:cNvSpPr/>
          <p:nvPr/>
        </p:nvSpPr>
        <p:spPr>
          <a:xfrm>
            <a:off x="8134535" y="1627013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E45FDBB-62B4-4DCA-8B52-7A6D590F6B6A}"/>
              </a:ext>
            </a:extLst>
          </p:cNvPr>
          <p:cNvCxnSpPr>
            <a:cxnSpLocks/>
          </p:cNvCxnSpPr>
          <p:nvPr/>
        </p:nvCxnSpPr>
        <p:spPr>
          <a:xfrm>
            <a:off x="1202943" y="2477769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B69B0C8-2500-4A01-80C7-E5FBDC3E40B3}"/>
                  </a:ext>
                </a:extLst>
              </p:cNvPr>
              <p:cNvSpPr/>
              <p:nvPr/>
            </p:nvSpPr>
            <p:spPr>
              <a:xfrm>
                <a:off x="1391595" y="2193393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B69B0C8-2500-4A01-80C7-E5FBDC3E4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95" y="2193393"/>
                <a:ext cx="1163117" cy="277978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70F8850-7D29-430A-A50F-A8ECC9BF6A56}"/>
                  </a:ext>
                </a:extLst>
              </p:cNvPr>
              <p:cNvSpPr/>
              <p:nvPr/>
            </p:nvSpPr>
            <p:spPr>
              <a:xfrm>
                <a:off x="2816278" y="2199792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70F8850-7D29-430A-A50F-A8ECC9BF6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8" y="2199792"/>
                <a:ext cx="1163117" cy="277978"/>
              </a:xfrm>
              <a:prstGeom prst="rect">
                <a:avLst/>
              </a:prstGeom>
              <a:blipFill>
                <a:blip r:embed="rId15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FED8ECD-C2ED-4552-8AED-DD914550A1AF}"/>
                  </a:ext>
                </a:extLst>
              </p:cNvPr>
              <p:cNvSpPr/>
              <p:nvPr/>
            </p:nvSpPr>
            <p:spPr>
              <a:xfrm>
                <a:off x="5612853" y="2208827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FED8ECD-C2ED-4552-8AED-DD914550A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53" y="2208827"/>
                <a:ext cx="1163117" cy="277978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9DDCFBA-CFAE-476C-9D3C-6E8DC4DB7288}"/>
                  </a:ext>
                </a:extLst>
              </p:cNvPr>
              <p:cNvSpPr/>
              <p:nvPr/>
            </p:nvSpPr>
            <p:spPr>
              <a:xfrm>
                <a:off x="7380225" y="2217862"/>
                <a:ext cx="1163116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9DDCFBA-CFAE-476C-9D3C-6E8DC4DB7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25" y="2217862"/>
                <a:ext cx="1163116" cy="277978"/>
              </a:xfrm>
              <a:prstGeom prst="rect">
                <a:avLst/>
              </a:prstGeom>
              <a:blipFill>
                <a:blip r:embed="rId17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E3D16BF-203F-46A6-97EB-7639D7DA743A}"/>
              </a:ext>
            </a:extLst>
          </p:cNvPr>
          <p:cNvCxnSpPr>
            <a:cxnSpLocks/>
          </p:cNvCxnSpPr>
          <p:nvPr/>
        </p:nvCxnSpPr>
        <p:spPr>
          <a:xfrm>
            <a:off x="1202943" y="3421225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AD8B989-548D-4DF1-AD90-215DADAEF752}"/>
                  </a:ext>
                </a:extLst>
              </p:cNvPr>
              <p:cNvSpPr/>
              <p:nvPr/>
            </p:nvSpPr>
            <p:spPr>
              <a:xfrm>
                <a:off x="1391595" y="3136850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AD8B989-548D-4DF1-AD90-215DADAEF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95" y="3136850"/>
                <a:ext cx="1163117" cy="277978"/>
              </a:xfrm>
              <a:prstGeom prst="rect">
                <a:avLst/>
              </a:prstGeom>
              <a:blipFill>
                <a:blip r:embed="rId18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D97128C-E617-4AA9-B3F1-0097FE859111}"/>
                  </a:ext>
                </a:extLst>
              </p:cNvPr>
              <p:cNvSpPr/>
              <p:nvPr/>
            </p:nvSpPr>
            <p:spPr>
              <a:xfrm>
                <a:off x="2816278" y="3143247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D97128C-E617-4AA9-B3F1-0097FE859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78" y="3143247"/>
                <a:ext cx="1163117" cy="277978"/>
              </a:xfrm>
              <a:prstGeom prst="rect">
                <a:avLst/>
              </a:prstGeom>
              <a:blipFill>
                <a:blip r:embed="rId19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CF16468-178B-4686-8012-15A91F635C1B}"/>
                  </a:ext>
                </a:extLst>
              </p:cNvPr>
              <p:cNvSpPr/>
              <p:nvPr/>
            </p:nvSpPr>
            <p:spPr>
              <a:xfrm>
                <a:off x="5612854" y="3145095"/>
                <a:ext cx="1163116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CF16468-178B-4686-8012-15A91F635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54" y="3145095"/>
                <a:ext cx="1163116" cy="277978"/>
              </a:xfrm>
              <a:prstGeom prst="rect">
                <a:avLst/>
              </a:prstGeom>
              <a:blipFill>
                <a:blip r:embed="rId20"/>
                <a:stretch>
                  <a:fillRect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D9347190-8027-4D10-91F7-DC845223DFDF}"/>
              </a:ext>
            </a:extLst>
          </p:cNvPr>
          <p:cNvSpPr txBox="1"/>
          <p:nvPr/>
        </p:nvSpPr>
        <p:spPr>
          <a:xfrm>
            <a:off x="175485" y="22931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9CA8C60-981A-402B-8D81-A2F96D9D4DF0}"/>
              </a:ext>
            </a:extLst>
          </p:cNvPr>
          <p:cNvSpPr txBox="1"/>
          <p:nvPr/>
        </p:nvSpPr>
        <p:spPr>
          <a:xfrm>
            <a:off x="268051" y="3228774"/>
            <a:ext cx="67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E8BE278-0BED-4C4C-A4AB-A98B52666DE9}"/>
                  </a:ext>
                </a:extLst>
              </p:cNvPr>
              <p:cNvSpPr/>
              <p:nvPr/>
            </p:nvSpPr>
            <p:spPr>
              <a:xfrm>
                <a:off x="8991578" y="3161318"/>
                <a:ext cx="1163116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E8BE278-0BED-4C4C-A4AB-A98B52666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78" y="3161318"/>
                <a:ext cx="1163116" cy="2779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7D97A509-CFA0-4D28-8202-3F8626A514A1}"/>
              </a:ext>
            </a:extLst>
          </p:cNvPr>
          <p:cNvSpPr/>
          <p:nvPr/>
        </p:nvSpPr>
        <p:spPr>
          <a:xfrm>
            <a:off x="1365510" y="2430454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4C8ECB2-55EE-4ED0-A7CD-221B19EF6853}"/>
              </a:ext>
            </a:extLst>
          </p:cNvPr>
          <p:cNvSpPr/>
          <p:nvPr/>
        </p:nvSpPr>
        <p:spPr>
          <a:xfrm>
            <a:off x="2090894" y="2429642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186AF5F-423F-45D9-85C0-856D4E9A5D61}"/>
              </a:ext>
            </a:extLst>
          </p:cNvPr>
          <p:cNvSpPr/>
          <p:nvPr/>
        </p:nvSpPr>
        <p:spPr>
          <a:xfrm>
            <a:off x="2784347" y="2436039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FA38DBA-0C76-4B49-ABFB-5066595ED0BC}"/>
                  </a:ext>
                </a:extLst>
              </p:cNvPr>
              <p:cNvSpPr/>
              <p:nvPr/>
            </p:nvSpPr>
            <p:spPr>
              <a:xfrm>
                <a:off x="4215926" y="2199085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FA38DBA-0C76-4B49-ABFB-5066595ED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26" y="2199085"/>
                <a:ext cx="1163117" cy="277978"/>
              </a:xfrm>
              <a:prstGeom prst="rect">
                <a:avLst/>
              </a:prstGeom>
              <a:blipFill>
                <a:blip r:embed="rId22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14ECA2B-7DFA-4DEE-B9F9-78E6F734592E}"/>
                  </a:ext>
                </a:extLst>
              </p:cNvPr>
              <p:cNvSpPr/>
              <p:nvPr/>
            </p:nvSpPr>
            <p:spPr>
              <a:xfrm>
                <a:off x="4215926" y="3137848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14ECA2B-7DFA-4DEE-B9F9-78E6F734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26" y="3137848"/>
                <a:ext cx="1163117" cy="277978"/>
              </a:xfrm>
              <a:prstGeom prst="rect">
                <a:avLst/>
              </a:prstGeom>
              <a:blipFill>
                <a:blip r:embed="rId23"/>
                <a:stretch>
                  <a:fillRect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515436A5-C543-4E9D-99BB-CA7CFC7E7C3E}"/>
              </a:ext>
            </a:extLst>
          </p:cNvPr>
          <p:cNvSpPr/>
          <p:nvPr/>
        </p:nvSpPr>
        <p:spPr>
          <a:xfrm>
            <a:off x="5118612" y="244197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998ADE1-A42F-406B-BE97-23CA8191874B}"/>
              </a:ext>
            </a:extLst>
          </p:cNvPr>
          <p:cNvSpPr/>
          <p:nvPr/>
        </p:nvSpPr>
        <p:spPr>
          <a:xfrm>
            <a:off x="4182980" y="2436039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3717597-D838-4F21-B938-4329EE1E5D69}"/>
              </a:ext>
            </a:extLst>
          </p:cNvPr>
          <p:cNvSpPr/>
          <p:nvPr/>
        </p:nvSpPr>
        <p:spPr>
          <a:xfrm>
            <a:off x="5581613" y="2445076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D288ACD-C1C6-4436-83A5-9B6D000F83AF}"/>
              </a:ext>
            </a:extLst>
          </p:cNvPr>
          <p:cNvSpPr/>
          <p:nvPr/>
        </p:nvSpPr>
        <p:spPr>
          <a:xfrm>
            <a:off x="6652020" y="2456933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03ACF9B-0A7F-48DE-9667-4E34DD984BBE}"/>
              </a:ext>
            </a:extLst>
          </p:cNvPr>
          <p:cNvSpPr/>
          <p:nvPr/>
        </p:nvSpPr>
        <p:spPr>
          <a:xfrm>
            <a:off x="3578725" y="2446954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EF8F147-1968-49F0-9733-1F83188C3FB0}"/>
              </a:ext>
            </a:extLst>
          </p:cNvPr>
          <p:cNvSpPr/>
          <p:nvPr/>
        </p:nvSpPr>
        <p:spPr>
          <a:xfrm>
            <a:off x="7339732" y="2460508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74E07CF5-8CE3-4152-A488-745298A2D5D0}"/>
              </a:ext>
            </a:extLst>
          </p:cNvPr>
          <p:cNvSpPr/>
          <p:nvPr/>
        </p:nvSpPr>
        <p:spPr>
          <a:xfrm>
            <a:off x="1365510" y="3379192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5B5A34A-D8EF-46F2-8AD4-744279C7D673}"/>
              </a:ext>
            </a:extLst>
          </p:cNvPr>
          <p:cNvSpPr/>
          <p:nvPr/>
        </p:nvSpPr>
        <p:spPr>
          <a:xfrm>
            <a:off x="2090894" y="337838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3A5FC3C-BE5F-47D5-B7C0-479D168843B9}"/>
              </a:ext>
            </a:extLst>
          </p:cNvPr>
          <p:cNvSpPr/>
          <p:nvPr/>
        </p:nvSpPr>
        <p:spPr>
          <a:xfrm>
            <a:off x="2784347" y="338477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314FB6A-5085-43FA-BF36-A69B98505A00}"/>
              </a:ext>
            </a:extLst>
          </p:cNvPr>
          <p:cNvSpPr/>
          <p:nvPr/>
        </p:nvSpPr>
        <p:spPr>
          <a:xfrm>
            <a:off x="5118612" y="3390715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3E6DC88-CE92-46E8-BFF1-4B4FD8392179}"/>
              </a:ext>
            </a:extLst>
          </p:cNvPr>
          <p:cNvSpPr/>
          <p:nvPr/>
        </p:nvSpPr>
        <p:spPr>
          <a:xfrm>
            <a:off x="4182980" y="338477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6AE71A2C-FD64-42FC-89E7-A3B6207C402E}"/>
              </a:ext>
            </a:extLst>
          </p:cNvPr>
          <p:cNvSpPr/>
          <p:nvPr/>
        </p:nvSpPr>
        <p:spPr>
          <a:xfrm>
            <a:off x="5581613" y="3393814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67D35726-794E-4A7B-87FA-C7B087AB5B8B}"/>
              </a:ext>
            </a:extLst>
          </p:cNvPr>
          <p:cNvSpPr/>
          <p:nvPr/>
        </p:nvSpPr>
        <p:spPr>
          <a:xfrm>
            <a:off x="6652020" y="3405671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0C07B1A-C9CC-48F5-A551-B5949D409F7D}"/>
              </a:ext>
            </a:extLst>
          </p:cNvPr>
          <p:cNvSpPr/>
          <p:nvPr/>
        </p:nvSpPr>
        <p:spPr>
          <a:xfrm>
            <a:off x="3578725" y="3395692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8655D00-D83A-4D30-8FC5-953B69E8605F}"/>
              </a:ext>
            </a:extLst>
          </p:cNvPr>
          <p:cNvSpPr/>
          <p:nvPr/>
        </p:nvSpPr>
        <p:spPr>
          <a:xfrm>
            <a:off x="7339732" y="3409246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35B7915-9771-42BD-9D1B-FFBA2BAC207A}"/>
              </a:ext>
            </a:extLst>
          </p:cNvPr>
          <p:cNvSpPr/>
          <p:nvPr/>
        </p:nvSpPr>
        <p:spPr>
          <a:xfrm>
            <a:off x="8108450" y="2463147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D5DAE7D-CECB-4577-A048-21F1D2AFEB14}"/>
              </a:ext>
            </a:extLst>
          </p:cNvPr>
          <p:cNvSpPr/>
          <p:nvPr/>
        </p:nvSpPr>
        <p:spPr>
          <a:xfrm>
            <a:off x="8108450" y="3413440"/>
            <a:ext cx="83457" cy="834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30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7</cp:revision>
  <dcterms:created xsi:type="dcterms:W3CDTF">2021-03-14T00:51:12Z</dcterms:created>
  <dcterms:modified xsi:type="dcterms:W3CDTF">2021-03-16T11:43:50Z</dcterms:modified>
</cp:coreProperties>
</file>