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5724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6861"/>
            <a:ext cx="9144000" cy="1992983"/>
          </a:xfrm>
        </p:spPr>
        <p:txBody>
          <a:bodyPr anchor="b"/>
          <a:lstStyle>
            <a:lvl1pPr algn="ctr">
              <a:defRPr sz="5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6701"/>
            <a:ext cx="9144000" cy="1382101"/>
          </a:xfrm>
        </p:spPr>
        <p:txBody>
          <a:bodyPr/>
          <a:lstStyle>
            <a:lvl1pPr marL="0" indent="0" algn="ctr">
              <a:buNone/>
              <a:defRPr sz="2003"/>
            </a:lvl1pPr>
            <a:lvl2pPr marL="381625" indent="0" algn="ctr">
              <a:buNone/>
              <a:defRPr sz="1669"/>
            </a:lvl2pPr>
            <a:lvl3pPr marL="763250" indent="0" algn="ctr">
              <a:buNone/>
              <a:defRPr sz="1502"/>
            </a:lvl3pPr>
            <a:lvl4pPr marL="1144875" indent="0" algn="ctr">
              <a:buNone/>
              <a:defRPr sz="1336"/>
            </a:lvl4pPr>
            <a:lvl5pPr marL="1526499" indent="0" algn="ctr">
              <a:buNone/>
              <a:defRPr sz="1336"/>
            </a:lvl5pPr>
            <a:lvl6pPr marL="1908124" indent="0" algn="ctr">
              <a:buNone/>
              <a:defRPr sz="1336"/>
            </a:lvl6pPr>
            <a:lvl7pPr marL="2289749" indent="0" algn="ctr">
              <a:buNone/>
              <a:defRPr sz="1336"/>
            </a:lvl7pPr>
            <a:lvl8pPr marL="2671374" indent="0" algn="ctr">
              <a:buNone/>
              <a:defRPr sz="1336"/>
            </a:lvl8pPr>
            <a:lvl9pPr marL="3052999" indent="0" algn="ctr">
              <a:buNone/>
              <a:defRPr sz="133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8DFD-7305-480B-9666-99F95C2A0315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C992-82F9-4799-8C81-8B6E39773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2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8DFD-7305-480B-9666-99F95C2A0315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C992-82F9-4799-8C81-8B6E39773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4778"/>
            <a:ext cx="2628900" cy="485127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778"/>
            <a:ext cx="7734300" cy="485127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8DFD-7305-480B-9666-99F95C2A0315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C992-82F9-4799-8C81-8B6E39773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8DFD-7305-480B-9666-99F95C2A0315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C992-82F9-4799-8C81-8B6E39773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6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27157"/>
            <a:ext cx="10515600" cy="2381243"/>
          </a:xfrm>
        </p:spPr>
        <p:txBody>
          <a:bodyPr anchor="b"/>
          <a:lstStyle>
            <a:lvl1pPr>
              <a:defRPr sz="5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30927"/>
            <a:ext cx="10515600" cy="1252239"/>
          </a:xfrm>
        </p:spPr>
        <p:txBody>
          <a:bodyPr/>
          <a:lstStyle>
            <a:lvl1pPr marL="0" indent="0">
              <a:buNone/>
              <a:defRPr sz="2003">
                <a:solidFill>
                  <a:schemeClr val="tx1">
                    <a:tint val="75000"/>
                  </a:schemeClr>
                </a:solidFill>
              </a:defRPr>
            </a:lvl1pPr>
            <a:lvl2pPr marL="381625" indent="0">
              <a:buNone/>
              <a:defRPr sz="1669">
                <a:solidFill>
                  <a:schemeClr val="tx1">
                    <a:tint val="75000"/>
                  </a:schemeClr>
                </a:solidFill>
              </a:defRPr>
            </a:lvl2pPr>
            <a:lvl3pPr marL="763250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3pPr>
            <a:lvl4pPr marL="1144875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4pPr>
            <a:lvl5pPr marL="152649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5pPr>
            <a:lvl6pPr marL="1908124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6pPr>
            <a:lvl7pPr marL="228974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7pPr>
            <a:lvl8pPr marL="2671374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8pPr>
            <a:lvl9pPr marL="305299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8DFD-7305-480B-9666-99F95C2A0315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C992-82F9-4799-8C81-8B6E39773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2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3890"/>
            <a:ext cx="5181600" cy="3632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3890"/>
            <a:ext cx="5181600" cy="3632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8DFD-7305-480B-9666-99F95C2A0315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C992-82F9-4799-8C81-8B6E39773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9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4778"/>
            <a:ext cx="10515600" cy="11064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03304"/>
            <a:ext cx="5157787" cy="687738"/>
          </a:xfrm>
        </p:spPr>
        <p:txBody>
          <a:bodyPr anchor="b"/>
          <a:lstStyle>
            <a:lvl1pPr marL="0" indent="0">
              <a:buNone/>
              <a:defRPr sz="2003" b="1"/>
            </a:lvl1pPr>
            <a:lvl2pPr marL="381625" indent="0">
              <a:buNone/>
              <a:defRPr sz="1669" b="1"/>
            </a:lvl2pPr>
            <a:lvl3pPr marL="763250" indent="0">
              <a:buNone/>
              <a:defRPr sz="1502" b="1"/>
            </a:lvl3pPr>
            <a:lvl4pPr marL="1144875" indent="0">
              <a:buNone/>
              <a:defRPr sz="1336" b="1"/>
            </a:lvl4pPr>
            <a:lvl5pPr marL="1526499" indent="0">
              <a:buNone/>
              <a:defRPr sz="1336" b="1"/>
            </a:lvl5pPr>
            <a:lvl6pPr marL="1908124" indent="0">
              <a:buNone/>
              <a:defRPr sz="1336" b="1"/>
            </a:lvl6pPr>
            <a:lvl7pPr marL="2289749" indent="0">
              <a:buNone/>
              <a:defRPr sz="1336" b="1"/>
            </a:lvl7pPr>
            <a:lvl8pPr marL="2671374" indent="0">
              <a:buNone/>
              <a:defRPr sz="1336" b="1"/>
            </a:lvl8pPr>
            <a:lvl9pPr marL="3052999" indent="0">
              <a:buNone/>
              <a:defRPr sz="133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91042"/>
            <a:ext cx="5157787" cy="30756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03304"/>
            <a:ext cx="5183188" cy="687738"/>
          </a:xfrm>
        </p:spPr>
        <p:txBody>
          <a:bodyPr anchor="b"/>
          <a:lstStyle>
            <a:lvl1pPr marL="0" indent="0">
              <a:buNone/>
              <a:defRPr sz="2003" b="1"/>
            </a:lvl1pPr>
            <a:lvl2pPr marL="381625" indent="0">
              <a:buNone/>
              <a:defRPr sz="1669" b="1"/>
            </a:lvl2pPr>
            <a:lvl3pPr marL="763250" indent="0">
              <a:buNone/>
              <a:defRPr sz="1502" b="1"/>
            </a:lvl3pPr>
            <a:lvl4pPr marL="1144875" indent="0">
              <a:buNone/>
              <a:defRPr sz="1336" b="1"/>
            </a:lvl4pPr>
            <a:lvl5pPr marL="1526499" indent="0">
              <a:buNone/>
              <a:defRPr sz="1336" b="1"/>
            </a:lvl5pPr>
            <a:lvl6pPr marL="1908124" indent="0">
              <a:buNone/>
              <a:defRPr sz="1336" b="1"/>
            </a:lvl6pPr>
            <a:lvl7pPr marL="2289749" indent="0">
              <a:buNone/>
              <a:defRPr sz="1336" b="1"/>
            </a:lvl7pPr>
            <a:lvl8pPr marL="2671374" indent="0">
              <a:buNone/>
              <a:defRPr sz="1336" b="1"/>
            </a:lvl8pPr>
            <a:lvl9pPr marL="3052999" indent="0">
              <a:buNone/>
              <a:defRPr sz="133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1042"/>
            <a:ext cx="5183188" cy="30756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8DFD-7305-480B-9666-99F95C2A0315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C992-82F9-4799-8C81-8B6E39773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1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8DFD-7305-480B-9666-99F95C2A0315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C992-82F9-4799-8C81-8B6E39773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8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8DFD-7305-480B-9666-99F95C2A0315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C992-82F9-4799-8C81-8B6E39773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3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1635"/>
            <a:ext cx="3932237" cy="1335723"/>
          </a:xfrm>
        </p:spPr>
        <p:txBody>
          <a:bodyPr anchor="b"/>
          <a:lstStyle>
            <a:lvl1pPr>
              <a:defRPr sz="26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24226"/>
            <a:ext cx="6172200" cy="4068123"/>
          </a:xfrm>
        </p:spPr>
        <p:txBody>
          <a:bodyPr/>
          <a:lstStyle>
            <a:lvl1pPr>
              <a:defRPr sz="2671"/>
            </a:lvl1pPr>
            <a:lvl2pPr>
              <a:defRPr sz="2337"/>
            </a:lvl2pPr>
            <a:lvl3pPr>
              <a:defRPr sz="2003"/>
            </a:lvl3pPr>
            <a:lvl4pPr>
              <a:defRPr sz="1669"/>
            </a:lvl4pPr>
            <a:lvl5pPr>
              <a:defRPr sz="1669"/>
            </a:lvl5pPr>
            <a:lvl6pPr>
              <a:defRPr sz="1669"/>
            </a:lvl6pPr>
            <a:lvl7pPr>
              <a:defRPr sz="1669"/>
            </a:lvl7pPr>
            <a:lvl8pPr>
              <a:defRPr sz="1669"/>
            </a:lvl8pPr>
            <a:lvl9pPr>
              <a:defRPr sz="166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17358"/>
            <a:ext cx="3932237" cy="3181617"/>
          </a:xfrm>
        </p:spPr>
        <p:txBody>
          <a:bodyPr/>
          <a:lstStyle>
            <a:lvl1pPr marL="0" indent="0">
              <a:buNone/>
              <a:defRPr sz="1336"/>
            </a:lvl1pPr>
            <a:lvl2pPr marL="381625" indent="0">
              <a:buNone/>
              <a:defRPr sz="1169"/>
            </a:lvl2pPr>
            <a:lvl3pPr marL="763250" indent="0">
              <a:buNone/>
              <a:defRPr sz="1002"/>
            </a:lvl3pPr>
            <a:lvl4pPr marL="1144875" indent="0">
              <a:buNone/>
              <a:defRPr sz="835"/>
            </a:lvl4pPr>
            <a:lvl5pPr marL="1526499" indent="0">
              <a:buNone/>
              <a:defRPr sz="835"/>
            </a:lvl5pPr>
            <a:lvl6pPr marL="1908124" indent="0">
              <a:buNone/>
              <a:defRPr sz="835"/>
            </a:lvl6pPr>
            <a:lvl7pPr marL="2289749" indent="0">
              <a:buNone/>
              <a:defRPr sz="835"/>
            </a:lvl7pPr>
            <a:lvl8pPr marL="2671374" indent="0">
              <a:buNone/>
              <a:defRPr sz="835"/>
            </a:lvl8pPr>
            <a:lvl9pPr marL="3052999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8DFD-7305-480B-9666-99F95C2A0315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C992-82F9-4799-8C81-8B6E39773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7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1635"/>
            <a:ext cx="3932237" cy="1335723"/>
          </a:xfrm>
        </p:spPr>
        <p:txBody>
          <a:bodyPr anchor="b"/>
          <a:lstStyle>
            <a:lvl1pPr>
              <a:defRPr sz="26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24226"/>
            <a:ext cx="6172200" cy="4068123"/>
          </a:xfrm>
        </p:spPr>
        <p:txBody>
          <a:bodyPr anchor="t"/>
          <a:lstStyle>
            <a:lvl1pPr marL="0" indent="0">
              <a:buNone/>
              <a:defRPr sz="2671"/>
            </a:lvl1pPr>
            <a:lvl2pPr marL="381625" indent="0">
              <a:buNone/>
              <a:defRPr sz="2337"/>
            </a:lvl2pPr>
            <a:lvl3pPr marL="763250" indent="0">
              <a:buNone/>
              <a:defRPr sz="2003"/>
            </a:lvl3pPr>
            <a:lvl4pPr marL="1144875" indent="0">
              <a:buNone/>
              <a:defRPr sz="1669"/>
            </a:lvl4pPr>
            <a:lvl5pPr marL="1526499" indent="0">
              <a:buNone/>
              <a:defRPr sz="1669"/>
            </a:lvl5pPr>
            <a:lvl6pPr marL="1908124" indent="0">
              <a:buNone/>
              <a:defRPr sz="1669"/>
            </a:lvl6pPr>
            <a:lvl7pPr marL="2289749" indent="0">
              <a:buNone/>
              <a:defRPr sz="1669"/>
            </a:lvl7pPr>
            <a:lvl8pPr marL="2671374" indent="0">
              <a:buNone/>
              <a:defRPr sz="1669"/>
            </a:lvl8pPr>
            <a:lvl9pPr marL="3052999" indent="0">
              <a:buNone/>
              <a:defRPr sz="166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17358"/>
            <a:ext cx="3932237" cy="3181617"/>
          </a:xfrm>
        </p:spPr>
        <p:txBody>
          <a:bodyPr/>
          <a:lstStyle>
            <a:lvl1pPr marL="0" indent="0">
              <a:buNone/>
              <a:defRPr sz="1336"/>
            </a:lvl1pPr>
            <a:lvl2pPr marL="381625" indent="0">
              <a:buNone/>
              <a:defRPr sz="1169"/>
            </a:lvl2pPr>
            <a:lvl3pPr marL="763250" indent="0">
              <a:buNone/>
              <a:defRPr sz="1002"/>
            </a:lvl3pPr>
            <a:lvl4pPr marL="1144875" indent="0">
              <a:buNone/>
              <a:defRPr sz="835"/>
            </a:lvl4pPr>
            <a:lvl5pPr marL="1526499" indent="0">
              <a:buNone/>
              <a:defRPr sz="835"/>
            </a:lvl5pPr>
            <a:lvl6pPr marL="1908124" indent="0">
              <a:buNone/>
              <a:defRPr sz="835"/>
            </a:lvl6pPr>
            <a:lvl7pPr marL="2289749" indent="0">
              <a:buNone/>
              <a:defRPr sz="835"/>
            </a:lvl7pPr>
            <a:lvl8pPr marL="2671374" indent="0">
              <a:buNone/>
              <a:defRPr sz="835"/>
            </a:lvl8pPr>
            <a:lvl9pPr marL="3052999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8DFD-7305-480B-9666-99F95C2A0315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C992-82F9-4799-8C81-8B6E39773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8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4778"/>
            <a:ext cx="10515600" cy="110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3890"/>
            <a:ext cx="10515600" cy="363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05787"/>
            <a:ext cx="2743200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8DFD-7305-480B-9666-99F95C2A0315}" type="datetimeFigureOut">
              <a:rPr lang="zh-CN" altLang="en-US" smtClean="0"/>
              <a:t>2021-03-20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05787"/>
            <a:ext cx="4114800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05787"/>
            <a:ext cx="2743200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C992-82F9-4799-8C81-8B6E39773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6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3250" rtl="0" eaLnBrk="1" latinLnBrk="0" hangingPunct="1">
        <a:lnSpc>
          <a:spcPct val="90000"/>
        </a:lnSpc>
        <a:spcBef>
          <a:spcPct val="0"/>
        </a:spcBef>
        <a:buNone/>
        <a:defRPr sz="36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812" indent="-190812" algn="l" defTabSz="7632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7243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2pPr>
      <a:lvl3pPr marL="954062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9" kern="1200">
          <a:solidFill>
            <a:schemeClr val="tx1"/>
          </a:solidFill>
          <a:latin typeface="+mn-lt"/>
          <a:ea typeface="+mn-ea"/>
          <a:cs typeface="+mn-cs"/>
        </a:defRPr>
      </a:lvl3pPr>
      <a:lvl4pPr marL="133568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4pPr>
      <a:lvl5pPr marL="1717312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5pPr>
      <a:lvl6pPr marL="209893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6pPr>
      <a:lvl7pPr marL="2480561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7pPr>
      <a:lvl8pPr marL="2862186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8pPr>
      <a:lvl9pPr marL="3243811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1pPr>
      <a:lvl2pPr marL="381625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2pPr>
      <a:lvl3pPr marL="763250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3pPr>
      <a:lvl4pPr marL="1144875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4pPr>
      <a:lvl5pPr marL="152649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5pPr>
      <a:lvl6pPr marL="1908124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6pPr>
      <a:lvl7pPr marL="228974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7pPr>
      <a:lvl8pPr marL="2671374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8pPr>
      <a:lvl9pPr marL="305299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C89C2CE-BE92-4C39-875D-87EA5A9EC8F3}"/>
              </a:ext>
            </a:extLst>
          </p:cNvPr>
          <p:cNvCxnSpPr>
            <a:cxnSpLocks/>
          </p:cNvCxnSpPr>
          <p:nvPr/>
        </p:nvCxnSpPr>
        <p:spPr>
          <a:xfrm flipH="1">
            <a:off x="1975283" y="445316"/>
            <a:ext cx="896645" cy="1154096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63B0DF-FD38-481E-9B25-D783A16BF918}"/>
              </a:ext>
            </a:extLst>
          </p:cNvPr>
          <p:cNvCxnSpPr>
            <a:cxnSpLocks/>
          </p:cNvCxnSpPr>
          <p:nvPr/>
        </p:nvCxnSpPr>
        <p:spPr>
          <a:xfrm flipH="1" flipV="1">
            <a:off x="2871926" y="445317"/>
            <a:ext cx="772358" cy="355106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3BEC78A-8E27-4F64-AE9A-2602E58A164A}"/>
              </a:ext>
            </a:extLst>
          </p:cNvPr>
          <p:cNvCxnSpPr>
            <a:cxnSpLocks/>
          </p:cNvCxnSpPr>
          <p:nvPr/>
        </p:nvCxnSpPr>
        <p:spPr>
          <a:xfrm flipH="1" flipV="1">
            <a:off x="1975281" y="1599414"/>
            <a:ext cx="1376040" cy="6214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A8D230F-04FC-4EA6-B9B1-D6E72CCF9D43}"/>
              </a:ext>
            </a:extLst>
          </p:cNvPr>
          <p:cNvCxnSpPr>
            <a:cxnSpLocks/>
          </p:cNvCxnSpPr>
          <p:nvPr/>
        </p:nvCxnSpPr>
        <p:spPr>
          <a:xfrm flipH="1">
            <a:off x="3351323" y="803381"/>
            <a:ext cx="292963" cy="858176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E142961-A689-4AEE-8A54-BB1339E3540D}"/>
              </a:ext>
            </a:extLst>
          </p:cNvPr>
          <p:cNvCxnSpPr>
            <a:cxnSpLocks/>
          </p:cNvCxnSpPr>
          <p:nvPr/>
        </p:nvCxnSpPr>
        <p:spPr>
          <a:xfrm flipH="1">
            <a:off x="1975283" y="800423"/>
            <a:ext cx="1669003" cy="79899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8D82EB4-C1DF-4366-B29F-85BABE541DFC}"/>
              </a:ext>
            </a:extLst>
          </p:cNvPr>
          <p:cNvCxnSpPr>
            <a:cxnSpLocks/>
          </p:cNvCxnSpPr>
          <p:nvPr/>
        </p:nvCxnSpPr>
        <p:spPr>
          <a:xfrm flipH="1" flipV="1">
            <a:off x="2871928" y="442362"/>
            <a:ext cx="479395" cy="121919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2DBC666-425E-42A8-8CFC-4A31AD7A086C}"/>
                  </a:ext>
                </a:extLst>
              </p:cNvPr>
              <p:cNvSpPr txBox="1"/>
              <p:nvPr/>
            </p:nvSpPr>
            <p:spPr>
              <a:xfrm>
                <a:off x="1506885" y="166155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2DBC666-425E-42A8-8CFC-4A31AD7A0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885" y="1661557"/>
                <a:ext cx="473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90E84F6-7F7B-44ED-A9AC-D60FC2845054}"/>
                  </a:ext>
                </a:extLst>
              </p:cNvPr>
              <p:cNvSpPr txBox="1"/>
              <p:nvPr/>
            </p:nvSpPr>
            <p:spPr>
              <a:xfrm>
                <a:off x="3410087" y="166155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90E84F6-7F7B-44ED-A9AC-D60FC2845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087" y="1661557"/>
                <a:ext cx="4737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DF7176-CE88-48BA-9848-9C7042D2B602}"/>
                  </a:ext>
                </a:extLst>
              </p:cNvPr>
              <p:cNvSpPr txBox="1"/>
              <p:nvPr/>
            </p:nvSpPr>
            <p:spPr>
              <a:xfrm>
                <a:off x="3670939" y="61575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DF7176-CE88-48BA-9848-9C7042D2B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939" y="615757"/>
                <a:ext cx="4737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9772EA7-62D1-474F-8C03-DE8EAE44E0AD}"/>
                  </a:ext>
                </a:extLst>
              </p:cNvPr>
              <p:cNvSpPr txBox="1"/>
              <p:nvPr/>
            </p:nvSpPr>
            <p:spPr>
              <a:xfrm>
                <a:off x="2164889" y="244947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9772EA7-62D1-474F-8C03-DE8EAE44E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889" y="244947"/>
                <a:ext cx="4683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C4B4B96-4AD8-45B9-9344-0AADF110D270}"/>
              </a:ext>
            </a:extLst>
          </p:cNvPr>
          <p:cNvCxnSpPr>
            <a:cxnSpLocks/>
          </p:cNvCxnSpPr>
          <p:nvPr/>
        </p:nvCxnSpPr>
        <p:spPr>
          <a:xfrm flipH="1">
            <a:off x="5199357" y="445316"/>
            <a:ext cx="896645" cy="1154096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8AA7B5-D76E-4555-9779-733670F5281A}"/>
                  </a:ext>
                </a:extLst>
              </p:cNvPr>
              <p:cNvSpPr txBox="1"/>
              <p:nvPr/>
            </p:nvSpPr>
            <p:spPr>
              <a:xfrm>
                <a:off x="4730959" y="166155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8AA7B5-D76E-4555-9779-733670F52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9" y="1661557"/>
                <a:ext cx="4737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B9EEAA-7F50-46BA-9E3D-1C74BD2FF3E7}"/>
                  </a:ext>
                </a:extLst>
              </p:cNvPr>
              <p:cNvSpPr txBox="1"/>
              <p:nvPr/>
            </p:nvSpPr>
            <p:spPr>
              <a:xfrm>
                <a:off x="6634161" y="166155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B9EEAA-7F50-46BA-9E3D-1C74BD2FF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61" y="1661557"/>
                <a:ext cx="47371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0B11009-87FA-4997-9B8C-9BEACAB013B8}"/>
                  </a:ext>
                </a:extLst>
              </p:cNvPr>
              <p:cNvSpPr txBox="1"/>
              <p:nvPr/>
            </p:nvSpPr>
            <p:spPr>
              <a:xfrm>
                <a:off x="6895013" y="61575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0B11009-87FA-4997-9B8C-9BEACAB01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013" y="615757"/>
                <a:ext cx="4737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D36EFB6-EF34-4BBB-AEE2-6ABDB9BF6D45}"/>
                  </a:ext>
                </a:extLst>
              </p:cNvPr>
              <p:cNvSpPr txBox="1"/>
              <p:nvPr/>
            </p:nvSpPr>
            <p:spPr>
              <a:xfrm>
                <a:off x="5388963" y="244947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D36EFB6-EF34-4BBB-AEE2-6ABDB9BF6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963" y="244947"/>
                <a:ext cx="4683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17B8981-BA8E-4932-AA5F-8A20891D8DBA}"/>
              </a:ext>
            </a:extLst>
          </p:cNvPr>
          <p:cNvCxnSpPr>
            <a:cxnSpLocks/>
          </p:cNvCxnSpPr>
          <p:nvPr/>
        </p:nvCxnSpPr>
        <p:spPr>
          <a:xfrm flipH="1">
            <a:off x="8590342" y="800423"/>
            <a:ext cx="1669003" cy="79899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BA2FA37-A8BF-483F-A847-8303FDB1176A}"/>
              </a:ext>
            </a:extLst>
          </p:cNvPr>
          <p:cNvCxnSpPr>
            <a:cxnSpLocks/>
          </p:cNvCxnSpPr>
          <p:nvPr/>
        </p:nvCxnSpPr>
        <p:spPr>
          <a:xfrm flipH="1" flipV="1">
            <a:off x="9486987" y="442362"/>
            <a:ext cx="479395" cy="121919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047C51-DCE7-4449-A483-E56C57271C50}"/>
                  </a:ext>
                </a:extLst>
              </p:cNvPr>
              <p:cNvSpPr txBox="1"/>
              <p:nvPr/>
            </p:nvSpPr>
            <p:spPr>
              <a:xfrm>
                <a:off x="8121944" y="166155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047C51-DCE7-4449-A483-E56C57271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44" y="1661557"/>
                <a:ext cx="4737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B1E6451-6332-4BF9-8862-400B8F20DB32}"/>
                  </a:ext>
                </a:extLst>
              </p:cNvPr>
              <p:cNvSpPr txBox="1"/>
              <p:nvPr/>
            </p:nvSpPr>
            <p:spPr>
              <a:xfrm>
                <a:off x="10025146" y="166155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B1E6451-6332-4BF9-8862-400B8F20D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146" y="1661557"/>
                <a:ext cx="4737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1B4C3B2-3EF7-4FEA-8095-8852A6F3E984}"/>
                  </a:ext>
                </a:extLst>
              </p:cNvPr>
              <p:cNvSpPr txBox="1"/>
              <p:nvPr/>
            </p:nvSpPr>
            <p:spPr>
              <a:xfrm>
                <a:off x="10285998" y="61575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1B4C3B2-3EF7-4FEA-8095-8852A6F3E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998" y="615757"/>
                <a:ext cx="47371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D5FCB62-4532-452E-85F4-14FAE8E679B4}"/>
                  </a:ext>
                </a:extLst>
              </p:cNvPr>
              <p:cNvSpPr txBox="1"/>
              <p:nvPr/>
            </p:nvSpPr>
            <p:spPr>
              <a:xfrm>
                <a:off x="8779948" y="244947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D5FCB62-4532-452E-85F4-14FAE8E67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948" y="244947"/>
                <a:ext cx="46839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0212CD9-BACE-4E2E-83AA-2148AD22D332}"/>
              </a:ext>
            </a:extLst>
          </p:cNvPr>
          <p:cNvCxnSpPr>
            <a:cxnSpLocks/>
          </p:cNvCxnSpPr>
          <p:nvPr/>
        </p:nvCxnSpPr>
        <p:spPr>
          <a:xfrm flipH="1" flipV="1">
            <a:off x="2871926" y="3231997"/>
            <a:ext cx="772358" cy="355106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DE4B0AE-A6F3-43C3-9891-A52AA3FFA66E}"/>
              </a:ext>
            </a:extLst>
          </p:cNvPr>
          <p:cNvCxnSpPr>
            <a:cxnSpLocks/>
          </p:cNvCxnSpPr>
          <p:nvPr/>
        </p:nvCxnSpPr>
        <p:spPr>
          <a:xfrm flipH="1" flipV="1">
            <a:off x="1975281" y="4386094"/>
            <a:ext cx="1376040" cy="6214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40D81DD-0E26-48D9-AEF1-BDEA4BA3BA7E}"/>
              </a:ext>
            </a:extLst>
          </p:cNvPr>
          <p:cNvCxnSpPr>
            <a:cxnSpLocks/>
          </p:cNvCxnSpPr>
          <p:nvPr/>
        </p:nvCxnSpPr>
        <p:spPr>
          <a:xfrm flipH="1">
            <a:off x="3351323" y="3590061"/>
            <a:ext cx="292963" cy="858176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24449AC-60E0-4FE7-82DA-2206754A8ADB}"/>
              </a:ext>
            </a:extLst>
          </p:cNvPr>
          <p:cNvCxnSpPr>
            <a:cxnSpLocks/>
          </p:cNvCxnSpPr>
          <p:nvPr/>
        </p:nvCxnSpPr>
        <p:spPr>
          <a:xfrm flipH="1">
            <a:off x="1975283" y="3587103"/>
            <a:ext cx="1669003" cy="79899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35E88D9-3BC6-4D86-AC9C-A8E88220F1F5}"/>
              </a:ext>
            </a:extLst>
          </p:cNvPr>
          <p:cNvCxnSpPr>
            <a:cxnSpLocks/>
          </p:cNvCxnSpPr>
          <p:nvPr/>
        </p:nvCxnSpPr>
        <p:spPr>
          <a:xfrm flipH="1" flipV="1">
            <a:off x="2871928" y="3229042"/>
            <a:ext cx="479395" cy="121919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DD7D440-D580-429A-9537-CF0DF33ACACD}"/>
                  </a:ext>
                </a:extLst>
              </p:cNvPr>
              <p:cNvSpPr txBox="1"/>
              <p:nvPr/>
            </p:nvSpPr>
            <p:spPr>
              <a:xfrm>
                <a:off x="1506885" y="444823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DD7D440-D580-429A-9537-CF0DF33AC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885" y="4448237"/>
                <a:ext cx="4737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4A8E53E-3393-4B65-8DFD-4E0F0E6270F4}"/>
                  </a:ext>
                </a:extLst>
              </p:cNvPr>
              <p:cNvSpPr txBox="1"/>
              <p:nvPr/>
            </p:nvSpPr>
            <p:spPr>
              <a:xfrm>
                <a:off x="3410087" y="444823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4A8E53E-3393-4B65-8DFD-4E0F0E627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087" y="4448237"/>
                <a:ext cx="4737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C6838A0-4E5E-45E8-9431-E9B4E9067790}"/>
                  </a:ext>
                </a:extLst>
              </p:cNvPr>
              <p:cNvSpPr txBox="1"/>
              <p:nvPr/>
            </p:nvSpPr>
            <p:spPr>
              <a:xfrm>
                <a:off x="3670939" y="340243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C6838A0-4E5E-45E8-9431-E9B4E9067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939" y="3402437"/>
                <a:ext cx="47371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EE90EA5-3AF5-4F8C-8543-78C7C575D993}"/>
                  </a:ext>
                </a:extLst>
              </p:cNvPr>
              <p:cNvSpPr txBox="1"/>
              <p:nvPr/>
            </p:nvSpPr>
            <p:spPr>
              <a:xfrm>
                <a:off x="2164889" y="3031627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EE90EA5-3AF5-4F8C-8543-78C7C575D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889" y="3031627"/>
                <a:ext cx="46839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6F7CB1C-F587-436F-BACB-DCA07FC6A43A}"/>
              </a:ext>
            </a:extLst>
          </p:cNvPr>
          <p:cNvCxnSpPr>
            <a:cxnSpLocks/>
          </p:cNvCxnSpPr>
          <p:nvPr/>
        </p:nvCxnSpPr>
        <p:spPr>
          <a:xfrm flipH="1">
            <a:off x="5199357" y="3231996"/>
            <a:ext cx="896645" cy="1154096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13D40C2-B1C3-4567-A526-9C4E9ED047A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231997"/>
            <a:ext cx="772358" cy="355106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2CB496E-3E8F-474B-B3A0-84D11680A581}"/>
              </a:ext>
            </a:extLst>
          </p:cNvPr>
          <p:cNvCxnSpPr>
            <a:cxnSpLocks/>
          </p:cNvCxnSpPr>
          <p:nvPr/>
        </p:nvCxnSpPr>
        <p:spPr>
          <a:xfrm flipH="1" flipV="1">
            <a:off x="5199355" y="4386094"/>
            <a:ext cx="1376040" cy="6214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686B9E5-2605-4241-93A7-2B3770777EF4}"/>
              </a:ext>
            </a:extLst>
          </p:cNvPr>
          <p:cNvCxnSpPr>
            <a:cxnSpLocks/>
          </p:cNvCxnSpPr>
          <p:nvPr/>
        </p:nvCxnSpPr>
        <p:spPr>
          <a:xfrm flipH="1">
            <a:off x="6575397" y="3590061"/>
            <a:ext cx="292963" cy="858176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0162DA4-7C27-4F35-BB58-021FC1F4CC86}"/>
                  </a:ext>
                </a:extLst>
              </p:cNvPr>
              <p:cNvSpPr txBox="1"/>
              <p:nvPr/>
            </p:nvSpPr>
            <p:spPr>
              <a:xfrm>
                <a:off x="4730959" y="444823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0162DA4-7C27-4F35-BB58-021FC1F4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9" y="4448237"/>
                <a:ext cx="47371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8ACBF6F7-A0B9-4B90-B3FB-9A3DE90D6D21}"/>
                  </a:ext>
                </a:extLst>
              </p:cNvPr>
              <p:cNvSpPr txBox="1"/>
              <p:nvPr/>
            </p:nvSpPr>
            <p:spPr>
              <a:xfrm>
                <a:off x="6634161" y="444823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8ACBF6F7-A0B9-4B90-B3FB-9A3DE90D6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61" y="4448237"/>
                <a:ext cx="47371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F346C29-3D24-4D13-B518-84F11F2AB14E}"/>
                  </a:ext>
                </a:extLst>
              </p:cNvPr>
              <p:cNvSpPr txBox="1"/>
              <p:nvPr/>
            </p:nvSpPr>
            <p:spPr>
              <a:xfrm>
                <a:off x="6895013" y="340243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F346C29-3D24-4D13-B518-84F11F2AB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013" y="3402437"/>
                <a:ext cx="47371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E085D9F-E5B9-4A04-A7F5-E4DBBB3EB4B7}"/>
                  </a:ext>
                </a:extLst>
              </p:cNvPr>
              <p:cNvSpPr txBox="1"/>
              <p:nvPr/>
            </p:nvSpPr>
            <p:spPr>
              <a:xfrm>
                <a:off x="5388963" y="3031627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E085D9F-E5B9-4A04-A7F5-E4DBBB3EB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963" y="3031627"/>
                <a:ext cx="46839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4D6F1E5-BFE0-4B90-B982-3E052BAE8165}"/>
              </a:ext>
            </a:extLst>
          </p:cNvPr>
          <p:cNvCxnSpPr>
            <a:cxnSpLocks/>
          </p:cNvCxnSpPr>
          <p:nvPr/>
        </p:nvCxnSpPr>
        <p:spPr>
          <a:xfrm flipH="1" flipV="1">
            <a:off x="9486985" y="3231997"/>
            <a:ext cx="772358" cy="355106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6E9B13D-A622-4E5F-A1A3-C69E9EB0E72F}"/>
              </a:ext>
            </a:extLst>
          </p:cNvPr>
          <p:cNvCxnSpPr>
            <a:cxnSpLocks/>
          </p:cNvCxnSpPr>
          <p:nvPr/>
        </p:nvCxnSpPr>
        <p:spPr>
          <a:xfrm flipH="1" flipV="1">
            <a:off x="8590340" y="4386094"/>
            <a:ext cx="1376040" cy="6214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295BFE7-941E-4EC5-8466-AEA9CC36DEED}"/>
              </a:ext>
            </a:extLst>
          </p:cNvPr>
          <p:cNvCxnSpPr>
            <a:cxnSpLocks/>
          </p:cNvCxnSpPr>
          <p:nvPr/>
        </p:nvCxnSpPr>
        <p:spPr>
          <a:xfrm flipH="1">
            <a:off x="9966382" y="3590061"/>
            <a:ext cx="292963" cy="858176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3DDF4D1-7F76-466B-94A7-76507A72348C}"/>
              </a:ext>
            </a:extLst>
          </p:cNvPr>
          <p:cNvCxnSpPr>
            <a:cxnSpLocks/>
          </p:cNvCxnSpPr>
          <p:nvPr/>
        </p:nvCxnSpPr>
        <p:spPr>
          <a:xfrm flipH="1" flipV="1">
            <a:off x="9486987" y="3229042"/>
            <a:ext cx="479395" cy="121919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7B81B67-190C-4E98-A700-9FB0D42A5BE3}"/>
                  </a:ext>
                </a:extLst>
              </p:cNvPr>
              <p:cNvSpPr txBox="1"/>
              <p:nvPr/>
            </p:nvSpPr>
            <p:spPr>
              <a:xfrm>
                <a:off x="8121944" y="444823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7B81B67-190C-4E98-A700-9FB0D42A5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44" y="4448237"/>
                <a:ext cx="47371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FE1453D-9B8C-4DC7-88C4-4FC523AC5520}"/>
                  </a:ext>
                </a:extLst>
              </p:cNvPr>
              <p:cNvSpPr txBox="1"/>
              <p:nvPr/>
            </p:nvSpPr>
            <p:spPr>
              <a:xfrm>
                <a:off x="10025146" y="444823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FE1453D-9B8C-4DC7-88C4-4FC523AC5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146" y="4448237"/>
                <a:ext cx="47371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7C1AC7E-18F5-463E-9AC9-398748DC0630}"/>
                  </a:ext>
                </a:extLst>
              </p:cNvPr>
              <p:cNvSpPr txBox="1"/>
              <p:nvPr/>
            </p:nvSpPr>
            <p:spPr>
              <a:xfrm>
                <a:off x="10285998" y="3402437"/>
                <a:ext cx="4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7C1AC7E-18F5-463E-9AC9-398748DC0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998" y="3402437"/>
                <a:ext cx="47371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AAE6C85-BDD2-43D9-8A1C-ED99415D7354}"/>
                  </a:ext>
                </a:extLst>
              </p:cNvPr>
              <p:cNvSpPr txBox="1"/>
              <p:nvPr/>
            </p:nvSpPr>
            <p:spPr>
              <a:xfrm>
                <a:off x="8779948" y="3031627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AAE6C85-BDD2-43D9-8A1C-ED99415D7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948" y="3031627"/>
                <a:ext cx="46839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E06A654-EAC7-402F-B097-78FED12634AF}"/>
                  </a:ext>
                </a:extLst>
              </p:cNvPr>
              <p:cNvSpPr txBox="1"/>
              <p:nvPr/>
            </p:nvSpPr>
            <p:spPr>
              <a:xfrm>
                <a:off x="2340137" y="2225240"/>
                <a:ext cx="646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E06A654-EAC7-402F-B097-78FED1263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137" y="2225240"/>
                <a:ext cx="646331" cy="276999"/>
              </a:xfrm>
              <a:prstGeom prst="rect">
                <a:avLst/>
              </a:prstGeom>
              <a:blipFill>
                <a:blip r:embed="rId26"/>
                <a:stretch>
                  <a:fillRect l="-11321" t="-2222" r="-1226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EA3EDAA-677D-4D7D-8DAF-DFB023C647F4}"/>
                  </a:ext>
                </a:extLst>
              </p:cNvPr>
              <p:cNvSpPr txBox="1"/>
              <p:nvPr/>
            </p:nvSpPr>
            <p:spPr>
              <a:xfrm>
                <a:off x="5534195" y="2256945"/>
                <a:ext cx="641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EA3EDAA-677D-4D7D-8DAF-DFB023C64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95" y="2256945"/>
                <a:ext cx="641138" cy="276999"/>
              </a:xfrm>
              <a:prstGeom prst="rect">
                <a:avLst/>
              </a:prstGeom>
              <a:blipFill>
                <a:blip r:embed="rId27"/>
                <a:stretch>
                  <a:fillRect l="-12381" t="-2174" r="-1238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75709A3D-AA33-431F-829A-6E091A97F13E}"/>
                  </a:ext>
                </a:extLst>
              </p:cNvPr>
              <p:cNvSpPr txBox="1"/>
              <p:nvPr/>
            </p:nvSpPr>
            <p:spPr>
              <a:xfrm>
                <a:off x="9166418" y="2274251"/>
                <a:ext cx="651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75709A3D-AA33-431F-829A-6E091A97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418" y="2274251"/>
                <a:ext cx="651525" cy="276999"/>
              </a:xfrm>
              <a:prstGeom prst="rect">
                <a:avLst/>
              </a:prstGeom>
              <a:blipFill>
                <a:blip r:embed="rId28"/>
                <a:stretch>
                  <a:fillRect l="-11215" t="-2174" r="-1215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76625E5-0452-4F06-A572-5063221AE7C1}"/>
                  </a:ext>
                </a:extLst>
              </p:cNvPr>
              <p:cNvSpPr txBox="1"/>
              <p:nvPr/>
            </p:nvSpPr>
            <p:spPr>
              <a:xfrm>
                <a:off x="2164891" y="5004818"/>
                <a:ext cx="895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76625E5-0452-4F06-A572-5063221AE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891" y="5004818"/>
                <a:ext cx="895373" cy="276999"/>
              </a:xfrm>
              <a:prstGeom prst="rect">
                <a:avLst/>
              </a:prstGeom>
              <a:blipFill>
                <a:blip r:embed="rId29"/>
                <a:stretch>
                  <a:fillRect l="-8163" t="-2222" r="-88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F6259CCB-2042-46E7-B88C-167E3582E0C4}"/>
                  </a:ext>
                </a:extLst>
              </p:cNvPr>
              <p:cNvSpPr txBox="1"/>
              <p:nvPr/>
            </p:nvSpPr>
            <p:spPr>
              <a:xfrm>
                <a:off x="5388965" y="5004818"/>
                <a:ext cx="8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F6259CCB-2042-46E7-B88C-167E3582E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965" y="5004818"/>
                <a:ext cx="892167" cy="276999"/>
              </a:xfrm>
              <a:prstGeom prst="rect">
                <a:avLst/>
              </a:prstGeom>
              <a:blipFill>
                <a:blip r:embed="rId30"/>
                <a:stretch>
                  <a:fillRect l="-8219" t="-2222" r="-890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005E3AC-AB00-4DB9-9387-35834A2719D3}"/>
                  </a:ext>
                </a:extLst>
              </p:cNvPr>
              <p:cNvSpPr txBox="1"/>
              <p:nvPr/>
            </p:nvSpPr>
            <p:spPr>
              <a:xfrm>
                <a:off x="8741086" y="5004819"/>
                <a:ext cx="1649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∩{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005E3AC-AB00-4DB9-9387-35834A271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086" y="5004819"/>
                <a:ext cx="1649682" cy="276999"/>
              </a:xfrm>
              <a:prstGeom prst="rect">
                <a:avLst/>
              </a:prstGeom>
              <a:blipFill>
                <a:blip r:embed="rId31"/>
                <a:stretch>
                  <a:fillRect l="-4428" t="-2222" r="-4428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椭圆 110">
            <a:extLst>
              <a:ext uri="{FF2B5EF4-FFF2-40B4-BE49-F238E27FC236}">
                <a16:creationId xmlns:a16="http://schemas.microsoft.com/office/drawing/2014/main" id="{F09797B0-C9F4-46C9-BE55-FBE401914FF6}"/>
              </a:ext>
            </a:extLst>
          </p:cNvPr>
          <p:cNvSpPr/>
          <p:nvPr/>
        </p:nvSpPr>
        <p:spPr>
          <a:xfrm rot="20010165">
            <a:off x="1693949" y="3679204"/>
            <a:ext cx="2397118" cy="49333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00C6133C-980E-40EF-912D-1C5F6AAD4A5E}"/>
                  </a:ext>
                </a:extLst>
              </p:cNvPr>
              <p:cNvSpPr txBox="1"/>
              <p:nvPr/>
            </p:nvSpPr>
            <p:spPr>
              <a:xfrm>
                <a:off x="721699" y="3400959"/>
                <a:ext cx="62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00C6133C-980E-40EF-912D-1C5F6AAD4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99" y="3400959"/>
                <a:ext cx="623677" cy="369332"/>
              </a:xfrm>
              <a:prstGeom prst="rect">
                <a:avLst/>
              </a:prstGeom>
              <a:blipFill>
                <a:blip r:embed="rId3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48980E4-0D33-4736-BA78-22C4F3FAB4A8}"/>
              </a:ext>
            </a:extLst>
          </p:cNvPr>
          <p:cNvCxnSpPr>
            <a:cxnSpLocks/>
          </p:cNvCxnSpPr>
          <p:nvPr/>
        </p:nvCxnSpPr>
        <p:spPr>
          <a:xfrm>
            <a:off x="1290335" y="3663536"/>
            <a:ext cx="838928" cy="245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7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66</Words>
  <Application>Microsoft Office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文迪</dc:creator>
  <cp:lastModifiedBy>陈 文迪</cp:lastModifiedBy>
  <cp:revision>4</cp:revision>
  <dcterms:created xsi:type="dcterms:W3CDTF">2021-03-20T06:38:31Z</dcterms:created>
  <dcterms:modified xsi:type="dcterms:W3CDTF">2021-03-20T06:47:33Z</dcterms:modified>
</cp:coreProperties>
</file>