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4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4411"/>
            <a:ext cx="91440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23490"/>
            <a:ext cx="9144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6753"/>
            <a:ext cx="2628900" cy="52010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6753"/>
            <a:ext cx="7734300" cy="52010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1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0058"/>
            <a:ext cx="105156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07145"/>
            <a:ext cx="105156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3765"/>
            <a:ext cx="5181600" cy="38940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3765"/>
            <a:ext cx="5181600" cy="38940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5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6754"/>
            <a:ext cx="10515600" cy="1186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4485"/>
            <a:ext cx="5157787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41810"/>
            <a:ext cx="5157787" cy="32973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4485"/>
            <a:ext cx="5183188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1810"/>
            <a:ext cx="5183188" cy="32973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3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8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3654"/>
            <a:ext cx="617220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0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3654"/>
            <a:ext cx="617220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6754"/>
            <a:ext cx="105156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3765"/>
            <a:ext cx="105156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F7EE-5408-4FB3-B352-9B5E141AD75D}" type="datetimeFigureOut">
              <a:rPr lang="zh-CN" altLang="en-US" smtClean="0"/>
              <a:t>2021-03-27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88345"/>
            <a:ext cx="41148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F7E7-F547-4490-8A2D-067DA3FE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3E075ED-2642-41BC-A70F-698E15A5BB1B}"/>
              </a:ext>
            </a:extLst>
          </p:cNvPr>
          <p:cNvSpPr/>
          <p:nvPr/>
        </p:nvSpPr>
        <p:spPr>
          <a:xfrm>
            <a:off x="5880100" y="93301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k5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D175A6-9A7D-49D7-929E-2773BB93E822}"/>
              </a:ext>
            </a:extLst>
          </p:cNvPr>
          <p:cNvCxnSpPr>
            <a:cxnSpLocks/>
            <a:stCxn id="4" idx="3"/>
            <a:endCxn id="20" idx="7"/>
          </p:cNvCxnSpPr>
          <p:nvPr/>
        </p:nvCxnSpPr>
        <p:spPr>
          <a:xfrm flipH="1">
            <a:off x="4848023" y="603620"/>
            <a:ext cx="1121351" cy="7130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ACA094-05A5-4FAE-98E0-C80F79DEB1DA}"/>
              </a:ext>
            </a:extLst>
          </p:cNvPr>
          <p:cNvCxnSpPr>
            <a:cxnSpLocks/>
            <a:stCxn id="4" idx="5"/>
            <a:endCxn id="26" idx="1"/>
          </p:cNvCxnSpPr>
          <p:nvPr/>
        </p:nvCxnSpPr>
        <p:spPr>
          <a:xfrm>
            <a:off x="6400426" y="603621"/>
            <a:ext cx="1121354" cy="6782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D075C28-85CB-4E43-96FB-A2C6FE88A924}"/>
              </a:ext>
            </a:extLst>
          </p:cNvPr>
          <p:cNvSpPr/>
          <p:nvPr/>
        </p:nvSpPr>
        <p:spPr>
          <a:xfrm>
            <a:off x="4327696" y="1229094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k2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C6492A4-3A46-414F-A269-6E34D055FF66}"/>
              </a:ext>
            </a:extLst>
          </p:cNvPr>
          <p:cNvSpPr/>
          <p:nvPr/>
        </p:nvSpPr>
        <p:spPr>
          <a:xfrm>
            <a:off x="7432507" y="1194289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k7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AEC0BB-9818-4A85-B912-4F1428FE6898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3859221" y="1739414"/>
            <a:ext cx="557748" cy="8143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27266DB-8531-4A59-B095-A189ED51B076}"/>
              </a:ext>
            </a:extLst>
          </p:cNvPr>
          <p:cNvSpPr/>
          <p:nvPr/>
        </p:nvSpPr>
        <p:spPr>
          <a:xfrm>
            <a:off x="3554422" y="2553799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64059E6-D6C9-4954-9F3A-EC2675CB0689}"/>
              </a:ext>
            </a:extLst>
          </p:cNvPr>
          <p:cNvSpPr/>
          <p:nvPr/>
        </p:nvSpPr>
        <p:spPr>
          <a:xfrm>
            <a:off x="5103897" y="2559664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k3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99C369A-6545-46FD-BC29-403F1BDF7FC7}"/>
              </a:ext>
            </a:extLst>
          </p:cNvPr>
          <p:cNvCxnSpPr>
            <a:cxnSpLocks/>
            <a:stCxn id="20" idx="5"/>
            <a:endCxn id="30" idx="0"/>
          </p:cNvCxnSpPr>
          <p:nvPr/>
        </p:nvCxnSpPr>
        <p:spPr>
          <a:xfrm>
            <a:off x="4848023" y="1739413"/>
            <a:ext cx="560675" cy="820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64E57E8-FDF0-4D02-AD43-7599A734CEBF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6961104" y="1704608"/>
            <a:ext cx="560676" cy="8491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96F71392-B280-491C-AFEA-A1216A25811B}"/>
              </a:ext>
            </a:extLst>
          </p:cNvPr>
          <p:cNvSpPr/>
          <p:nvPr/>
        </p:nvSpPr>
        <p:spPr>
          <a:xfrm>
            <a:off x="6656305" y="2553799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k6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994F4F8-264A-44A3-AB89-76FFCE4E4F81}"/>
              </a:ext>
            </a:extLst>
          </p:cNvPr>
          <p:cNvSpPr/>
          <p:nvPr/>
        </p:nvSpPr>
        <p:spPr>
          <a:xfrm>
            <a:off x="8205780" y="2559663"/>
            <a:ext cx="609602" cy="6151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d7</a:t>
            </a:r>
            <a:endParaRPr lang="zh-CN" altLang="en-US" sz="17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8D830B0-413F-4DC5-B84D-33B57C91FE3C}"/>
              </a:ext>
            </a:extLst>
          </p:cNvPr>
          <p:cNvCxnSpPr>
            <a:cxnSpLocks/>
            <a:stCxn id="26" idx="5"/>
            <a:endCxn id="47" idx="0"/>
          </p:cNvCxnSpPr>
          <p:nvPr/>
        </p:nvCxnSpPr>
        <p:spPr>
          <a:xfrm>
            <a:off x="7952833" y="1704609"/>
            <a:ext cx="557748" cy="8550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630B5F7-FD69-4403-9D2D-51ECC91234A3}"/>
              </a:ext>
            </a:extLst>
          </p:cNvPr>
          <p:cNvCxnSpPr>
            <a:cxnSpLocks/>
            <a:stCxn id="28" idx="3"/>
            <a:endCxn id="53" idx="0"/>
          </p:cNvCxnSpPr>
          <p:nvPr/>
        </p:nvCxnSpPr>
        <p:spPr>
          <a:xfrm flipH="1">
            <a:off x="3398531" y="3064119"/>
            <a:ext cx="245165" cy="8264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E35B0DC2-4714-4079-A37A-22197BB4C63D}"/>
              </a:ext>
            </a:extLst>
          </p:cNvPr>
          <p:cNvSpPr/>
          <p:nvPr/>
        </p:nvSpPr>
        <p:spPr>
          <a:xfrm>
            <a:off x="3093730" y="3890593"/>
            <a:ext cx="609601" cy="5978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d0</a:t>
            </a:r>
            <a:endParaRPr lang="zh-CN" altLang="en-US" sz="17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9233649-8F68-4C45-A9C2-6C2D7E29A484}"/>
              </a:ext>
            </a:extLst>
          </p:cNvPr>
          <p:cNvSpPr/>
          <p:nvPr/>
        </p:nvSpPr>
        <p:spPr>
          <a:xfrm>
            <a:off x="3960311" y="3890593"/>
            <a:ext cx="597786" cy="5978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d1</a:t>
            </a:r>
            <a:endParaRPr lang="zh-CN" altLang="en-US" sz="17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1930EA7-579A-448A-A41C-080E82A60198}"/>
              </a:ext>
            </a:extLst>
          </p:cNvPr>
          <p:cNvCxnSpPr>
            <a:cxnSpLocks/>
            <a:stCxn id="28" idx="5"/>
            <a:endCxn id="54" idx="0"/>
          </p:cNvCxnSpPr>
          <p:nvPr/>
        </p:nvCxnSpPr>
        <p:spPr>
          <a:xfrm>
            <a:off x="4074748" y="3064119"/>
            <a:ext cx="184456" cy="8264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147195CC-8A22-4143-A67C-D438EBB38534}"/>
              </a:ext>
            </a:extLst>
          </p:cNvPr>
          <p:cNvSpPr/>
          <p:nvPr/>
        </p:nvSpPr>
        <p:spPr>
          <a:xfrm>
            <a:off x="5138673" y="5344987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d3</a:t>
            </a:r>
            <a:endParaRPr lang="zh-CN" altLang="en-US" sz="17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B637811-CD43-4459-AFAF-64CFBE2E368F}"/>
              </a:ext>
            </a:extLst>
          </p:cNvPr>
          <p:cNvSpPr/>
          <p:nvPr/>
        </p:nvSpPr>
        <p:spPr>
          <a:xfrm>
            <a:off x="5945614" y="5366832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d4</a:t>
            </a:r>
            <a:endParaRPr lang="zh-CN" altLang="en-US" sz="17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2FAF715-3A82-4033-8DEA-2CD4B53ACB34}"/>
              </a:ext>
            </a:extLst>
          </p:cNvPr>
          <p:cNvCxnSpPr>
            <a:cxnSpLocks/>
            <a:stCxn id="67" idx="5"/>
            <a:endCxn id="60" idx="0"/>
          </p:cNvCxnSpPr>
          <p:nvPr/>
        </p:nvCxnSpPr>
        <p:spPr>
          <a:xfrm>
            <a:off x="6053074" y="4400913"/>
            <a:ext cx="197341" cy="965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7D6B4E8-7B47-4AB4-ADB6-30286E63A404}"/>
              </a:ext>
            </a:extLst>
          </p:cNvPr>
          <p:cNvCxnSpPr>
            <a:cxnSpLocks/>
            <a:stCxn id="30" idx="3"/>
            <a:endCxn id="66" idx="0"/>
          </p:cNvCxnSpPr>
          <p:nvPr/>
        </p:nvCxnSpPr>
        <p:spPr>
          <a:xfrm flipH="1">
            <a:off x="4982780" y="3069984"/>
            <a:ext cx="210390" cy="820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C47CFA07-FBF6-4B3D-935C-E128FA843496}"/>
              </a:ext>
            </a:extLst>
          </p:cNvPr>
          <p:cNvSpPr/>
          <p:nvPr/>
        </p:nvSpPr>
        <p:spPr>
          <a:xfrm>
            <a:off x="4677980" y="3890593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d2</a:t>
            </a:r>
            <a:endParaRPr lang="zh-CN" altLang="en-US" sz="17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75B41A6-9366-4DAE-AD42-1959A8065EF2}"/>
              </a:ext>
            </a:extLst>
          </p:cNvPr>
          <p:cNvSpPr/>
          <p:nvPr/>
        </p:nvSpPr>
        <p:spPr>
          <a:xfrm>
            <a:off x="5532747" y="3890593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k4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A9C30ED-0079-416D-B5C6-7F2625EB6F1E}"/>
              </a:ext>
            </a:extLst>
          </p:cNvPr>
          <p:cNvCxnSpPr>
            <a:cxnSpLocks/>
            <a:stCxn id="30" idx="5"/>
            <a:endCxn id="67" idx="0"/>
          </p:cNvCxnSpPr>
          <p:nvPr/>
        </p:nvCxnSpPr>
        <p:spPr>
          <a:xfrm>
            <a:off x="5624223" y="3069984"/>
            <a:ext cx="213324" cy="820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B851569-2170-4C03-B217-3CA42083B61E}"/>
              </a:ext>
            </a:extLst>
          </p:cNvPr>
          <p:cNvCxnSpPr>
            <a:cxnSpLocks/>
            <a:stCxn id="46" idx="3"/>
            <a:endCxn id="77" idx="0"/>
          </p:cNvCxnSpPr>
          <p:nvPr/>
        </p:nvCxnSpPr>
        <p:spPr>
          <a:xfrm flipH="1">
            <a:off x="6555216" y="3064119"/>
            <a:ext cx="190363" cy="8264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EE855C51-4E59-4898-AE14-D5BD83E6CC78}"/>
              </a:ext>
            </a:extLst>
          </p:cNvPr>
          <p:cNvSpPr/>
          <p:nvPr/>
        </p:nvSpPr>
        <p:spPr>
          <a:xfrm>
            <a:off x="6250415" y="3890592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d5</a:t>
            </a:r>
            <a:endParaRPr lang="zh-CN" altLang="en-US" sz="17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5491D640-A1AD-419F-847A-18244E267E72}"/>
              </a:ext>
            </a:extLst>
          </p:cNvPr>
          <p:cNvSpPr/>
          <p:nvPr/>
        </p:nvSpPr>
        <p:spPr>
          <a:xfrm>
            <a:off x="7067846" y="3907817"/>
            <a:ext cx="609601" cy="5978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/>
              <a:t>d6</a:t>
            </a:r>
            <a:endParaRPr lang="zh-CN" altLang="en-US" sz="17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C8BDCB6-0631-44B6-BB9A-5FCD865B201E}"/>
              </a:ext>
            </a:extLst>
          </p:cNvPr>
          <p:cNvCxnSpPr>
            <a:cxnSpLocks/>
            <a:stCxn id="46" idx="5"/>
            <a:endCxn id="78" idx="0"/>
          </p:cNvCxnSpPr>
          <p:nvPr/>
        </p:nvCxnSpPr>
        <p:spPr>
          <a:xfrm>
            <a:off x="7176632" y="3064118"/>
            <a:ext cx="196015" cy="8436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87DF5BCD-7362-430F-852D-4606E5C18106}"/>
              </a:ext>
            </a:extLst>
          </p:cNvPr>
          <p:cNvCxnSpPr>
            <a:cxnSpLocks/>
            <a:stCxn id="67" idx="3"/>
            <a:endCxn id="59" idx="0"/>
          </p:cNvCxnSpPr>
          <p:nvPr/>
        </p:nvCxnSpPr>
        <p:spPr>
          <a:xfrm flipH="1">
            <a:off x="5443474" y="4400912"/>
            <a:ext cx="178547" cy="9440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9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15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文迪</dc:creator>
  <cp:lastModifiedBy>陈 文迪</cp:lastModifiedBy>
  <cp:revision>2</cp:revision>
  <dcterms:created xsi:type="dcterms:W3CDTF">2021-03-27T10:53:15Z</dcterms:created>
  <dcterms:modified xsi:type="dcterms:W3CDTF">2021-03-27T11:01:59Z</dcterms:modified>
</cp:coreProperties>
</file>