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0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4243"/>
            <a:ext cx="914400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1551"/>
            <a:ext cx="914400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9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1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7901"/>
            <a:ext cx="2628900" cy="44234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7901"/>
            <a:ext cx="7734300" cy="442345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6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7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1301"/>
            <a:ext cx="10515600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93092"/>
            <a:ext cx="10515600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8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503"/>
            <a:ext cx="5181600" cy="33118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503"/>
            <a:ext cx="5181600" cy="33118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4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7901"/>
            <a:ext cx="10515600" cy="1008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9552"/>
            <a:ext cx="515778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06640"/>
            <a:ext cx="5157787" cy="28043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9552"/>
            <a:ext cx="518318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06640"/>
            <a:ext cx="5183188" cy="28043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2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0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1541"/>
            <a:ext cx="6172200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1541"/>
            <a:ext cx="6172200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7901"/>
            <a:ext cx="105156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03"/>
            <a:ext cx="105156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0780-D533-407B-820E-94B17645D440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37889"/>
            <a:ext cx="41148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10D6-DF86-468B-86A3-5C5610B3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3910F1-2839-472F-99DF-063C3B56A613}"/>
              </a:ext>
            </a:extLst>
          </p:cNvPr>
          <p:cNvSpPr/>
          <p:nvPr/>
        </p:nvSpPr>
        <p:spPr>
          <a:xfrm>
            <a:off x="2694117" y="656860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36EBB1-5DFC-41DB-93A2-7489273FC8A3}"/>
              </a:ext>
            </a:extLst>
          </p:cNvPr>
          <p:cNvSpPr/>
          <p:nvPr/>
        </p:nvSpPr>
        <p:spPr>
          <a:xfrm>
            <a:off x="1691472" y="1987794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7FE72D-080C-4F88-9D4E-52D14C83EF95}"/>
              </a:ext>
            </a:extLst>
          </p:cNvPr>
          <p:cNvSpPr/>
          <p:nvPr/>
        </p:nvSpPr>
        <p:spPr>
          <a:xfrm>
            <a:off x="1037234" y="3341444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713CB1-3CE8-40B7-8518-1B53601F168D}"/>
              </a:ext>
            </a:extLst>
          </p:cNvPr>
          <p:cNvSpPr/>
          <p:nvPr/>
        </p:nvSpPr>
        <p:spPr>
          <a:xfrm>
            <a:off x="2389316" y="3341444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77BEEC-1FBD-421C-8E0D-61D8A997BB1A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996272" y="1167179"/>
            <a:ext cx="787118" cy="8206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0489402-3404-49FF-9F84-A2DDA2C56AE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342035" y="2498113"/>
            <a:ext cx="438711" cy="8433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10BEB08-1238-448A-B15C-34D9BF5FE23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2211798" y="2498113"/>
            <a:ext cx="482318" cy="8433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6DC44DB-459C-4324-A8CC-C583259A8D30}"/>
              </a:ext>
            </a:extLst>
          </p:cNvPr>
          <p:cNvCxnSpPr>
            <a:cxnSpLocks/>
            <a:stCxn id="35" idx="0"/>
            <a:endCxn id="4" idx="5"/>
          </p:cNvCxnSpPr>
          <p:nvPr/>
        </p:nvCxnSpPr>
        <p:spPr>
          <a:xfrm flipH="1" flipV="1">
            <a:off x="3214444" y="1167179"/>
            <a:ext cx="969251" cy="825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2E646D9-4CDD-4DF6-A139-2D684F793ECD}"/>
              </a:ext>
            </a:extLst>
          </p:cNvPr>
          <p:cNvSpPr/>
          <p:nvPr/>
        </p:nvSpPr>
        <p:spPr>
          <a:xfrm>
            <a:off x="3303717" y="1992923"/>
            <a:ext cx="1759954" cy="1233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5DE1F7D-11B0-46CE-998F-03EC98BD8D65}"/>
              </a:ext>
            </a:extLst>
          </p:cNvPr>
          <p:cNvSpPr/>
          <p:nvPr/>
        </p:nvSpPr>
        <p:spPr>
          <a:xfrm>
            <a:off x="8546494" y="656860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85CFD27-8897-46BC-9BCA-7AFF823D403F}"/>
              </a:ext>
            </a:extLst>
          </p:cNvPr>
          <p:cNvSpPr/>
          <p:nvPr/>
        </p:nvSpPr>
        <p:spPr>
          <a:xfrm>
            <a:off x="7543849" y="1987794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C279381-A736-4A92-B4CF-25327092EF1D}"/>
              </a:ext>
            </a:extLst>
          </p:cNvPr>
          <p:cNvSpPr/>
          <p:nvPr/>
        </p:nvSpPr>
        <p:spPr>
          <a:xfrm>
            <a:off x="6889611" y="3341444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D08CEF-D5BF-4998-979B-FF8BD27D2851}"/>
              </a:ext>
            </a:extLst>
          </p:cNvPr>
          <p:cNvSpPr/>
          <p:nvPr/>
        </p:nvSpPr>
        <p:spPr>
          <a:xfrm>
            <a:off x="8241693" y="3341444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9C9409A-A258-4C32-87E4-8F0A34B57B7A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H="1">
            <a:off x="7848649" y="1167179"/>
            <a:ext cx="787118" cy="8206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DE68146-F929-4DD6-A5AF-A1A9E703C3D7}"/>
              </a:ext>
            </a:extLst>
          </p:cNvPr>
          <p:cNvCxnSpPr>
            <a:cxnSpLocks/>
            <a:stCxn id="38" idx="3"/>
            <a:endCxn id="39" idx="0"/>
          </p:cNvCxnSpPr>
          <p:nvPr/>
        </p:nvCxnSpPr>
        <p:spPr>
          <a:xfrm flipH="1">
            <a:off x="7194412" y="2498113"/>
            <a:ext cx="438711" cy="8433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6492D23-51DE-4539-BC47-2F1757B55C1C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8064175" y="2498113"/>
            <a:ext cx="482318" cy="8433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D431B28-D7AD-4074-B66B-4D91A4CD8185}"/>
              </a:ext>
            </a:extLst>
          </p:cNvPr>
          <p:cNvCxnSpPr>
            <a:cxnSpLocks/>
            <a:stCxn id="45" idx="0"/>
            <a:endCxn id="37" idx="5"/>
          </p:cNvCxnSpPr>
          <p:nvPr/>
        </p:nvCxnSpPr>
        <p:spPr>
          <a:xfrm flipH="1" flipV="1">
            <a:off x="9066821" y="1167179"/>
            <a:ext cx="969251" cy="825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2AA66BE-CE26-4EE5-BE43-7C1569C677EA}"/>
              </a:ext>
            </a:extLst>
          </p:cNvPr>
          <p:cNvSpPr/>
          <p:nvPr/>
        </p:nvSpPr>
        <p:spPr>
          <a:xfrm>
            <a:off x="9156094" y="1992923"/>
            <a:ext cx="1759954" cy="1233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EDD50A2-86BD-462E-9653-497435BCDB30}"/>
                  </a:ext>
                </a:extLst>
              </p:cNvPr>
              <p:cNvSpPr txBox="1"/>
              <p:nvPr/>
            </p:nvSpPr>
            <p:spPr>
              <a:xfrm>
                <a:off x="4914201" y="1441553"/>
                <a:ext cx="5594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EDD50A2-86BD-462E-9653-497435BC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201" y="1441553"/>
                <a:ext cx="5594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939C11C-80E6-451A-B706-BFBB947B8DC4}"/>
                  </a:ext>
                </a:extLst>
              </p:cNvPr>
              <p:cNvSpPr txBox="1"/>
              <p:nvPr/>
            </p:nvSpPr>
            <p:spPr>
              <a:xfrm>
                <a:off x="10731031" y="1441553"/>
                <a:ext cx="5594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939C11C-80E6-451A-B706-BFBB947B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031" y="1441553"/>
                <a:ext cx="55945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5ABB1EB-ED86-44F9-81E2-8F88F15D1417}"/>
                  </a:ext>
                </a:extLst>
              </p:cNvPr>
              <p:cNvSpPr txBox="1"/>
              <p:nvPr/>
            </p:nvSpPr>
            <p:spPr>
              <a:xfrm>
                <a:off x="2609532" y="4479650"/>
                <a:ext cx="5594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5ABB1EB-ED86-44F9-81E2-8F88F15D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532" y="4479650"/>
                <a:ext cx="55945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5D91563-39DC-45A7-9A87-D2742B951094}"/>
                  </a:ext>
                </a:extLst>
              </p:cNvPr>
              <p:cNvSpPr txBox="1"/>
              <p:nvPr/>
            </p:nvSpPr>
            <p:spPr>
              <a:xfrm>
                <a:off x="7961964" y="4437824"/>
                <a:ext cx="5594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𝑡𝑟𝑒𝑒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5D91563-39DC-45A7-9A87-D2742B951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964" y="4437824"/>
                <a:ext cx="559456" cy="430887"/>
              </a:xfrm>
              <a:prstGeom prst="rect">
                <a:avLst/>
              </a:prstGeom>
              <a:blipFill>
                <a:blip r:embed="rId5"/>
                <a:stretch>
                  <a:fillRect r="-25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25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文迪</dc:creator>
  <cp:lastModifiedBy>陈 文迪</cp:lastModifiedBy>
  <cp:revision>1</cp:revision>
  <dcterms:created xsi:type="dcterms:W3CDTF">2021-03-27T07:32:01Z</dcterms:created>
  <dcterms:modified xsi:type="dcterms:W3CDTF">2021-03-27T07:37:59Z</dcterms:modified>
</cp:coreProperties>
</file>