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D2FE0-C322-4516-AC45-4E450828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85962-4ADA-4C7D-B738-5D0817A33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C2B50-55B7-4400-8BAF-34D1698A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47762-0735-4EE5-96D0-D554400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53A12-6FE6-4529-9A49-C61B43D2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B5C9-8D58-4AE5-BB00-76DE60C4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595BD-44FB-4171-BAE6-3264AC648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B71C3-2E31-4B7B-A50D-EB60EF4F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369CC-D223-4F19-A8EA-BE2E3CE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C457-2862-4FCF-8CC9-A16189E1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113D6-8784-4DF7-9D57-79BBDFE5E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7B4A2-2F20-42C2-814A-2BF9CEE1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F305-E6A7-4BB0-9733-81D26F26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27768-6B41-48AF-A521-DCA8625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62ADB-1DC3-4E38-96F1-C54FC18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4891A-BFFE-4805-945D-77D3F15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3B781-5C1D-49EF-9B55-594943D0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9FAF8-3EAE-4086-9C36-D90AC09D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8F2BF-B070-4268-8D6E-99C448A5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F87A8-9255-4DCC-91C9-642CE43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B580-0158-4517-9F8E-7833272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049A8-36DA-487D-B3DA-B647A9DC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DE754-376C-47FC-8F8B-C26B7076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7ACA-262D-4054-B8ED-B2C9A8B8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D46C-A4E0-4454-877D-56C17C89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1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6E026-0D73-4D53-8415-DB288A7D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6E40D-3C9B-4A85-87D9-C2CC9B7E0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CB17D-97A2-4D28-A76F-8E966955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645BD-C1D0-4689-AA13-3E4AA30A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CCC8A-7330-4695-A2F4-B59DE04B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EDE61-4D7D-49EB-8CBE-09A0BF21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07F6-1F39-4AE7-8816-D37EABF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D7BA4-726D-4007-BC6D-033BA3EC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331A1-035A-48A1-9DED-0B5784F0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26C6A-F85C-4418-9FA9-25D4F2202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95140-1D71-479A-B745-9E611AC93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B140C-2117-40E6-94B7-5A5A7719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E35CEA-5D56-44DC-B1A1-5EEB6D3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4D0FA1-8220-4DBC-9FEE-BDB0F2B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7CF4-596B-4731-9E9E-0D05A6AA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33A6F-CCE9-4682-9A65-0C02B00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FD7F6-5C1E-4751-9C6A-EF71B596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23AB7-0E39-47AB-9BD0-A8C9BE34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FD4CB-C0C0-43F4-8966-61EE0895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E08DA0-D723-49A9-A2B8-C8851289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0EC79-C5C4-4352-B200-5CD41F6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9486-A053-4071-B7BD-ED3BEC7B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5CBEE-88FC-432B-A4EE-6CD13B84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4C65F-943E-47B5-AF26-9A32BA6F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AA74B-DABC-4DE1-B8FF-CB22C41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1DC3B-7ED4-46A2-8569-BCF9151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7F8E0-CF7B-4AE7-910E-5990AC01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7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A704-19B6-427D-B3D1-A4123E00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B1513-7F0F-40B7-9A01-A99011569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3853A-38B8-4092-8D40-9E2A50E0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523CF-15C6-4059-9B85-92FB1518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B3C19-32B8-4409-9F24-EBF121F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19289-111F-42A3-8DB2-1893BAB8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A08D3E-04D5-4693-A7D8-42929F84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026D8-17AF-4978-9265-518CAF14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99773-356F-465F-AF2D-A2ED49D06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3688-EFDD-40B9-816A-6486A8CF0B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808F8-42CC-45A4-944E-207A62E4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B94D7-A6D2-413C-A974-3122E26A8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F6C6-E6F0-4446-AF25-3D866A972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E9B19D-FDEC-49E0-9588-1F495DACEABA}"/>
              </a:ext>
            </a:extLst>
          </p:cNvPr>
          <p:cNvSpPr/>
          <p:nvPr/>
        </p:nvSpPr>
        <p:spPr>
          <a:xfrm>
            <a:off x="281355" y="890957"/>
            <a:ext cx="108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205BCB-FCF7-4FBD-ACC6-B5C6C24EE02C}"/>
              </a:ext>
            </a:extLst>
          </p:cNvPr>
          <p:cNvSpPr/>
          <p:nvPr/>
        </p:nvSpPr>
        <p:spPr>
          <a:xfrm>
            <a:off x="1995045" y="890957"/>
            <a:ext cx="21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41B6C-A5C0-4952-B64E-B6B2DCB142D7}"/>
              </a:ext>
            </a:extLst>
          </p:cNvPr>
          <p:cNvSpPr/>
          <p:nvPr/>
        </p:nvSpPr>
        <p:spPr>
          <a:xfrm>
            <a:off x="4805767" y="890957"/>
            <a:ext cx="12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73EB9-DF29-4038-8387-A3921CF66425}"/>
              </a:ext>
            </a:extLst>
          </p:cNvPr>
          <p:cNvSpPr/>
          <p:nvPr/>
        </p:nvSpPr>
        <p:spPr>
          <a:xfrm>
            <a:off x="6942403" y="890957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9442D3-ED2E-4F34-93F6-4766F764D254}"/>
              </a:ext>
            </a:extLst>
          </p:cNvPr>
          <p:cNvSpPr/>
          <p:nvPr/>
        </p:nvSpPr>
        <p:spPr>
          <a:xfrm>
            <a:off x="8514698" y="890957"/>
            <a:ext cx="27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0CFBC1-B2C4-4061-8710-B81FDE60F05C}"/>
              </a:ext>
            </a:extLst>
          </p:cNvPr>
          <p:cNvSpPr txBox="1"/>
          <p:nvPr/>
        </p:nvSpPr>
        <p:spPr>
          <a:xfrm>
            <a:off x="140678" y="112914"/>
            <a:ext cx="284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first-fit: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D950A7-084D-43AC-91BE-FA3759665812}"/>
              </a:ext>
            </a:extLst>
          </p:cNvPr>
          <p:cNvSpPr txBox="1"/>
          <p:nvPr/>
        </p:nvSpPr>
        <p:spPr>
          <a:xfrm>
            <a:off x="507049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29C888-E598-4904-9C13-3206131301FC}"/>
              </a:ext>
            </a:extLst>
          </p:cNvPr>
          <p:cNvSpPr txBox="1"/>
          <p:nvPr/>
        </p:nvSpPr>
        <p:spPr>
          <a:xfrm>
            <a:off x="2754138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8F0057-6F38-46DE-8CB5-1DCA6ADAC3FE}"/>
              </a:ext>
            </a:extLst>
          </p:cNvPr>
          <p:cNvSpPr txBox="1"/>
          <p:nvPr/>
        </p:nvSpPr>
        <p:spPr>
          <a:xfrm>
            <a:off x="5166047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98AA2B-8A44-4B54-AFA5-86FA918897E7}"/>
              </a:ext>
            </a:extLst>
          </p:cNvPr>
          <p:cNvSpPr txBox="1"/>
          <p:nvPr/>
        </p:nvSpPr>
        <p:spPr>
          <a:xfrm>
            <a:off x="7033801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0A3E5E-8AA7-4B2B-A640-E292DFC90288}"/>
              </a:ext>
            </a:extLst>
          </p:cNvPr>
          <p:cNvSpPr txBox="1"/>
          <p:nvPr/>
        </p:nvSpPr>
        <p:spPr>
          <a:xfrm>
            <a:off x="9543791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3738B1-B858-410D-9FC2-31C8D691A511}"/>
              </a:ext>
            </a:extLst>
          </p:cNvPr>
          <p:cNvSpPr/>
          <p:nvPr/>
        </p:nvSpPr>
        <p:spPr>
          <a:xfrm>
            <a:off x="281355" y="890957"/>
            <a:ext cx="414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115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A5560D-AFAE-477C-81A8-0BD3AE768A60}"/>
              </a:ext>
            </a:extLst>
          </p:cNvPr>
          <p:cNvSpPr/>
          <p:nvPr/>
        </p:nvSpPr>
        <p:spPr>
          <a:xfrm>
            <a:off x="1980276" y="890957"/>
            <a:ext cx="18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500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AAC107-274C-49AB-B650-90A2AAD9C86E}"/>
              </a:ext>
            </a:extLst>
          </p:cNvPr>
          <p:cNvSpPr txBox="1"/>
          <p:nvPr/>
        </p:nvSpPr>
        <p:spPr>
          <a:xfrm>
            <a:off x="1472746" y="1050902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E4512B-5EBC-4AE5-801D-A99B71CAF329}"/>
              </a:ext>
            </a:extLst>
          </p:cNvPr>
          <p:cNvSpPr txBox="1"/>
          <p:nvPr/>
        </p:nvSpPr>
        <p:spPr>
          <a:xfrm>
            <a:off x="4249423" y="1050902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4FC35E-5C6E-4FAC-B4E5-F1C4469E897E}"/>
              </a:ext>
            </a:extLst>
          </p:cNvPr>
          <p:cNvSpPr txBox="1"/>
          <p:nvPr/>
        </p:nvSpPr>
        <p:spPr>
          <a:xfrm>
            <a:off x="6300908" y="1050902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B14D4D-C57D-4013-B15B-890E8D615204}"/>
              </a:ext>
            </a:extLst>
          </p:cNvPr>
          <p:cNvSpPr txBox="1"/>
          <p:nvPr/>
        </p:nvSpPr>
        <p:spPr>
          <a:xfrm>
            <a:off x="7807897" y="1050902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89997C-A089-4139-B9EE-DA105C552E72}"/>
              </a:ext>
            </a:extLst>
          </p:cNvPr>
          <p:cNvSpPr/>
          <p:nvPr/>
        </p:nvSpPr>
        <p:spPr>
          <a:xfrm>
            <a:off x="8514698" y="890957"/>
            <a:ext cx="12888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358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F55239-9D75-4C9D-8125-6401572D9016}"/>
              </a:ext>
            </a:extLst>
          </p:cNvPr>
          <p:cNvSpPr/>
          <p:nvPr/>
        </p:nvSpPr>
        <p:spPr>
          <a:xfrm>
            <a:off x="11571280" y="890957"/>
            <a:ext cx="45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9DD07A-835A-4274-9F38-6286334D3E2D}"/>
              </a:ext>
            </a:extLst>
          </p:cNvPr>
          <p:cNvSpPr txBox="1"/>
          <p:nvPr/>
        </p:nvSpPr>
        <p:spPr>
          <a:xfrm>
            <a:off x="11199850" y="1105386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B74E26-4737-419D-950C-85BA0C1AFD71}"/>
              </a:ext>
            </a:extLst>
          </p:cNvPr>
          <p:cNvSpPr txBox="1"/>
          <p:nvPr/>
        </p:nvSpPr>
        <p:spPr>
          <a:xfrm>
            <a:off x="11475373" y="192439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C03808-288C-4EEC-B381-0D535A4CBF91}"/>
              </a:ext>
            </a:extLst>
          </p:cNvPr>
          <p:cNvSpPr/>
          <p:nvPr/>
        </p:nvSpPr>
        <p:spPr>
          <a:xfrm>
            <a:off x="4805767" y="890957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200</a:t>
            </a:r>
            <a:endParaRPr lang="zh-CN" altLang="en-US" sz="11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C34927-BD5B-4EAC-9625-3B302126F5DB}"/>
              </a:ext>
            </a:extLst>
          </p:cNvPr>
          <p:cNvSpPr/>
          <p:nvPr/>
        </p:nvSpPr>
        <p:spPr>
          <a:xfrm>
            <a:off x="9797852" y="890957"/>
            <a:ext cx="135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375</a:t>
            </a:r>
            <a:endParaRPr lang="zh-CN" altLang="en-US" sz="11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2E9630-63B5-4716-8384-170ECBB30CBB}"/>
              </a:ext>
            </a:extLst>
          </p:cNvPr>
          <p:cNvSpPr/>
          <p:nvPr/>
        </p:nvSpPr>
        <p:spPr>
          <a:xfrm>
            <a:off x="281355" y="3154310"/>
            <a:ext cx="108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A57946-3F54-419D-9FD4-0751544F64BB}"/>
              </a:ext>
            </a:extLst>
          </p:cNvPr>
          <p:cNvSpPr/>
          <p:nvPr/>
        </p:nvSpPr>
        <p:spPr>
          <a:xfrm>
            <a:off x="1995045" y="3154310"/>
            <a:ext cx="21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4F021E-45BD-42C7-A22C-0F74AF2B3ACD}"/>
              </a:ext>
            </a:extLst>
          </p:cNvPr>
          <p:cNvSpPr/>
          <p:nvPr/>
        </p:nvSpPr>
        <p:spPr>
          <a:xfrm>
            <a:off x="4805767" y="3154310"/>
            <a:ext cx="12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94DF8C-2CCF-4C05-B9B6-3723DDF9FFB2}"/>
              </a:ext>
            </a:extLst>
          </p:cNvPr>
          <p:cNvSpPr/>
          <p:nvPr/>
        </p:nvSpPr>
        <p:spPr>
          <a:xfrm>
            <a:off x="6942403" y="3154310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9ACD20-27A8-4864-96A6-04BBA0F8315C}"/>
              </a:ext>
            </a:extLst>
          </p:cNvPr>
          <p:cNvSpPr/>
          <p:nvPr/>
        </p:nvSpPr>
        <p:spPr>
          <a:xfrm>
            <a:off x="8514698" y="3154310"/>
            <a:ext cx="27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EC403D-2E9E-4618-A796-B08248ED25FC}"/>
              </a:ext>
            </a:extLst>
          </p:cNvPr>
          <p:cNvSpPr txBox="1"/>
          <p:nvPr/>
        </p:nvSpPr>
        <p:spPr>
          <a:xfrm>
            <a:off x="140678" y="2352821"/>
            <a:ext cx="284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best-fit: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601F72-821B-4425-9C1E-35ADAEE55141}"/>
              </a:ext>
            </a:extLst>
          </p:cNvPr>
          <p:cNvSpPr txBox="1"/>
          <p:nvPr/>
        </p:nvSpPr>
        <p:spPr>
          <a:xfrm>
            <a:off x="507049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0B5C4E1-8D26-4E78-9AAE-C94DD9C0E92C}"/>
              </a:ext>
            </a:extLst>
          </p:cNvPr>
          <p:cNvSpPr txBox="1"/>
          <p:nvPr/>
        </p:nvSpPr>
        <p:spPr>
          <a:xfrm>
            <a:off x="2754138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329C7D-E54B-4AC8-AAF8-7E927C343611}"/>
              </a:ext>
            </a:extLst>
          </p:cNvPr>
          <p:cNvSpPr txBox="1"/>
          <p:nvPr/>
        </p:nvSpPr>
        <p:spPr>
          <a:xfrm>
            <a:off x="5166047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FA7FD2-DE80-4433-8FEE-3635A218BE46}"/>
              </a:ext>
            </a:extLst>
          </p:cNvPr>
          <p:cNvSpPr txBox="1"/>
          <p:nvPr/>
        </p:nvSpPr>
        <p:spPr>
          <a:xfrm>
            <a:off x="7033801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4A6E1F-577E-4647-8655-E4E7702990E8}"/>
              </a:ext>
            </a:extLst>
          </p:cNvPr>
          <p:cNvSpPr txBox="1"/>
          <p:nvPr/>
        </p:nvSpPr>
        <p:spPr>
          <a:xfrm>
            <a:off x="9543791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323811-A349-4CBC-8998-7D49C1ABEA43}"/>
              </a:ext>
            </a:extLst>
          </p:cNvPr>
          <p:cNvSpPr/>
          <p:nvPr/>
        </p:nvSpPr>
        <p:spPr>
          <a:xfrm>
            <a:off x="1980276" y="3154310"/>
            <a:ext cx="18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500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21F3EE-8E40-4165-9F1C-A48F2BD8C0F6}"/>
              </a:ext>
            </a:extLst>
          </p:cNvPr>
          <p:cNvSpPr txBox="1"/>
          <p:nvPr/>
        </p:nvSpPr>
        <p:spPr>
          <a:xfrm>
            <a:off x="1472746" y="3314255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428D06-757C-4285-B3AF-5D0C1F1A6F23}"/>
              </a:ext>
            </a:extLst>
          </p:cNvPr>
          <p:cNvSpPr/>
          <p:nvPr/>
        </p:nvSpPr>
        <p:spPr>
          <a:xfrm>
            <a:off x="11571280" y="3154310"/>
            <a:ext cx="45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A1558-1739-4DB3-96AF-2EDF8D07799E}"/>
              </a:ext>
            </a:extLst>
          </p:cNvPr>
          <p:cNvSpPr txBox="1"/>
          <p:nvPr/>
        </p:nvSpPr>
        <p:spPr>
          <a:xfrm>
            <a:off x="4249423" y="3314255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C1B915-C77A-45F9-9D58-3FB8DA5EDF4A}"/>
              </a:ext>
            </a:extLst>
          </p:cNvPr>
          <p:cNvSpPr txBox="1"/>
          <p:nvPr/>
        </p:nvSpPr>
        <p:spPr>
          <a:xfrm>
            <a:off x="6300908" y="3314255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A9F7FE-8890-41AE-8D42-3C034AAB8AE7}"/>
              </a:ext>
            </a:extLst>
          </p:cNvPr>
          <p:cNvSpPr/>
          <p:nvPr/>
        </p:nvSpPr>
        <p:spPr>
          <a:xfrm>
            <a:off x="11569762" y="3154310"/>
            <a:ext cx="414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115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68CB36-7E20-40B5-B5A2-231F4828F95D}"/>
              </a:ext>
            </a:extLst>
          </p:cNvPr>
          <p:cNvSpPr txBox="1"/>
          <p:nvPr/>
        </p:nvSpPr>
        <p:spPr>
          <a:xfrm>
            <a:off x="7807897" y="3314255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EC730C-558F-4304-AC1B-AF40D675F4D7}"/>
              </a:ext>
            </a:extLst>
          </p:cNvPr>
          <p:cNvSpPr/>
          <p:nvPr/>
        </p:nvSpPr>
        <p:spPr>
          <a:xfrm>
            <a:off x="8514698" y="3154310"/>
            <a:ext cx="12888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358</a:t>
            </a:r>
            <a:endParaRPr lang="zh-CN" altLang="en-US" sz="11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F951C3-39B4-46B5-8A5F-21CD6310B938}"/>
              </a:ext>
            </a:extLst>
          </p:cNvPr>
          <p:cNvSpPr txBox="1"/>
          <p:nvPr/>
        </p:nvSpPr>
        <p:spPr>
          <a:xfrm>
            <a:off x="11199850" y="3368739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76B915-A778-42AC-B4CE-D67E2C15D7C9}"/>
              </a:ext>
            </a:extLst>
          </p:cNvPr>
          <p:cNvSpPr txBox="1"/>
          <p:nvPr/>
        </p:nvSpPr>
        <p:spPr>
          <a:xfrm>
            <a:off x="11475373" y="4187748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37F9C0B-3430-49C2-A2B9-2644782200A8}"/>
              </a:ext>
            </a:extLst>
          </p:cNvPr>
          <p:cNvSpPr/>
          <p:nvPr/>
        </p:nvSpPr>
        <p:spPr>
          <a:xfrm>
            <a:off x="6942062" y="3154310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200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DB8ECA-AAAA-4A69-BAB9-7BD2E9244309}"/>
              </a:ext>
            </a:extLst>
          </p:cNvPr>
          <p:cNvSpPr/>
          <p:nvPr/>
        </p:nvSpPr>
        <p:spPr>
          <a:xfrm>
            <a:off x="9797852" y="3154310"/>
            <a:ext cx="135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375</a:t>
            </a:r>
            <a:endParaRPr lang="zh-CN" altLang="en-US" sz="11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C92532F-A3EC-4FFD-8C1E-3CBCA10E7789}"/>
              </a:ext>
            </a:extLst>
          </p:cNvPr>
          <p:cNvSpPr/>
          <p:nvPr/>
        </p:nvSpPr>
        <p:spPr>
          <a:xfrm>
            <a:off x="215490" y="5333687"/>
            <a:ext cx="108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5503D99-9818-47F6-AD7B-033E2D0002C0}"/>
              </a:ext>
            </a:extLst>
          </p:cNvPr>
          <p:cNvSpPr/>
          <p:nvPr/>
        </p:nvSpPr>
        <p:spPr>
          <a:xfrm>
            <a:off x="1929180" y="5333687"/>
            <a:ext cx="21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21438B-4FAB-4825-A2D9-305A76653C17}"/>
              </a:ext>
            </a:extLst>
          </p:cNvPr>
          <p:cNvSpPr/>
          <p:nvPr/>
        </p:nvSpPr>
        <p:spPr>
          <a:xfrm>
            <a:off x="4739902" y="5333687"/>
            <a:ext cx="126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34B165-46A2-41C9-886A-621089A90530}"/>
              </a:ext>
            </a:extLst>
          </p:cNvPr>
          <p:cNvSpPr/>
          <p:nvPr/>
        </p:nvSpPr>
        <p:spPr>
          <a:xfrm>
            <a:off x="6876538" y="5333687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DBEFB3-96DF-42FB-96BE-D937944184D6}"/>
              </a:ext>
            </a:extLst>
          </p:cNvPr>
          <p:cNvSpPr/>
          <p:nvPr/>
        </p:nvSpPr>
        <p:spPr>
          <a:xfrm>
            <a:off x="8448833" y="5333687"/>
            <a:ext cx="27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B93685A-42EA-4555-A6AB-A7604B8DCC9B}"/>
              </a:ext>
            </a:extLst>
          </p:cNvPr>
          <p:cNvSpPr txBox="1"/>
          <p:nvPr/>
        </p:nvSpPr>
        <p:spPr>
          <a:xfrm>
            <a:off x="74813" y="4567367"/>
            <a:ext cx="284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worst-fit: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4186D43-E809-4B94-B098-E422C749381B}"/>
              </a:ext>
            </a:extLst>
          </p:cNvPr>
          <p:cNvSpPr txBox="1"/>
          <p:nvPr/>
        </p:nvSpPr>
        <p:spPr>
          <a:xfrm>
            <a:off x="441184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74BF41-AF0E-4311-9613-AC124EB2A02D}"/>
              </a:ext>
            </a:extLst>
          </p:cNvPr>
          <p:cNvSpPr txBox="1"/>
          <p:nvPr/>
        </p:nvSpPr>
        <p:spPr>
          <a:xfrm>
            <a:off x="2688273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C387670-E5FD-4F59-8F0B-2D809E002245}"/>
              </a:ext>
            </a:extLst>
          </p:cNvPr>
          <p:cNvSpPr txBox="1"/>
          <p:nvPr/>
        </p:nvSpPr>
        <p:spPr>
          <a:xfrm>
            <a:off x="5100182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B1D0F2-C2C9-42C6-A465-8BE3478335C4}"/>
              </a:ext>
            </a:extLst>
          </p:cNvPr>
          <p:cNvSpPr txBox="1"/>
          <p:nvPr/>
        </p:nvSpPr>
        <p:spPr>
          <a:xfrm>
            <a:off x="6967936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AED8F4C-656E-4C93-ACA0-7B9D7CA87509}"/>
              </a:ext>
            </a:extLst>
          </p:cNvPr>
          <p:cNvSpPr txBox="1"/>
          <p:nvPr/>
        </p:nvSpPr>
        <p:spPr>
          <a:xfrm>
            <a:off x="9477926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F43DDE-A758-44FD-B6C8-2416680FDB61}"/>
              </a:ext>
            </a:extLst>
          </p:cNvPr>
          <p:cNvSpPr/>
          <p:nvPr/>
        </p:nvSpPr>
        <p:spPr>
          <a:xfrm>
            <a:off x="8878590" y="5329959"/>
            <a:ext cx="180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500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46901B-2999-4D1E-A58F-EAA74BC96ABF}"/>
              </a:ext>
            </a:extLst>
          </p:cNvPr>
          <p:cNvSpPr txBox="1"/>
          <p:nvPr/>
        </p:nvSpPr>
        <p:spPr>
          <a:xfrm>
            <a:off x="1406881" y="5493632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93800D-06D0-4D34-844A-EE4F03D7B53C}"/>
              </a:ext>
            </a:extLst>
          </p:cNvPr>
          <p:cNvSpPr/>
          <p:nvPr/>
        </p:nvSpPr>
        <p:spPr>
          <a:xfrm>
            <a:off x="11505415" y="5333687"/>
            <a:ext cx="45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66C7137-2E33-4553-A9EB-79E6BB1D0D55}"/>
              </a:ext>
            </a:extLst>
          </p:cNvPr>
          <p:cNvSpPr txBox="1"/>
          <p:nvPr/>
        </p:nvSpPr>
        <p:spPr>
          <a:xfrm>
            <a:off x="4183558" y="5493632"/>
            <a:ext cx="3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ABC9D81-FE54-4413-BB59-06A3B184B595}"/>
              </a:ext>
            </a:extLst>
          </p:cNvPr>
          <p:cNvSpPr txBox="1"/>
          <p:nvPr/>
        </p:nvSpPr>
        <p:spPr>
          <a:xfrm>
            <a:off x="6235043" y="5493632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166E57-A849-40F8-9508-51047F9AA72A}"/>
              </a:ext>
            </a:extLst>
          </p:cNvPr>
          <p:cNvSpPr/>
          <p:nvPr/>
        </p:nvSpPr>
        <p:spPr>
          <a:xfrm>
            <a:off x="8455626" y="5333687"/>
            <a:ext cx="414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115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1249E3-CA41-4464-B419-0252BD306385}"/>
              </a:ext>
            </a:extLst>
          </p:cNvPr>
          <p:cNvSpPr txBox="1"/>
          <p:nvPr/>
        </p:nvSpPr>
        <p:spPr>
          <a:xfrm>
            <a:off x="7742032" y="5493632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F682167-101E-4DEB-9B7B-B1D3475DCB1A}"/>
              </a:ext>
            </a:extLst>
          </p:cNvPr>
          <p:cNvSpPr/>
          <p:nvPr/>
        </p:nvSpPr>
        <p:spPr>
          <a:xfrm>
            <a:off x="1934489" y="5333687"/>
            <a:ext cx="12888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358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B831571-D6CC-4353-A209-368BFD347557}"/>
              </a:ext>
            </a:extLst>
          </p:cNvPr>
          <p:cNvSpPr txBox="1"/>
          <p:nvPr/>
        </p:nvSpPr>
        <p:spPr>
          <a:xfrm>
            <a:off x="11133985" y="5548116"/>
            <a:ext cx="3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9BBC35-643A-4AF0-B9B0-3F019D8E3F76}"/>
              </a:ext>
            </a:extLst>
          </p:cNvPr>
          <p:cNvSpPr txBox="1"/>
          <p:nvPr/>
        </p:nvSpPr>
        <p:spPr>
          <a:xfrm>
            <a:off x="11409508" y="6367125"/>
            <a:ext cx="6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2C6FE7-4D07-4BE4-A8C1-A9FEC9CE37C3}"/>
              </a:ext>
            </a:extLst>
          </p:cNvPr>
          <p:cNvSpPr/>
          <p:nvPr/>
        </p:nvSpPr>
        <p:spPr>
          <a:xfrm>
            <a:off x="4731395" y="5329959"/>
            <a:ext cx="720000" cy="72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200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103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3</cp:revision>
  <dcterms:created xsi:type="dcterms:W3CDTF">2021-04-04T09:19:34Z</dcterms:created>
  <dcterms:modified xsi:type="dcterms:W3CDTF">2021-04-04T09:32:38Z</dcterms:modified>
</cp:coreProperties>
</file>