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7" r:id="rId2"/>
    <p:sldId id="261" r:id="rId3"/>
    <p:sldId id="256" r:id="rId4"/>
    <p:sldId id="269" r:id="rId5"/>
    <p:sldId id="259" r:id="rId6"/>
    <p:sldId id="260" r:id="rId7"/>
    <p:sldId id="267" r:id="rId8"/>
    <p:sldId id="270" r:id="rId9"/>
    <p:sldId id="271" r:id="rId10"/>
    <p:sldId id="262" r:id="rId11"/>
    <p:sldId id="263" r:id="rId12"/>
    <p:sldId id="264" r:id="rId13"/>
    <p:sldId id="272" r:id="rId14"/>
    <p:sldId id="265" r:id="rId15"/>
    <p:sldId id="273" r:id="rId16"/>
    <p:sldId id="274" r:id="rId17"/>
    <p:sldId id="276" r:id="rId18"/>
    <p:sldId id="277" r:id="rId19"/>
    <p:sldId id="278" r:id="rId20"/>
    <p:sldId id="279" r:id="rId21"/>
    <p:sldId id="282" r:id="rId22"/>
    <p:sldId id="281" r:id="rId23"/>
    <p:sldId id="284" r:id="rId24"/>
    <p:sldId id="283" r:id="rId25"/>
    <p:sldId id="286" r:id="rId26"/>
    <p:sldId id="287" r:id="rId27"/>
    <p:sldId id="288" r:id="rId28"/>
    <p:sldId id="285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957" autoAdjust="0"/>
  </p:normalViewPr>
  <p:slideViewPr>
    <p:cSldViewPr snapToGrid="0">
      <p:cViewPr varScale="1">
        <p:scale>
          <a:sx n="99" d="100"/>
          <a:sy n="99" d="100"/>
        </p:scale>
        <p:origin x="9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0CB9D6-022B-45A2-92FD-903998AD6C6F}" type="datetimeFigureOut">
              <a:rPr lang="zh-CN" altLang="en-US" smtClean="0"/>
              <a:t>2021-03-18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AF257B-90ED-4D3B-972B-6CB1B7BA63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537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AF257B-90ED-4D3B-972B-6CB1B7BA630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669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3728A8-F41E-4F95-AB5D-1FEEB2CCB9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3811C5A-DF30-4251-81BC-C39519596E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84EE95-EB55-43F3-9A8B-1AF2F139C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539C-5345-4F15-BC7E-C0360F8BFAF9}" type="datetimeFigureOut">
              <a:rPr lang="zh-CN" altLang="en-US" smtClean="0"/>
              <a:t>2021-03-18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E2F01C-83B2-4AA0-96FD-CF559833E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1A4E89-0061-4014-A73A-DA553F9BF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30ABC-C333-4535-B8F4-F38FA0AB04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219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B3DF29-09B6-4E3F-BB03-608B7F9B1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31B5FF-25CD-4943-A51C-B8180D066F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F02B4C-7CCF-499E-A8E3-45321736F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539C-5345-4F15-BC7E-C0360F8BFAF9}" type="datetimeFigureOut">
              <a:rPr lang="zh-CN" altLang="en-US" smtClean="0"/>
              <a:t>2021-03-18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185025-DA7F-43E7-B66C-2357B4471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0B646F-CA18-4C1B-88DA-75CDFF86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30ABC-C333-4535-B8F4-F38FA0AB04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390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6294D4-7D44-459C-993E-F8D720C25B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211404-0E74-4B32-8916-9696D7FB4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5DDBB0-6546-4731-AF3F-FF31F4E2A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539C-5345-4F15-BC7E-C0360F8BFAF9}" type="datetimeFigureOut">
              <a:rPr lang="zh-CN" altLang="en-US" smtClean="0"/>
              <a:t>2021-03-18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550812-9DC5-492C-BA57-16E64E3DA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15E537-BA4A-4F58-A1B8-17D24E6AF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30ABC-C333-4535-B8F4-F38FA0AB04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04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463EA7-FBE7-4904-AF3C-97770BC80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A1B49E-2A99-4F95-A515-80ABB4495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6B386E-FC8F-4E43-8BBC-2214E09DD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539C-5345-4F15-BC7E-C0360F8BFAF9}" type="datetimeFigureOut">
              <a:rPr lang="zh-CN" altLang="en-US" smtClean="0"/>
              <a:t>2021-03-18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DA0436-0BFB-457B-8745-61E7D220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9E4141-FDDC-4B34-983F-3D35351AA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30ABC-C333-4535-B8F4-F38FA0AB04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517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07EF6-9B32-438C-A93F-A91E29468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E74DFD-5967-47A3-9216-1DE90720E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ACB4F4-16CA-4BC0-834E-7FAA7E95C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539C-5345-4F15-BC7E-C0360F8BFAF9}" type="datetimeFigureOut">
              <a:rPr lang="zh-CN" altLang="en-US" smtClean="0"/>
              <a:t>2021-03-18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C6A3A4-C9F9-4DF7-8FDD-AED5D5720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390790-B1CD-4186-B6E2-8BFAA1F0F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30ABC-C333-4535-B8F4-F38FA0AB04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280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AA8E32-C787-4C63-A4CF-BB6A28316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E34DD2-1D19-4D6E-B105-FD0AF1C404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7446F2-3094-467B-99AF-635F60321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2980F7-5ADB-4624-800C-87434C30D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539C-5345-4F15-BC7E-C0360F8BFAF9}" type="datetimeFigureOut">
              <a:rPr lang="zh-CN" altLang="en-US" smtClean="0"/>
              <a:t>2021-03-18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5279B0-CF37-4AF4-BD19-278516B9C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9FEC5C-6C07-4291-A776-361F6C137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30ABC-C333-4535-B8F4-F38FA0AB04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909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5B665C-83D7-46F2-A5D9-36002BD99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92D5DB-DB8F-4A4B-AFA5-4043E9E59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739918-E869-4D40-B02E-2232DBD88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C6E305-3B28-4D2F-8AAC-230A989F3C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5A65AD5-C909-4FFF-AB46-28FB1CC096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33B0DF2-F2E4-480C-B2A9-6A6F3BF26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539C-5345-4F15-BC7E-C0360F8BFAF9}" type="datetimeFigureOut">
              <a:rPr lang="zh-CN" altLang="en-US" smtClean="0"/>
              <a:t>2021-03-18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DDA164E-E69F-4227-8F5A-51ADB6841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AB8CA3B-2FA3-433B-8F86-FA06FDADC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30ABC-C333-4535-B8F4-F38FA0AB04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226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C014D8-5B87-407B-898F-93B8E8575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12E30B7-A1D8-40DE-AD35-20B0D4F95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539C-5345-4F15-BC7E-C0360F8BFAF9}" type="datetimeFigureOut">
              <a:rPr lang="zh-CN" altLang="en-US" smtClean="0"/>
              <a:t>2021-03-18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962E9E2-F916-4B4C-AAB8-23C6129B1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D9B5949-0B67-4CD4-ADEC-506D32B0B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30ABC-C333-4535-B8F4-F38FA0AB04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117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674D2A9-2ED6-4325-A868-FE931C2E3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539C-5345-4F15-BC7E-C0360F8BFAF9}" type="datetimeFigureOut">
              <a:rPr lang="zh-CN" altLang="en-US" smtClean="0"/>
              <a:t>2021-03-18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1BB3AA-88CA-4A74-9E59-07D4B2341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9BB1B1-BD4D-459A-AD69-0E3CB2756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30ABC-C333-4535-B8F4-F38FA0AB04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630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512F55-8F5A-4F89-AD32-E43E32F45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EBAB5C-071B-4343-8C7D-F4C3A874D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9D0E82-2D04-424F-8D16-92D456681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41BFA9-6A11-4EED-A208-0A07B1568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539C-5345-4F15-BC7E-C0360F8BFAF9}" type="datetimeFigureOut">
              <a:rPr lang="zh-CN" altLang="en-US" smtClean="0"/>
              <a:t>2021-03-18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CF8D23-207E-414C-9684-F1BBF2096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6F5AB8-49B5-49B9-AEE8-1C2776F81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30ABC-C333-4535-B8F4-F38FA0AB04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852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F9EDE-3892-4A98-B13B-74044174A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856E045-0FCE-4466-B921-C50D35B5AB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AA1360-A2F0-4AF5-AF6C-5C0F1FBDA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6EFCC9-DC4B-4796-9326-20F5DBB55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539C-5345-4F15-BC7E-C0360F8BFAF9}" type="datetimeFigureOut">
              <a:rPr lang="zh-CN" altLang="en-US" smtClean="0"/>
              <a:t>2021-03-18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755CB8-41B5-4D5D-9E65-FBA329BEF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1361FD-7C2F-4EFA-8589-47F11DF2B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30ABC-C333-4535-B8F4-F38FA0AB04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329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D1B059A-C564-46A6-ADB4-680513008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7B480B-ED4C-4F9A-8D2E-739F41D1D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09E393-CB1B-414E-AA40-7019FD8A94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9539C-5345-4F15-BC7E-C0360F8BFAF9}" type="datetimeFigureOut">
              <a:rPr lang="zh-CN" altLang="en-US" smtClean="0"/>
              <a:t>2021-03-18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88B584-1FF3-43F8-8D92-B4A1ABB085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C7B725-6DFE-4871-B0D4-A27C86BCA1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30ABC-C333-4535-B8F4-F38FA0AB04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624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F46E8F-16E5-479E-8E64-25786E588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35099"/>
            <a:ext cx="9144000" cy="1808163"/>
          </a:xfrm>
        </p:spPr>
        <p:txBody>
          <a:bodyPr>
            <a:normAutofit/>
          </a:bodyPr>
          <a:lstStyle/>
          <a:p>
            <a:r>
              <a:rPr lang="en-US" altLang="zh-C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Peterson’s Solution</a:t>
            </a:r>
            <a:endParaRPr lang="zh-CN" alt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AEDCF3-3977-4177-9A5D-DEBB646EC9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64000"/>
            <a:ext cx="9144000" cy="1079500"/>
          </a:xfrm>
        </p:spPr>
        <p:txBody>
          <a:bodyPr>
            <a:normAutofit/>
          </a:bodyPr>
          <a:lstStyle/>
          <a:p>
            <a:r>
              <a:rPr lang="zh-CN" altLang="en-US" dirty="0"/>
              <a:t>陈文迪 张鼎言</a:t>
            </a:r>
            <a:endParaRPr lang="en-US" altLang="zh-CN" dirty="0"/>
          </a:p>
          <a:p>
            <a:r>
              <a:rPr lang="en-US" altLang="zh-CN" dirty="0"/>
              <a:t>2021.3.18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7316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9FDC60F-5269-4C1C-BA9C-F1812E98211E}"/>
              </a:ext>
            </a:extLst>
          </p:cNvPr>
          <p:cNvSpPr txBox="1"/>
          <p:nvPr/>
        </p:nvSpPr>
        <p:spPr>
          <a:xfrm>
            <a:off x="1035050" y="3013501"/>
            <a:ext cx="10121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如果我们改动代码的一部分会怎么样？</a:t>
            </a:r>
          </a:p>
        </p:txBody>
      </p:sp>
    </p:spTree>
    <p:extLst>
      <p:ext uri="{BB962C8B-B14F-4D97-AF65-F5344CB8AC3E}">
        <p14:creationId xmlns:p14="http://schemas.microsoft.com/office/powerpoint/2010/main" val="4219994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6F08B6E-9EB6-4AEA-B315-96D3D7158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214" y="794506"/>
            <a:ext cx="8469571" cy="526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703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文本框 101">
            <a:extLst>
              <a:ext uri="{FF2B5EF4-FFF2-40B4-BE49-F238E27FC236}">
                <a16:creationId xmlns:a16="http://schemas.microsoft.com/office/drawing/2014/main" id="{F12E8B9C-6DC7-4A83-ADA4-B6A0CE1E5FC8}"/>
              </a:ext>
            </a:extLst>
          </p:cNvPr>
          <p:cNvSpPr txBox="1"/>
          <p:nvPr/>
        </p:nvSpPr>
        <p:spPr>
          <a:xfrm>
            <a:off x="5787064" y="986091"/>
            <a:ext cx="1576003" cy="4281644"/>
          </a:xfrm>
          <a:prstGeom prst="rect">
            <a:avLst/>
          </a:prstGeom>
          <a:noFill/>
          <a:ln w="38100">
            <a:solidFill>
              <a:schemeClr val="bg2">
                <a:lumMod val="90000"/>
              </a:schemeClr>
            </a:solidFill>
            <a:prstDash val="lgDashDot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31E7993-1F17-47F5-A234-289A267F8F5D}"/>
              </a:ext>
            </a:extLst>
          </p:cNvPr>
          <p:cNvCxnSpPr>
            <a:cxnSpLocks/>
          </p:cNvCxnSpPr>
          <p:nvPr/>
        </p:nvCxnSpPr>
        <p:spPr>
          <a:xfrm>
            <a:off x="3555297" y="4317896"/>
            <a:ext cx="241594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04B7638-2EA6-465A-BF15-C83002F91D09}"/>
              </a:ext>
            </a:extLst>
          </p:cNvPr>
          <p:cNvCxnSpPr>
            <a:cxnSpLocks/>
          </p:cNvCxnSpPr>
          <p:nvPr/>
        </p:nvCxnSpPr>
        <p:spPr>
          <a:xfrm>
            <a:off x="1667054" y="4317896"/>
            <a:ext cx="1897639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490637E6-3AA4-4365-9132-1F933A60DA93}"/>
              </a:ext>
            </a:extLst>
          </p:cNvPr>
          <p:cNvCxnSpPr>
            <a:cxnSpLocks/>
          </p:cNvCxnSpPr>
          <p:nvPr/>
        </p:nvCxnSpPr>
        <p:spPr>
          <a:xfrm>
            <a:off x="3515449" y="2354500"/>
            <a:ext cx="2415946" cy="6774"/>
          </a:xfrm>
          <a:prstGeom prst="line">
            <a:avLst/>
          </a:prstGeom>
          <a:ln w="762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33E020C2-9049-4729-A00B-1F679D832C3C}"/>
              </a:ext>
            </a:extLst>
          </p:cNvPr>
          <p:cNvCxnSpPr>
            <a:cxnSpLocks/>
          </p:cNvCxnSpPr>
          <p:nvPr/>
        </p:nvCxnSpPr>
        <p:spPr>
          <a:xfrm>
            <a:off x="1667054" y="2347725"/>
            <a:ext cx="1888243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2917C70B-D6E4-4C6B-9F68-E05BCEAB507C}"/>
              </a:ext>
            </a:extLst>
          </p:cNvPr>
          <p:cNvSpPr/>
          <p:nvPr/>
        </p:nvSpPr>
        <p:spPr>
          <a:xfrm>
            <a:off x="5933540" y="3145608"/>
            <a:ext cx="257452" cy="2574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1E5DC399-9B2E-470A-A896-4B7B7597BCF2}"/>
              </a:ext>
            </a:extLst>
          </p:cNvPr>
          <p:cNvCxnSpPr>
            <a:cxnSpLocks/>
          </p:cNvCxnSpPr>
          <p:nvPr/>
        </p:nvCxnSpPr>
        <p:spPr>
          <a:xfrm flipH="1">
            <a:off x="6131662" y="2354500"/>
            <a:ext cx="1031138" cy="912251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220A5DAB-B8E3-4D02-AFB9-FD049A84BF69}"/>
              </a:ext>
            </a:extLst>
          </p:cNvPr>
          <p:cNvCxnSpPr>
            <a:cxnSpLocks/>
          </p:cNvCxnSpPr>
          <p:nvPr/>
        </p:nvCxnSpPr>
        <p:spPr>
          <a:xfrm flipV="1">
            <a:off x="6024758" y="2338330"/>
            <a:ext cx="1201889" cy="939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B582FF35-C6ED-41DD-8854-F847B5AA51F7}"/>
              </a:ext>
            </a:extLst>
          </p:cNvPr>
          <p:cNvSpPr/>
          <p:nvPr/>
        </p:nvSpPr>
        <p:spPr>
          <a:xfrm>
            <a:off x="5924144" y="2218999"/>
            <a:ext cx="257452" cy="257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B02C9555-21EF-4139-8B71-0BA05758EEDD}"/>
              </a:ext>
            </a:extLst>
          </p:cNvPr>
          <p:cNvCxnSpPr>
            <a:cxnSpLocks/>
          </p:cNvCxnSpPr>
          <p:nvPr/>
        </p:nvCxnSpPr>
        <p:spPr>
          <a:xfrm>
            <a:off x="6024758" y="4308212"/>
            <a:ext cx="1138042" cy="9684"/>
          </a:xfrm>
          <a:prstGeom prst="line">
            <a:avLst/>
          </a:prstGeom>
          <a:ln w="762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椭圆 34">
            <a:extLst>
              <a:ext uri="{FF2B5EF4-FFF2-40B4-BE49-F238E27FC236}">
                <a16:creationId xmlns:a16="http://schemas.microsoft.com/office/drawing/2014/main" id="{3B2F03A0-6802-442D-A438-C977FC173D7C}"/>
              </a:ext>
            </a:extLst>
          </p:cNvPr>
          <p:cNvSpPr/>
          <p:nvPr/>
        </p:nvSpPr>
        <p:spPr>
          <a:xfrm>
            <a:off x="5933540" y="4179485"/>
            <a:ext cx="257452" cy="25745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21D3DFC-31D1-46EE-A382-30A431A79974}"/>
              </a:ext>
            </a:extLst>
          </p:cNvPr>
          <p:cNvSpPr txBox="1"/>
          <p:nvPr/>
        </p:nvSpPr>
        <p:spPr>
          <a:xfrm>
            <a:off x="3102008" y="3750437"/>
            <a:ext cx="172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打开蓝色开关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5F150E5-1DDD-457D-8024-6C0388F2AEBC}"/>
              </a:ext>
            </a:extLst>
          </p:cNvPr>
          <p:cNvSpPr txBox="1"/>
          <p:nvPr/>
        </p:nvSpPr>
        <p:spPr>
          <a:xfrm>
            <a:off x="1067207" y="4670028"/>
            <a:ext cx="2268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把橙色开关拨到上方</a:t>
            </a:r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BCF3CFF4-85BF-479E-85FF-2CAEE6021057}"/>
              </a:ext>
            </a:extLst>
          </p:cNvPr>
          <p:cNvCxnSpPr>
            <a:cxnSpLocks/>
          </p:cNvCxnSpPr>
          <p:nvPr/>
        </p:nvCxnSpPr>
        <p:spPr>
          <a:xfrm>
            <a:off x="7162800" y="4308211"/>
            <a:ext cx="321541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72777102-71B8-4C52-BECB-4F1D0DCB8427}"/>
              </a:ext>
            </a:extLst>
          </p:cNvPr>
          <p:cNvCxnSpPr/>
          <p:nvPr/>
        </p:nvCxnSpPr>
        <p:spPr>
          <a:xfrm>
            <a:off x="7226647" y="2338330"/>
            <a:ext cx="3151572" cy="0"/>
          </a:xfrm>
          <a:prstGeom prst="line">
            <a:avLst/>
          </a:prstGeom>
          <a:ln w="762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3BDF2DE5-49F0-4942-A013-4EA1A92211D5}"/>
              </a:ext>
            </a:extLst>
          </p:cNvPr>
          <p:cNvSpPr txBox="1"/>
          <p:nvPr/>
        </p:nvSpPr>
        <p:spPr>
          <a:xfrm>
            <a:off x="8252313" y="1849667"/>
            <a:ext cx="172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闭合绿色开关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C68FACF-83DF-40FA-B497-CFADB0C3F96A}"/>
              </a:ext>
            </a:extLst>
          </p:cNvPr>
          <p:cNvSpPr txBox="1"/>
          <p:nvPr/>
        </p:nvSpPr>
        <p:spPr>
          <a:xfrm>
            <a:off x="8252313" y="4376966"/>
            <a:ext cx="172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闭合蓝色开关</a:t>
            </a: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E079FA62-9AF2-4B9A-BE2D-7913EFA96B47}"/>
              </a:ext>
            </a:extLst>
          </p:cNvPr>
          <p:cNvCxnSpPr>
            <a:cxnSpLocks/>
          </p:cNvCxnSpPr>
          <p:nvPr/>
        </p:nvCxnSpPr>
        <p:spPr>
          <a:xfrm>
            <a:off x="5038375" y="2347725"/>
            <a:ext cx="986383" cy="919026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9106B634-79EF-41FB-A8C0-C796B3CF6C09}"/>
              </a:ext>
            </a:extLst>
          </p:cNvPr>
          <p:cNvCxnSpPr>
            <a:cxnSpLocks/>
            <a:endCxn id="17" idx="3"/>
          </p:cNvCxnSpPr>
          <p:nvPr/>
        </p:nvCxnSpPr>
        <p:spPr>
          <a:xfrm flipV="1">
            <a:off x="5073972" y="3365357"/>
            <a:ext cx="897271" cy="942854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4D3B0CCA-3331-480B-874B-7EA6BAFA115F}"/>
              </a:ext>
            </a:extLst>
          </p:cNvPr>
          <p:cNvSpPr txBox="1"/>
          <p:nvPr/>
        </p:nvSpPr>
        <p:spPr>
          <a:xfrm>
            <a:off x="3102008" y="2444680"/>
            <a:ext cx="172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打开绿色开关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B06C5DD9-89BD-47A9-842C-7E1AF483C51E}"/>
              </a:ext>
            </a:extLst>
          </p:cNvPr>
          <p:cNvSpPr txBox="1"/>
          <p:nvPr/>
        </p:nvSpPr>
        <p:spPr>
          <a:xfrm>
            <a:off x="1024024" y="1499470"/>
            <a:ext cx="2268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把橙色开关拨到下方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9E759A9A-722A-4B89-BD36-C904D79C0211}"/>
              </a:ext>
            </a:extLst>
          </p:cNvPr>
          <p:cNvSpPr txBox="1"/>
          <p:nvPr/>
        </p:nvSpPr>
        <p:spPr>
          <a:xfrm>
            <a:off x="10769895" y="2699781"/>
            <a:ext cx="861774" cy="133115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400" dirty="0"/>
              <a:t>连通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04ECDAF3-EE08-4FA7-8666-62CF7D338705}"/>
              </a:ext>
            </a:extLst>
          </p:cNvPr>
          <p:cNvSpPr txBox="1"/>
          <p:nvPr/>
        </p:nvSpPr>
        <p:spPr>
          <a:xfrm>
            <a:off x="254647" y="2475818"/>
            <a:ext cx="861774" cy="196111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400" dirty="0"/>
              <a:t>输入端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9703405C-4BC8-4CC5-A85C-C9CAF2E610BD}"/>
              </a:ext>
            </a:extLst>
          </p:cNvPr>
          <p:cNvSpPr txBox="1"/>
          <p:nvPr/>
        </p:nvSpPr>
        <p:spPr>
          <a:xfrm>
            <a:off x="5899091" y="5652124"/>
            <a:ext cx="1454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临界区</a:t>
            </a:r>
          </a:p>
        </p:txBody>
      </p:sp>
    </p:spTree>
    <p:extLst>
      <p:ext uri="{BB962C8B-B14F-4D97-AF65-F5344CB8AC3E}">
        <p14:creationId xmlns:p14="http://schemas.microsoft.com/office/powerpoint/2010/main" val="16482642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文本框 101">
            <a:extLst>
              <a:ext uri="{FF2B5EF4-FFF2-40B4-BE49-F238E27FC236}">
                <a16:creationId xmlns:a16="http://schemas.microsoft.com/office/drawing/2014/main" id="{F12E8B9C-6DC7-4A83-ADA4-B6A0CE1E5FC8}"/>
              </a:ext>
            </a:extLst>
          </p:cNvPr>
          <p:cNvSpPr txBox="1"/>
          <p:nvPr/>
        </p:nvSpPr>
        <p:spPr>
          <a:xfrm>
            <a:off x="5787064" y="986091"/>
            <a:ext cx="1576003" cy="4281644"/>
          </a:xfrm>
          <a:prstGeom prst="rect">
            <a:avLst/>
          </a:prstGeom>
          <a:noFill/>
          <a:ln w="38100">
            <a:solidFill>
              <a:schemeClr val="bg2">
                <a:lumMod val="90000"/>
              </a:schemeClr>
            </a:solidFill>
            <a:prstDash val="lgDashDot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31E7993-1F17-47F5-A234-289A267F8F5D}"/>
              </a:ext>
            </a:extLst>
          </p:cNvPr>
          <p:cNvCxnSpPr>
            <a:cxnSpLocks/>
          </p:cNvCxnSpPr>
          <p:nvPr/>
        </p:nvCxnSpPr>
        <p:spPr>
          <a:xfrm>
            <a:off x="3555297" y="4317896"/>
            <a:ext cx="241594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04B7638-2EA6-465A-BF15-C83002F91D09}"/>
              </a:ext>
            </a:extLst>
          </p:cNvPr>
          <p:cNvCxnSpPr>
            <a:cxnSpLocks/>
          </p:cNvCxnSpPr>
          <p:nvPr/>
        </p:nvCxnSpPr>
        <p:spPr>
          <a:xfrm>
            <a:off x="1667054" y="4317896"/>
            <a:ext cx="1897639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490637E6-3AA4-4365-9132-1F933A60DA93}"/>
              </a:ext>
            </a:extLst>
          </p:cNvPr>
          <p:cNvCxnSpPr>
            <a:cxnSpLocks/>
          </p:cNvCxnSpPr>
          <p:nvPr/>
        </p:nvCxnSpPr>
        <p:spPr>
          <a:xfrm>
            <a:off x="3515449" y="2354500"/>
            <a:ext cx="2415946" cy="6774"/>
          </a:xfrm>
          <a:prstGeom prst="line">
            <a:avLst/>
          </a:prstGeom>
          <a:ln w="762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33E020C2-9049-4729-A00B-1F679D832C3C}"/>
              </a:ext>
            </a:extLst>
          </p:cNvPr>
          <p:cNvCxnSpPr>
            <a:cxnSpLocks/>
          </p:cNvCxnSpPr>
          <p:nvPr/>
        </p:nvCxnSpPr>
        <p:spPr>
          <a:xfrm>
            <a:off x="1667054" y="2347725"/>
            <a:ext cx="1888243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2917C70B-D6E4-4C6B-9F68-E05BCEAB507C}"/>
              </a:ext>
            </a:extLst>
          </p:cNvPr>
          <p:cNvSpPr/>
          <p:nvPr/>
        </p:nvSpPr>
        <p:spPr>
          <a:xfrm>
            <a:off x="5933540" y="3145608"/>
            <a:ext cx="257452" cy="2574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1E5DC399-9B2E-470A-A896-4B7B7597BCF2}"/>
              </a:ext>
            </a:extLst>
          </p:cNvPr>
          <p:cNvCxnSpPr>
            <a:cxnSpLocks/>
          </p:cNvCxnSpPr>
          <p:nvPr/>
        </p:nvCxnSpPr>
        <p:spPr>
          <a:xfrm flipH="1">
            <a:off x="6131663" y="2338330"/>
            <a:ext cx="1094984" cy="928421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220A5DAB-B8E3-4D02-AFB9-FD049A84BF69}"/>
              </a:ext>
            </a:extLst>
          </p:cNvPr>
          <p:cNvCxnSpPr>
            <a:cxnSpLocks/>
          </p:cNvCxnSpPr>
          <p:nvPr/>
        </p:nvCxnSpPr>
        <p:spPr>
          <a:xfrm flipV="1">
            <a:off x="6024758" y="1346200"/>
            <a:ext cx="1138042" cy="100152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B582FF35-C6ED-41DD-8854-F847B5AA51F7}"/>
              </a:ext>
            </a:extLst>
          </p:cNvPr>
          <p:cNvSpPr/>
          <p:nvPr/>
        </p:nvSpPr>
        <p:spPr>
          <a:xfrm>
            <a:off x="5924144" y="2218999"/>
            <a:ext cx="257452" cy="257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B02C9555-21EF-4139-8B71-0BA05758EEDD}"/>
              </a:ext>
            </a:extLst>
          </p:cNvPr>
          <p:cNvCxnSpPr>
            <a:cxnSpLocks/>
          </p:cNvCxnSpPr>
          <p:nvPr/>
        </p:nvCxnSpPr>
        <p:spPr>
          <a:xfrm>
            <a:off x="6024758" y="4308212"/>
            <a:ext cx="1138042" cy="9684"/>
          </a:xfrm>
          <a:prstGeom prst="line">
            <a:avLst/>
          </a:prstGeom>
          <a:ln w="762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椭圆 34">
            <a:extLst>
              <a:ext uri="{FF2B5EF4-FFF2-40B4-BE49-F238E27FC236}">
                <a16:creationId xmlns:a16="http://schemas.microsoft.com/office/drawing/2014/main" id="{3B2F03A0-6802-442D-A438-C977FC173D7C}"/>
              </a:ext>
            </a:extLst>
          </p:cNvPr>
          <p:cNvSpPr/>
          <p:nvPr/>
        </p:nvSpPr>
        <p:spPr>
          <a:xfrm>
            <a:off x="5933540" y="4179485"/>
            <a:ext cx="257452" cy="25745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21D3DFC-31D1-46EE-A382-30A431A79974}"/>
              </a:ext>
            </a:extLst>
          </p:cNvPr>
          <p:cNvSpPr txBox="1"/>
          <p:nvPr/>
        </p:nvSpPr>
        <p:spPr>
          <a:xfrm>
            <a:off x="3102008" y="3750437"/>
            <a:ext cx="172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打开蓝色开关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5F150E5-1DDD-457D-8024-6C0388F2AEBC}"/>
              </a:ext>
            </a:extLst>
          </p:cNvPr>
          <p:cNvSpPr txBox="1"/>
          <p:nvPr/>
        </p:nvSpPr>
        <p:spPr>
          <a:xfrm>
            <a:off x="1067207" y="4670028"/>
            <a:ext cx="2268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把橙色开关拨到上方</a:t>
            </a:r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BCF3CFF4-85BF-479E-85FF-2CAEE6021057}"/>
              </a:ext>
            </a:extLst>
          </p:cNvPr>
          <p:cNvCxnSpPr>
            <a:cxnSpLocks/>
          </p:cNvCxnSpPr>
          <p:nvPr/>
        </p:nvCxnSpPr>
        <p:spPr>
          <a:xfrm>
            <a:off x="7162800" y="4308211"/>
            <a:ext cx="321541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72777102-71B8-4C52-BECB-4F1D0DCB8427}"/>
              </a:ext>
            </a:extLst>
          </p:cNvPr>
          <p:cNvCxnSpPr/>
          <p:nvPr/>
        </p:nvCxnSpPr>
        <p:spPr>
          <a:xfrm>
            <a:off x="7226647" y="2338330"/>
            <a:ext cx="3151572" cy="0"/>
          </a:xfrm>
          <a:prstGeom prst="line">
            <a:avLst/>
          </a:prstGeom>
          <a:ln w="762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3BDF2DE5-49F0-4942-A013-4EA1A92211D5}"/>
              </a:ext>
            </a:extLst>
          </p:cNvPr>
          <p:cNvSpPr txBox="1"/>
          <p:nvPr/>
        </p:nvSpPr>
        <p:spPr>
          <a:xfrm>
            <a:off x="8252313" y="1849667"/>
            <a:ext cx="172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闭合绿色开关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C68FACF-83DF-40FA-B497-CFADB0C3F96A}"/>
              </a:ext>
            </a:extLst>
          </p:cNvPr>
          <p:cNvSpPr txBox="1"/>
          <p:nvPr/>
        </p:nvSpPr>
        <p:spPr>
          <a:xfrm>
            <a:off x="8252313" y="4376966"/>
            <a:ext cx="172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闭合蓝色开关</a:t>
            </a: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E079FA62-9AF2-4B9A-BE2D-7913EFA96B47}"/>
              </a:ext>
            </a:extLst>
          </p:cNvPr>
          <p:cNvCxnSpPr>
            <a:cxnSpLocks/>
          </p:cNvCxnSpPr>
          <p:nvPr/>
        </p:nvCxnSpPr>
        <p:spPr>
          <a:xfrm>
            <a:off x="5038375" y="2347725"/>
            <a:ext cx="986383" cy="919026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9106B634-79EF-41FB-A8C0-C796B3CF6C09}"/>
              </a:ext>
            </a:extLst>
          </p:cNvPr>
          <p:cNvCxnSpPr>
            <a:cxnSpLocks/>
            <a:endCxn id="17" idx="3"/>
          </p:cNvCxnSpPr>
          <p:nvPr/>
        </p:nvCxnSpPr>
        <p:spPr>
          <a:xfrm flipV="1">
            <a:off x="5073972" y="3365357"/>
            <a:ext cx="897271" cy="942854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4D3B0CCA-3331-480B-874B-7EA6BAFA115F}"/>
              </a:ext>
            </a:extLst>
          </p:cNvPr>
          <p:cNvSpPr txBox="1"/>
          <p:nvPr/>
        </p:nvSpPr>
        <p:spPr>
          <a:xfrm>
            <a:off x="3102008" y="2444680"/>
            <a:ext cx="172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打开绿色开关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B06C5DD9-89BD-47A9-842C-7E1AF483C51E}"/>
              </a:ext>
            </a:extLst>
          </p:cNvPr>
          <p:cNvSpPr txBox="1"/>
          <p:nvPr/>
        </p:nvSpPr>
        <p:spPr>
          <a:xfrm>
            <a:off x="1024024" y="1499470"/>
            <a:ext cx="2268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把橙色开关拨到下方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9E759A9A-722A-4B89-BD36-C904D79C0211}"/>
              </a:ext>
            </a:extLst>
          </p:cNvPr>
          <p:cNvSpPr txBox="1"/>
          <p:nvPr/>
        </p:nvSpPr>
        <p:spPr>
          <a:xfrm>
            <a:off x="10769895" y="2699781"/>
            <a:ext cx="861774" cy="133115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400" dirty="0"/>
              <a:t>连通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04ECDAF3-EE08-4FA7-8666-62CF7D338705}"/>
              </a:ext>
            </a:extLst>
          </p:cNvPr>
          <p:cNvSpPr txBox="1"/>
          <p:nvPr/>
        </p:nvSpPr>
        <p:spPr>
          <a:xfrm>
            <a:off x="254647" y="2475818"/>
            <a:ext cx="861774" cy="196111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400" dirty="0"/>
              <a:t>输入端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9703405C-4BC8-4CC5-A85C-C9CAF2E610BD}"/>
              </a:ext>
            </a:extLst>
          </p:cNvPr>
          <p:cNvSpPr txBox="1"/>
          <p:nvPr/>
        </p:nvSpPr>
        <p:spPr>
          <a:xfrm>
            <a:off x="5899091" y="5652124"/>
            <a:ext cx="1454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临界区</a:t>
            </a:r>
          </a:p>
        </p:txBody>
      </p:sp>
    </p:spTree>
    <p:extLst>
      <p:ext uri="{BB962C8B-B14F-4D97-AF65-F5344CB8AC3E}">
        <p14:creationId xmlns:p14="http://schemas.microsoft.com/office/powerpoint/2010/main" val="781842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FAAF8D-0490-4F5E-845E-DD46ECC2D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DA07C5-5784-419A-9BD7-2FC4EF5C3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79F918C-57A0-4B37-90C0-7B7C3CE04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647" y="1569244"/>
            <a:ext cx="10142705" cy="371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356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9FDC60F-5269-4C1C-BA9C-F1812E98211E}"/>
              </a:ext>
            </a:extLst>
          </p:cNvPr>
          <p:cNvSpPr txBox="1"/>
          <p:nvPr/>
        </p:nvSpPr>
        <p:spPr>
          <a:xfrm>
            <a:off x="2946400" y="2828835"/>
            <a:ext cx="629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/>
              <a:t>从 </a:t>
            </a:r>
            <a:r>
              <a:rPr lang="en-US" altLang="zh-CN" sz="7200" dirty="0"/>
              <a:t>2 </a:t>
            </a:r>
            <a:r>
              <a:rPr lang="zh-CN" altLang="en-US" sz="7200" dirty="0"/>
              <a:t>到 </a:t>
            </a:r>
            <a:r>
              <a:rPr lang="en-US" altLang="zh-CN" sz="7200" dirty="0"/>
              <a:t>n </a:t>
            </a:r>
            <a:r>
              <a:rPr lang="zh-CN" altLang="en-US" sz="7200" dirty="0"/>
              <a:t>到</a:t>
            </a:r>
            <a:r>
              <a:rPr lang="en-US" altLang="zh-CN" sz="7200" dirty="0"/>
              <a:t>……</a:t>
            </a:r>
            <a:endParaRPr lang="zh-CN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236577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3280DC-F629-4451-BB10-2215D5267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7F8D48-5712-486A-850F-D30D6A4F4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FD94760-8C34-44DD-8CE1-1198C876B583}"/>
              </a:ext>
            </a:extLst>
          </p:cNvPr>
          <p:cNvSpPr txBox="1">
            <a:spLocks/>
          </p:cNvSpPr>
          <p:nvPr/>
        </p:nvSpPr>
        <p:spPr>
          <a:xfrm>
            <a:off x="6096000" y="6044284"/>
            <a:ext cx="5873262" cy="535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Algorithm from Wikipedia.org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7C81CE4-D1C8-4C39-8456-950880BF9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242" y="507878"/>
            <a:ext cx="9063516" cy="508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886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75FC4D0-47D9-41E5-AEE0-7D70C49660F2}"/>
              </a:ext>
            </a:extLst>
          </p:cNvPr>
          <p:cNvSpPr txBox="1"/>
          <p:nvPr/>
        </p:nvSpPr>
        <p:spPr>
          <a:xfrm>
            <a:off x="1863970" y="5527431"/>
            <a:ext cx="12074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Level = -1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ABB6B04-2C90-4A69-B037-4CC47694B46D}"/>
              </a:ext>
            </a:extLst>
          </p:cNvPr>
          <p:cNvSpPr txBox="1"/>
          <p:nvPr/>
        </p:nvSpPr>
        <p:spPr>
          <a:xfrm>
            <a:off x="3927231" y="5527430"/>
            <a:ext cx="93784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Level = 0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2356245-17EF-48BC-8E2B-CCDC9A69B011}"/>
              </a:ext>
            </a:extLst>
          </p:cNvPr>
          <p:cNvSpPr txBox="1"/>
          <p:nvPr/>
        </p:nvSpPr>
        <p:spPr>
          <a:xfrm>
            <a:off x="5756031" y="5527429"/>
            <a:ext cx="93784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Level = 1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6EC6701-6C1D-418A-BBB6-1157673D46D3}"/>
              </a:ext>
            </a:extLst>
          </p:cNvPr>
          <p:cNvSpPr txBox="1"/>
          <p:nvPr/>
        </p:nvSpPr>
        <p:spPr>
          <a:xfrm>
            <a:off x="7549661" y="5519389"/>
            <a:ext cx="93784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Level = 2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67A263E-4443-49BA-AE4C-46D1DC4FE2BD}"/>
              </a:ext>
            </a:extLst>
          </p:cNvPr>
          <p:cNvSpPr txBox="1"/>
          <p:nvPr/>
        </p:nvSpPr>
        <p:spPr>
          <a:xfrm>
            <a:off x="9378461" y="5527429"/>
            <a:ext cx="93784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Level = 3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E6411EB-4D37-4B75-903A-C0F66ED8CB99}"/>
              </a:ext>
            </a:extLst>
          </p:cNvPr>
          <p:cNvSpPr/>
          <p:nvPr/>
        </p:nvSpPr>
        <p:spPr>
          <a:xfrm>
            <a:off x="1790792" y="4681374"/>
            <a:ext cx="1207477" cy="433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C437D81-9533-4573-9F13-79B12D1B44AC}"/>
              </a:ext>
            </a:extLst>
          </p:cNvPr>
          <p:cNvSpPr/>
          <p:nvPr/>
        </p:nvSpPr>
        <p:spPr>
          <a:xfrm>
            <a:off x="1790791" y="3835317"/>
            <a:ext cx="1207477" cy="433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8C2B77A-98C6-45F7-B712-FEB095D13B39}"/>
              </a:ext>
            </a:extLst>
          </p:cNvPr>
          <p:cNvSpPr/>
          <p:nvPr/>
        </p:nvSpPr>
        <p:spPr>
          <a:xfrm>
            <a:off x="1790790" y="2989260"/>
            <a:ext cx="1207477" cy="433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B1CC69D-48B2-4BDB-B7C4-85F000268AD3}"/>
              </a:ext>
            </a:extLst>
          </p:cNvPr>
          <p:cNvSpPr/>
          <p:nvPr/>
        </p:nvSpPr>
        <p:spPr>
          <a:xfrm>
            <a:off x="1790789" y="2184718"/>
            <a:ext cx="1207477" cy="433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BDA1564-2F38-4FC9-9763-A4E73EEA7637}"/>
              </a:ext>
            </a:extLst>
          </p:cNvPr>
          <p:cNvSpPr/>
          <p:nvPr/>
        </p:nvSpPr>
        <p:spPr>
          <a:xfrm>
            <a:off x="1790788" y="1338661"/>
            <a:ext cx="1207477" cy="433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5356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75FC4D0-47D9-41E5-AEE0-7D70C49660F2}"/>
              </a:ext>
            </a:extLst>
          </p:cNvPr>
          <p:cNvSpPr txBox="1"/>
          <p:nvPr/>
        </p:nvSpPr>
        <p:spPr>
          <a:xfrm>
            <a:off x="1863970" y="5527431"/>
            <a:ext cx="12074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Level = -1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ABB6B04-2C90-4A69-B037-4CC47694B46D}"/>
              </a:ext>
            </a:extLst>
          </p:cNvPr>
          <p:cNvSpPr txBox="1"/>
          <p:nvPr/>
        </p:nvSpPr>
        <p:spPr>
          <a:xfrm>
            <a:off x="3927231" y="5527430"/>
            <a:ext cx="93784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Level = 0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2356245-17EF-48BC-8E2B-CCDC9A69B011}"/>
              </a:ext>
            </a:extLst>
          </p:cNvPr>
          <p:cNvSpPr txBox="1"/>
          <p:nvPr/>
        </p:nvSpPr>
        <p:spPr>
          <a:xfrm>
            <a:off x="5756031" y="5527429"/>
            <a:ext cx="93784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Level = 1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6EC6701-6C1D-418A-BBB6-1157673D46D3}"/>
              </a:ext>
            </a:extLst>
          </p:cNvPr>
          <p:cNvSpPr txBox="1"/>
          <p:nvPr/>
        </p:nvSpPr>
        <p:spPr>
          <a:xfrm>
            <a:off x="7549661" y="5519389"/>
            <a:ext cx="93784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Level = 2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67A263E-4443-49BA-AE4C-46D1DC4FE2BD}"/>
              </a:ext>
            </a:extLst>
          </p:cNvPr>
          <p:cNvSpPr txBox="1"/>
          <p:nvPr/>
        </p:nvSpPr>
        <p:spPr>
          <a:xfrm>
            <a:off x="9378461" y="5527429"/>
            <a:ext cx="93784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Level = 3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E6411EB-4D37-4B75-903A-C0F66ED8CB99}"/>
              </a:ext>
            </a:extLst>
          </p:cNvPr>
          <p:cNvSpPr/>
          <p:nvPr/>
        </p:nvSpPr>
        <p:spPr>
          <a:xfrm>
            <a:off x="3792414" y="4768001"/>
            <a:ext cx="1207477" cy="433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C437D81-9533-4573-9F13-79B12D1B44AC}"/>
              </a:ext>
            </a:extLst>
          </p:cNvPr>
          <p:cNvSpPr/>
          <p:nvPr/>
        </p:nvSpPr>
        <p:spPr>
          <a:xfrm>
            <a:off x="1790791" y="4768001"/>
            <a:ext cx="1207477" cy="433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8C2B77A-98C6-45F7-B712-FEB095D13B39}"/>
              </a:ext>
            </a:extLst>
          </p:cNvPr>
          <p:cNvSpPr/>
          <p:nvPr/>
        </p:nvSpPr>
        <p:spPr>
          <a:xfrm>
            <a:off x="1790790" y="3921944"/>
            <a:ext cx="1207477" cy="433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B1CC69D-48B2-4BDB-B7C4-85F000268AD3}"/>
              </a:ext>
            </a:extLst>
          </p:cNvPr>
          <p:cNvSpPr/>
          <p:nvPr/>
        </p:nvSpPr>
        <p:spPr>
          <a:xfrm>
            <a:off x="1790789" y="3117402"/>
            <a:ext cx="1207477" cy="433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BDA1564-2F38-4FC9-9763-A4E73EEA7637}"/>
              </a:ext>
            </a:extLst>
          </p:cNvPr>
          <p:cNvSpPr/>
          <p:nvPr/>
        </p:nvSpPr>
        <p:spPr>
          <a:xfrm>
            <a:off x="1790788" y="2271345"/>
            <a:ext cx="1207477" cy="433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762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75FC4D0-47D9-41E5-AEE0-7D70C49660F2}"/>
              </a:ext>
            </a:extLst>
          </p:cNvPr>
          <p:cNvSpPr txBox="1"/>
          <p:nvPr/>
        </p:nvSpPr>
        <p:spPr>
          <a:xfrm>
            <a:off x="1863970" y="5527431"/>
            <a:ext cx="12074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Level = -1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ABB6B04-2C90-4A69-B037-4CC47694B46D}"/>
              </a:ext>
            </a:extLst>
          </p:cNvPr>
          <p:cNvSpPr txBox="1"/>
          <p:nvPr/>
        </p:nvSpPr>
        <p:spPr>
          <a:xfrm>
            <a:off x="3927231" y="5527430"/>
            <a:ext cx="93784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Level = 0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2356245-17EF-48BC-8E2B-CCDC9A69B011}"/>
              </a:ext>
            </a:extLst>
          </p:cNvPr>
          <p:cNvSpPr txBox="1"/>
          <p:nvPr/>
        </p:nvSpPr>
        <p:spPr>
          <a:xfrm>
            <a:off x="5756031" y="5527429"/>
            <a:ext cx="93784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Level = 1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6EC6701-6C1D-418A-BBB6-1157673D46D3}"/>
              </a:ext>
            </a:extLst>
          </p:cNvPr>
          <p:cNvSpPr txBox="1"/>
          <p:nvPr/>
        </p:nvSpPr>
        <p:spPr>
          <a:xfrm>
            <a:off x="7549661" y="5519389"/>
            <a:ext cx="93784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Level = 2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67A263E-4443-49BA-AE4C-46D1DC4FE2BD}"/>
              </a:ext>
            </a:extLst>
          </p:cNvPr>
          <p:cNvSpPr txBox="1"/>
          <p:nvPr/>
        </p:nvSpPr>
        <p:spPr>
          <a:xfrm>
            <a:off x="9378461" y="5527429"/>
            <a:ext cx="93784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Level = 3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E6411EB-4D37-4B75-903A-C0F66ED8CB99}"/>
              </a:ext>
            </a:extLst>
          </p:cNvPr>
          <p:cNvSpPr/>
          <p:nvPr/>
        </p:nvSpPr>
        <p:spPr>
          <a:xfrm>
            <a:off x="3792414" y="4768001"/>
            <a:ext cx="1207477" cy="433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C437D81-9533-4573-9F13-79B12D1B44AC}"/>
              </a:ext>
            </a:extLst>
          </p:cNvPr>
          <p:cNvSpPr/>
          <p:nvPr/>
        </p:nvSpPr>
        <p:spPr>
          <a:xfrm>
            <a:off x="1790791" y="4768001"/>
            <a:ext cx="1207477" cy="433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8C2B77A-98C6-45F7-B712-FEB095D13B39}"/>
              </a:ext>
            </a:extLst>
          </p:cNvPr>
          <p:cNvSpPr/>
          <p:nvPr/>
        </p:nvSpPr>
        <p:spPr>
          <a:xfrm>
            <a:off x="1790790" y="3921944"/>
            <a:ext cx="1207477" cy="433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B1CC69D-48B2-4BDB-B7C4-85F000268AD3}"/>
              </a:ext>
            </a:extLst>
          </p:cNvPr>
          <p:cNvSpPr/>
          <p:nvPr/>
        </p:nvSpPr>
        <p:spPr>
          <a:xfrm>
            <a:off x="1790789" y="3117402"/>
            <a:ext cx="1207477" cy="433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BDA1564-2F38-4FC9-9763-A4E73EEA7637}"/>
              </a:ext>
            </a:extLst>
          </p:cNvPr>
          <p:cNvSpPr/>
          <p:nvPr/>
        </p:nvSpPr>
        <p:spPr>
          <a:xfrm>
            <a:off x="3792413" y="3921944"/>
            <a:ext cx="1207477" cy="433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9647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ABE56E3B-ED8F-44DE-AC51-D183238D2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946" y="750360"/>
            <a:ext cx="7482108" cy="535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836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75FC4D0-47D9-41E5-AEE0-7D70C49660F2}"/>
              </a:ext>
            </a:extLst>
          </p:cNvPr>
          <p:cNvSpPr txBox="1"/>
          <p:nvPr/>
        </p:nvSpPr>
        <p:spPr>
          <a:xfrm>
            <a:off x="1863970" y="5527431"/>
            <a:ext cx="12074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Level = -1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ABB6B04-2C90-4A69-B037-4CC47694B46D}"/>
              </a:ext>
            </a:extLst>
          </p:cNvPr>
          <p:cNvSpPr txBox="1"/>
          <p:nvPr/>
        </p:nvSpPr>
        <p:spPr>
          <a:xfrm>
            <a:off x="3927231" y="5527430"/>
            <a:ext cx="93784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Level = 0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2356245-17EF-48BC-8E2B-CCDC9A69B011}"/>
              </a:ext>
            </a:extLst>
          </p:cNvPr>
          <p:cNvSpPr txBox="1"/>
          <p:nvPr/>
        </p:nvSpPr>
        <p:spPr>
          <a:xfrm>
            <a:off x="5756031" y="5527429"/>
            <a:ext cx="93784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Level = 1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6EC6701-6C1D-418A-BBB6-1157673D46D3}"/>
              </a:ext>
            </a:extLst>
          </p:cNvPr>
          <p:cNvSpPr txBox="1"/>
          <p:nvPr/>
        </p:nvSpPr>
        <p:spPr>
          <a:xfrm>
            <a:off x="7549661" y="5519389"/>
            <a:ext cx="93784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Level = 2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67A263E-4443-49BA-AE4C-46D1DC4FE2BD}"/>
              </a:ext>
            </a:extLst>
          </p:cNvPr>
          <p:cNvSpPr txBox="1"/>
          <p:nvPr/>
        </p:nvSpPr>
        <p:spPr>
          <a:xfrm>
            <a:off x="9378461" y="5527429"/>
            <a:ext cx="93784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Level = 3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E6411EB-4D37-4B75-903A-C0F66ED8CB99}"/>
              </a:ext>
            </a:extLst>
          </p:cNvPr>
          <p:cNvSpPr/>
          <p:nvPr/>
        </p:nvSpPr>
        <p:spPr>
          <a:xfrm>
            <a:off x="3792414" y="4768001"/>
            <a:ext cx="1207477" cy="433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C437D81-9533-4573-9F13-79B12D1B44AC}"/>
              </a:ext>
            </a:extLst>
          </p:cNvPr>
          <p:cNvSpPr/>
          <p:nvPr/>
        </p:nvSpPr>
        <p:spPr>
          <a:xfrm>
            <a:off x="1790791" y="4768001"/>
            <a:ext cx="1207477" cy="433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8C2B77A-98C6-45F7-B712-FEB095D13B39}"/>
              </a:ext>
            </a:extLst>
          </p:cNvPr>
          <p:cNvSpPr/>
          <p:nvPr/>
        </p:nvSpPr>
        <p:spPr>
          <a:xfrm>
            <a:off x="5621214" y="4008573"/>
            <a:ext cx="1207477" cy="433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B1CC69D-48B2-4BDB-B7C4-85F000268AD3}"/>
              </a:ext>
            </a:extLst>
          </p:cNvPr>
          <p:cNvSpPr/>
          <p:nvPr/>
        </p:nvSpPr>
        <p:spPr>
          <a:xfrm>
            <a:off x="3792414" y="4008573"/>
            <a:ext cx="1207477" cy="433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BDA1564-2F38-4FC9-9763-A4E73EEA7637}"/>
              </a:ext>
            </a:extLst>
          </p:cNvPr>
          <p:cNvSpPr/>
          <p:nvPr/>
        </p:nvSpPr>
        <p:spPr>
          <a:xfrm>
            <a:off x="5621214" y="4768001"/>
            <a:ext cx="1207477" cy="433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601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75FC4D0-47D9-41E5-AEE0-7D70C49660F2}"/>
              </a:ext>
            </a:extLst>
          </p:cNvPr>
          <p:cNvSpPr txBox="1"/>
          <p:nvPr/>
        </p:nvSpPr>
        <p:spPr>
          <a:xfrm>
            <a:off x="1863970" y="5527431"/>
            <a:ext cx="12074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Level = -1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ABB6B04-2C90-4A69-B037-4CC47694B46D}"/>
              </a:ext>
            </a:extLst>
          </p:cNvPr>
          <p:cNvSpPr txBox="1"/>
          <p:nvPr/>
        </p:nvSpPr>
        <p:spPr>
          <a:xfrm>
            <a:off x="3927231" y="5527430"/>
            <a:ext cx="93784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Level = 0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2356245-17EF-48BC-8E2B-CCDC9A69B011}"/>
              </a:ext>
            </a:extLst>
          </p:cNvPr>
          <p:cNvSpPr txBox="1"/>
          <p:nvPr/>
        </p:nvSpPr>
        <p:spPr>
          <a:xfrm>
            <a:off x="5756031" y="5527429"/>
            <a:ext cx="93784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Level = 1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6EC6701-6C1D-418A-BBB6-1157673D46D3}"/>
              </a:ext>
            </a:extLst>
          </p:cNvPr>
          <p:cNvSpPr txBox="1"/>
          <p:nvPr/>
        </p:nvSpPr>
        <p:spPr>
          <a:xfrm>
            <a:off x="7549661" y="5519389"/>
            <a:ext cx="93784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Level = 2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67A263E-4443-49BA-AE4C-46D1DC4FE2BD}"/>
              </a:ext>
            </a:extLst>
          </p:cNvPr>
          <p:cNvSpPr txBox="1"/>
          <p:nvPr/>
        </p:nvSpPr>
        <p:spPr>
          <a:xfrm>
            <a:off x="9378461" y="5527429"/>
            <a:ext cx="93784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Level = 3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E6411EB-4D37-4B75-903A-C0F66ED8CB99}"/>
              </a:ext>
            </a:extLst>
          </p:cNvPr>
          <p:cNvSpPr/>
          <p:nvPr/>
        </p:nvSpPr>
        <p:spPr>
          <a:xfrm>
            <a:off x="1789069" y="4768001"/>
            <a:ext cx="1207477" cy="433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C437D81-9533-4573-9F13-79B12D1B44AC}"/>
              </a:ext>
            </a:extLst>
          </p:cNvPr>
          <p:cNvSpPr/>
          <p:nvPr/>
        </p:nvSpPr>
        <p:spPr>
          <a:xfrm>
            <a:off x="9243643" y="3968943"/>
            <a:ext cx="1207477" cy="433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8C2B77A-98C6-45F7-B712-FEB095D13B39}"/>
              </a:ext>
            </a:extLst>
          </p:cNvPr>
          <p:cNvSpPr/>
          <p:nvPr/>
        </p:nvSpPr>
        <p:spPr>
          <a:xfrm>
            <a:off x="9243644" y="4739085"/>
            <a:ext cx="1207477" cy="433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B1CC69D-48B2-4BDB-B7C4-85F000268AD3}"/>
              </a:ext>
            </a:extLst>
          </p:cNvPr>
          <p:cNvSpPr/>
          <p:nvPr/>
        </p:nvSpPr>
        <p:spPr>
          <a:xfrm>
            <a:off x="7414844" y="4768001"/>
            <a:ext cx="1207477" cy="433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BDA1564-2F38-4FC9-9763-A4E73EEA7637}"/>
              </a:ext>
            </a:extLst>
          </p:cNvPr>
          <p:cNvSpPr/>
          <p:nvPr/>
        </p:nvSpPr>
        <p:spPr>
          <a:xfrm>
            <a:off x="5621214" y="4768001"/>
            <a:ext cx="1207477" cy="433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95C77FB-62B8-41C6-8C5B-F26C75877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155" y="646214"/>
            <a:ext cx="7949690" cy="1779353"/>
          </a:xfrm>
          <a:prstGeom prst="rect">
            <a:avLst/>
          </a:prstGeom>
        </p:spPr>
      </p:pic>
      <p:sp>
        <p:nvSpPr>
          <p:cNvPr id="20" name="乘号 19">
            <a:extLst>
              <a:ext uri="{FF2B5EF4-FFF2-40B4-BE49-F238E27FC236}">
                <a16:creationId xmlns:a16="http://schemas.microsoft.com/office/drawing/2014/main" id="{CB570044-73CF-43AA-A867-E4BFE7ADA61D}"/>
              </a:ext>
            </a:extLst>
          </p:cNvPr>
          <p:cNvSpPr/>
          <p:nvPr/>
        </p:nvSpPr>
        <p:spPr>
          <a:xfrm>
            <a:off x="4392575" y="2400012"/>
            <a:ext cx="3157086" cy="315708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3404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75FC4D0-47D9-41E5-AEE0-7D70C49660F2}"/>
              </a:ext>
            </a:extLst>
          </p:cNvPr>
          <p:cNvSpPr txBox="1"/>
          <p:nvPr/>
        </p:nvSpPr>
        <p:spPr>
          <a:xfrm>
            <a:off x="1863970" y="5527431"/>
            <a:ext cx="12074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Level = -1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ABB6B04-2C90-4A69-B037-4CC47694B46D}"/>
              </a:ext>
            </a:extLst>
          </p:cNvPr>
          <p:cNvSpPr txBox="1"/>
          <p:nvPr/>
        </p:nvSpPr>
        <p:spPr>
          <a:xfrm>
            <a:off x="3927231" y="5527430"/>
            <a:ext cx="93784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Level = 0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2356245-17EF-48BC-8E2B-CCDC9A69B011}"/>
              </a:ext>
            </a:extLst>
          </p:cNvPr>
          <p:cNvSpPr txBox="1"/>
          <p:nvPr/>
        </p:nvSpPr>
        <p:spPr>
          <a:xfrm>
            <a:off x="5756031" y="5527429"/>
            <a:ext cx="93784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Level = 1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6EC6701-6C1D-418A-BBB6-1157673D46D3}"/>
              </a:ext>
            </a:extLst>
          </p:cNvPr>
          <p:cNvSpPr txBox="1"/>
          <p:nvPr/>
        </p:nvSpPr>
        <p:spPr>
          <a:xfrm>
            <a:off x="7549661" y="5519389"/>
            <a:ext cx="93784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Level = 2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67A263E-4443-49BA-AE4C-46D1DC4FE2BD}"/>
              </a:ext>
            </a:extLst>
          </p:cNvPr>
          <p:cNvSpPr txBox="1"/>
          <p:nvPr/>
        </p:nvSpPr>
        <p:spPr>
          <a:xfrm>
            <a:off x="9378461" y="5527429"/>
            <a:ext cx="93784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Level = 3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E6411EB-4D37-4B75-903A-C0F66ED8CB99}"/>
              </a:ext>
            </a:extLst>
          </p:cNvPr>
          <p:cNvSpPr/>
          <p:nvPr/>
        </p:nvSpPr>
        <p:spPr>
          <a:xfrm>
            <a:off x="3792414" y="4768001"/>
            <a:ext cx="1207477" cy="433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C437D81-9533-4573-9F13-79B12D1B44AC}"/>
              </a:ext>
            </a:extLst>
          </p:cNvPr>
          <p:cNvSpPr/>
          <p:nvPr/>
        </p:nvSpPr>
        <p:spPr>
          <a:xfrm>
            <a:off x="9243643" y="3968943"/>
            <a:ext cx="1207477" cy="433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8C2B77A-98C6-45F7-B712-FEB095D13B39}"/>
              </a:ext>
            </a:extLst>
          </p:cNvPr>
          <p:cNvSpPr/>
          <p:nvPr/>
        </p:nvSpPr>
        <p:spPr>
          <a:xfrm>
            <a:off x="9243644" y="4739085"/>
            <a:ext cx="1207477" cy="433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B1CC69D-48B2-4BDB-B7C4-85F000268AD3}"/>
              </a:ext>
            </a:extLst>
          </p:cNvPr>
          <p:cNvSpPr/>
          <p:nvPr/>
        </p:nvSpPr>
        <p:spPr>
          <a:xfrm>
            <a:off x="7414844" y="4768001"/>
            <a:ext cx="1207477" cy="433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BDA1564-2F38-4FC9-9763-A4E73EEA7637}"/>
              </a:ext>
            </a:extLst>
          </p:cNvPr>
          <p:cNvSpPr/>
          <p:nvPr/>
        </p:nvSpPr>
        <p:spPr>
          <a:xfrm>
            <a:off x="5621214" y="4768001"/>
            <a:ext cx="1207477" cy="433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1D62F3B-6D5C-471A-9BB2-1D5F8139F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581" y="591774"/>
            <a:ext cx="8174725" cy="1829722"/>
          </a:xfrm>
          <a:prstGeom prst="rect">
            <a:avLst/>
          </a:prstGeom>
        </p:spPr>
      </p:pic>
      <p:sp>
        <p:nvSpPr>
          <p:cNvPr id="14" name="乘号 13">
            <a:extLst>
              <a:ext uri="{FF2B5EF4-FFF2-40B4-BE49-F238E27FC236}">
                <a16:creationId xmlns:a16="http://schemas.microsoft.com/office/drawing/2014/main" id="{79D4264E-395A-4163-9FE2-BDE65D92FC7C}"/>
              </a:ext>
            </a:extLst>
          </p:cNvPr>
          <p:cNvSpPr/>
          <p:nvPr/>
        </p:nvSpPr>
        <p:spPr>
          <a:xfrm>
            <a:off x="4527390" y="2395921"/>
            <a:ext cx="3157086" cy="315708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611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75FC4D0-47D9-41E5-AEE0-7D70C49660F2}"/>
              </a:ext>
            </a:extLst>
          </p:cNvPr>
          <p:cNvSpPr txBox="1"/>
          <p:nvPr/>
        </p:nvSpPr>
        <p:spPr>
          <a:xfrm>
            <a:off x="1863970" y="5527431"/>
            <a:ext cx="12074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Level = -1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ABB6B04-2C90-4A69-B037-4CC47694B46D}"/>
              </a:ext>
            </a:extLst>
          </p:cNvPr>
          <p:cNvSpPr txBox="1"/>
          <p:nvPr/>
        </p:nvSpPr>
        <p:spPr>
          <a:xfrm>
            <a:off x="3927231" y="5527430"/>
            <a:ext cx="93784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Level = 0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2356245-17EF-48BC-8E2B-CCDC9A69B011}"/>
              </a:ext>
            </a:extLst>
          </p:cNvPr>
          <p:cNvSpPr txBox="1"/>
          <p:nvPr/>
        </p:nvSpPr>
        <p:spPr>
          <a:xfrm>
            <a:off x="5756031" y="5527429"/>
            <a:ext cx="93784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Level = 1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6EC6701-6C1D-418A-BBB6-1157673D46D3}"/>
              </a:ext>
            </a:extLst>
          </p:cNvPr>
          <p:cNvSpPr txBox="1"/>
          <p:nvPr/>
        </p:nvSpPr>
        <p:spPr>
          <a:xfrm>
            <a:off x="7549661" y="5519389"/>
            <a:ext cx="93784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Level = 2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67A263E-4443-49BA-AE4C-46D1DC4FE2BD}"/>
              </a:ext>
            </a:extLst>
          </p:cNvPr>
          <p:cNvSpPr txBox="1"/>
          <p:nvPr/>
        </p:nvSpPr>
        <p:spPr>
          <a:xfrm>
            <a:off x="9378461" y="5527429"/>
            <a:ext cx="93784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Level = 3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E6411EB-4D37-4B75-903A-C0F66ED8CB99}"/>
              </a:ext>
            </a:extLst>
          </p:cNvPr>
          <p:cNvSpPr/>
          <p:nvPr/>
        </p:nvSpPr>
        <p:spPr>
          <a:xfrm>
            <a:off x="3792414" y="4768001"/>
            <a:ext cx="1207477" cy="433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8C2B77A-98C6-45F7-B712-FEB095D13B39}"/>
              </a:ext>
            </a:extLst>
          </p:cNvPr>
          <p:cNvSpPr/>
          <p:nvPr/>
        </p:nvSpPr>
        <p:spPr>
          <a:xfrm>
            <a:off x="7414844" y="4016613"/>
            <a:ext cx="1207477" cy="433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B1CC69D-48B2-4BDB-B7C4-85F000268AD3}"/>
              </a:ext>
            </a:extLst>
          </p:cNvPr>
          <p:cNvSpPr/>
          <p:nvPr/>
        </p:nvSpPr>
        <p:spPr>
          <a:xfrm>
            <a:off x="7414844" y="4768001"/>
            <a:ext cx="1207477" cy="433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BDA1564-2F38-4FC9-9763-A4E73EEA7637}"/>
              </a:ext>
            </a:extLst>
          </p:cNvPr>
          <p:cNvSpPr/>
          <p:nvPr/>
        </p:nvSpPr>
        <p:spPr>
          <a:xfrm>
            <a:off x="5621214" y="4768001"/>
            <a:ext cx="1207477" cy="433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80F1A81-0541-453E-AE8F-2BF05A9CDE2E}"/>
              </a:ext>
            </a:extLst>
          </p:cNvPr>
          <p:cNvSpPr/>
          <p:nvPr/>
        </p:nvSpPr>
        <p:spPr>
          <a:xfrm>
            <a:off x="1863969" y="4768001"/>
            <a:ext cx="1207477" cy="433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5830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75FC4D0-47D9-41E5-AEE0-7D70C49660F2}"/>
              </a:ext>
            </a:extLst>
          </p:cNvPr>
          <p:cNvSpPr txBox="1"/>
          <p:nvPr/>
        </p:nvSpPr>
        <p:spPr>
          <a:xfrm>
            <a:off x="1863970" y="5527431"/>
            <a:ext cx="12074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Level = -1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ABB6B04-2C90-4A69-B037-4CC47694B46D}"/>
              </a:ext>
            </a:extLst>
          </p:cNvPr>
          <p:cNvSpPr txBox="1"/>
          <p:nvPr/>
        </p:nvSpPr>
        <p:spPr>
          <a:xfrm>
            <a:off x="3927231" y="5527430"/>
            <a:ext cx="93784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Level = 0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2356245-17EF-48BC-8E2B-CCDC9A69B011}"/>
              </a:ext>
            </a:extLst>
          </p:cNvPr>
          <p:cNvSpPr txBox="1"/>
          <p:nvPr/>
        </p:nvSpPr>
        <p:spPr>
          <a:xfrm>
            <a:off x="5756031" y="5527429"/>
            <a:ext cx="93784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Level = 1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6EC6701-6C1D-418A-BBB6-1157673D46D3}"/>
              </a:ext>
            </a:extLst>
          </p:cNvPr>
          <p:cNvSpPr txBox="1"/>
          <p:nvPr/>
        </p:nvSpPr>
        <p:spPr>
          <a:xfrm>
            <a:off x="7549661" y="5519389"/>
            <a:ext cx="93784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Level = 2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67A263E-4443-49BA-AE4C-46D1DC4FE2BD}"/>
              </a:ext>
            </a:extLst>
          </p:cNvPr>
          <p:cNvSpPr txBox="1"/>
          <p:nvPr/>
        </p:nvSpPr>
        <p:spPr>
          <a:xfrm>
            <a:off x="9378461" y="5527429"/>
            <a:ext cx="93784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Level = 3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E6411EB-4D37-4B75-903A-C0F66ED8CB99}"/>
              </a:ext>
            </a:extLst>
          </p:cNvPr>
          <p:cNvSpPr/>
          <p:nvPr/>
        </p:nvSpPr>
        <p:spPr>
          <a:xfrm>
            <a:off x="3792414" y="4768001"/>
            <a:ext cx="1207477" cy="433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8C2B77A-98C6-45F7-B712-FEB095D13B39}"/>
              </a:ext>
            </a:extLst>
          </p:cNvPr>
          <p:cNvSpPr/>
          <p:nvPr/>
        </p:nvSpPr>
        <p:spPr>
          <a:xfrm>
            <a:off x="9243644" y="4739085"/>
            <a:ext cx="1207477" cy="433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B1CC69D-48B2-4BDB-B7C4-85F000268AD3}"/>
              </a:ext>
            </a:extLst>
          </p:cNvPr>
          <p:cNvSpPr/>
          <p:nvPr/>
        </p:nvSpPr>
        <p:spPr>
          <a:xfrm>
            <a:off x="7414844" y="4768001"/>
            <a:ext cx="1207477" cy="433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BDA1564-2F38-4FC9-9763-A4E73EEA7637}"/>
              </a:ext>
            </a:extLst>
          </p:cNvPr>
          <p:cNvSpPr/>
          <p:nvPr/>
        </p:nvSpPr>
        <p:spPr>
          <a:xfrm>
            <a:off x="5621214" y="4768001"/>
            <a:ext cx="1207477" cy="433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80F1A81-0541-453E-AE8F-2BF05A9CDE2E}"/>
              </a:ext>
            </a:extLst>
          </p:cNvPr>
          <p:cNvSpPr/>
          <p:nvPr/>
        </p:nvSpPr>
        <p:spPr>
          <a:xfrm>
            <a:off x="1863969" y="4768001"/>
            <a:ext cx="1207477" cy="433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3033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75FC4D0-47D9-41E5-AEE0-7D70C49660F2}"/>
              </a:ext>
            </a:extLst>
          </p:cNvPr>
          <p:cNvSpPr txBox="1"/>
          <p:nvPr/>
        </p:nvSpPr>
        <p:spPr>
          <a:xfrm>
            <a:off x="1863970" y="5527431"/>
            <a:ext cx="12074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Level = -1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ABB6B04-2C90-4A69-B037-4CC47694B46D}"/>
              </a:ext>
            </a:extLst>
          </p:cNvPr>
          <p:cNvSpPr txBox="1"/>
          <p:nvPr/>
        </p:nvSpPr>
        <p:spPr>
          <a:xfrm>
            <a:off x="3927231" y="5527430"/>
            <a:ext cx="93784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Level = 0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2356245-17EF-48BC-8E2B-CCDC9A69B011}"/>
              </a:ext>
            </a:extLst>
          </p:cNvPr>
          <p:cNvSpPr txBox="1"/>
          <p:nvPr/>
        </p:nvSpPr>
        <p:spPr>
          <a:xfrm>
            <a:off x="5756031" y="5527429"/>
            <a:ext cx="93784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Level = 1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6EC6701-6C1D-418A-BBB6-1157673D46D3}"/>
              </a:ext>
            </a:extLst>
          </p:cNvPr>
          <p:cNvSpPr txBox="1"/>
          <p:nvPr/>
        </p:nvSpPr>
        <p:spPr>
          <a:xfrm>
            <a:off x="7549661" y="5519389"/>
            <a:ext cx="93784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Level = 2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67A263E-4443-49BA-AE4C-46D1DC4FE2BD}"/>
              </a:ext>
            </a:extLst>
          </p:cNvPr>
          <p:cNvSpPr txBox="1"/>
          <p:nvPr/>
        </p:nvSpPr>
        <p:spPr>
          <a:xfrm>
            <a:off x="9378461" y="5527429"/>
            <a:ext cx="93784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Level = 3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E6411EB-4D37-4B75-903A-C0F66ED8CB99}"/>
              </a:ext>
            </a:extLst>
          </p:cNvPr>
          <p:cNvSpPr/>
          <p:nvPr/>
        </p:nvSpPr>
        <p:spPr>
          <a:xfrm>
            <a:off x="3792414" y="4768001"/>
            <a:ext cx="1207477" cy="433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B1CC69D-48B2-4BDB-B7C4-85F000268AD3}"/>
              </a:ext>
            </a:extLst>
          </p:cNvPr>
          <p:cNvSpPr/>
          <p:nvPr/>
        </p:nvSpPr>
        <p:spPr>
          <a:xfrm>
            <a:off x="7414844" y="4768001"/>
            <a:ext cx="1207477" cy="433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BDA1564-2F38-4FC9-9763-A4E73EEA7637}"/>
              </a:ext>
            </a:extLst>
          </p:cNvPr>
          <p:cNvSpPr/>
          <p:nvPr/>
        </p:nvSpPr>
        <p:spPr>
          <a:xfrm>
            <a:off x="5621214" y="4768001"/>
            <a:ext cx="1207477" cy="433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80F1A81-0541-453E-AE8F-2BF05A9CDE2E}"/>
              </a:ext>
            </a:extLst>
          </p:cNvPr>
          <p:cNvSpPr/>
          <p:nvPr/>
        </p:nvSpPr>
        <p:spPr>
          <a:xfrm>
            <a:off x="1863969" y="4768001"/>
            <a:ext cx="1207477" cy="433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496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75FC4D0-47D9-41E5-AEE0-7D70C49660F2}"/>
              </a:ext>
            </a:extLst>
          </p:cNvPr>
          <p:cNvSpPr txBox="1"/>
          <p:nvPr/>
        </p:nvSpPr>
        <p:spPr>
          <a:xfrm>
            <a:off x="1863970" y="5527431"/>
            <a:ext cx="12074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Level = -1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ABB6B04-2C90-4A69-B037-4CC47694B46D}"/>
              </a:ext>
            </a:extLst>
          </p:cNvPr>
          <p:cNvSpPr txBox="1"/>
          <p:nvPr/>
        </p:nvSpPr>
        <p:spPr>
          <a:xfrm>
            <a:off x="3927231" y="5527430"/>
            <a:ext cx="93784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Level = 0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2356245-17EF-48BC-8E2B-CCDC9A69B011}"/>
              </a:ext>
            </a:extLst>
          </p:cNvPr>
          <p:cNvSpPr txBox="1"/>
          <p:nvPr/>
        </p:nvSpPr>
        <p:spPr>
          <a:xfrm>
            <a:off x="5756031" y="5527429"/>
            <a:ext cx="93784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Level = 1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6EC6701-6C1D-418A-BBB6-1157673D46D3}"/>
              </a:ext>
            </a:extLst>
          </p:cNvPr>
          <p:cNvSpPr txBox="1"/>
          <p:nvPr/>
        </p:nvSpPr>
        <p:spPr>
          <a:xfrm>
            <a:off x="7549661" y="5519389"/>
            <a:ext cx="93784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Level = 2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67A263E-4443-49BA-AE4C-46D1DC4FE2BD}"/>
              </a:ext>
            </a:extLst>
          </p:cNvPr>
          <p:cNvSpPr txBox="1"/>
          <p:nvPr/>
        </p:nvSpPr>
        <p:spPr>
          <a:xfrm>
            <a:off x="9378461" y="5527429"/>
            <a:ext cx="93784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Level = 3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E6411EB-4D37-4B75-903A-C0F66ED8CB99}"/>
              </a:ext>
            </a:extLst>
          </p:cNvPr>
          <p:cNvSpPr/>
          <p:nvPr/>
        </p:nvSpPr>
        <p:spPr>
          <a:xfrm>
            <a:off x="3792414" y="4768001"/>
            <a:ext cx="1207477" cy="433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B1CC69D-48B2-4BDB-B7C4-85F000268AD3}"/>
              </a:ext>
            </a:extLst>
          </p:cNvPr>
          <p:cNvSpPr/>
          <p:nvPr/>
        </p:nvSpPr>
        <p:spPr>
          <a:xfrm>
            <a:off x="9243644" y="4768001"/>
            <a:ext cx="1207477" cy="433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BDA1564-2F38-4FC9-9763-A4E73EEA7637}"/>
              </a:ext>
            </a:extLst>
          </p:cNvPr>
          <p:cNvSpPr/>
          <p:nvPr/>
        </p:nvSpPr>
        <p:spPr>
          <a:xfrm>
            <a:off x="5621214" y="4768001"/>
            <a:ext cx="1207477" cy="433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80F1A81-0541-453E-AE8F-2BF05A9CDE2E}"/>
              </a:ext>
            </a:extLst>
          </p:cNvPr>
          <p:cNvSpPr/>
          <p:nvPr/>
        </p:nvSpPr>
        <p:spPr>
          <a:xfrm>
            <a:off x="1863969" y="4768001"/>
            <a:ext cx="1207477" cy="433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4187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75FC4D0-47D9-41E5-AEE0-7D70C49660F2}"/>
              </a:ext>
            </a:extLst>
          </p:cNvPr>
          <p:cNvSpPr txBox="1"/>
          <p:nvPr/>
        </p:nvSpPr>
        <p:spPr>
          <a:xfrm>
            <a:off x="1863970" y="5527431"/>
            <a:ext cx="12074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Level = -1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ABB6B04-2C90-4A69-B037-4CC47694B46D}"/>
              </a:ext>
            </a:extLst>
          </p:cNvPr>
          <p:cNvSpPr txBox="1"/>
          <p:nvPr/>
        </p:nvSpPr>
        <p:spPr>
          <a:xfrm>
            <a:off x="3927231" y="5527430"/>
            <a:ext cx="93784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Level = 0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2356245-17EF-48BC-8E2B-CCDC9A69B011}"/>
              </a:ext>
            </a:extLst>
          </p:cNvPr>
          <p:cNvSpPr txBox="1"/>
          <p:nvPr/>
        </p:nvSpPr>
        <p:spPr>
          <a:xfrm>
            <a:off x="5756031" y="5527429"/>
            <a:ext cx="93784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Level = 1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6EC6701-6C1D-418A-BBB6-1157673D46D3}"/>
              </a:ext>
            </a:extLst>
          </p:cNvPr>
          <p:cNvSpPr txBox="1"/>
          <p:nvPr/>
        </p:nvSpPr>
        <p:spPr>
          <a:xfrm>
            <a:off x="7549661" y="5519389"/>
            <a:ext cx="93784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Level = 2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67A263E-4443-49BA-AE4C-46D1DC4FE2BD}"/>
              </a:ext>
            </a:extLst>
          </p:cNvPr>
          <p:cNvSpPr txBox="1"/>
          <p:nvPr/>
        </p:nvSpPr>
        <p:spPr>
          <a:xfrm>
            <a:off x="9378461" y="5527429"/>
            <a:ext cx="93784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Level = 3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E6411EB-4D37-4B75-903A-C0F66ED8CB99}"/>
              </a:ext>
            </a:extLst>
          </p:cNvPr>
          <p:cNvSpPr/>
          <p:nvPr/>
        </p:nvSpPr>
        <p:spPr>
          <a:xfrm>
            <a:off x="3792414" y="4768001"/>
            <a:ext cx="1207477" cy="433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BDA1564-2F38-4FC9-9763-A4E73EEA7637}"/>
              </a:ext>
            </a:extLst>
          </p:cNvPr>
          <p:cNvSpPr/>
          <p:nvPr/>
        </p:nvSpPr>
        <p:spPr>
          <a:xfrm>
            <a:off x="5621214" y="4768001"/>
            <a:ext cx="1207477" cy="433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80F1A81-0541-453E-AE8F-2BF05A9CDE2E}"/>
              </a:ext>
            </a:extLst>
          </p:cNvPr>
          <p:cNvSpPr/>
          <p:nvPr/>
        </p:nvSpPr>
        <p:spPr>
          <a:xfrm>
            <a:off x="1863969" y="4768001"/>
            <a:ext cx="1207477" cy="433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536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86B3E0-4193-4872-AA1D-5F1EEC741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F78503-FD94-4124-A083-C35F6617A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1D2EF29-5013-4F58-A07B-23EB149FA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946" y="750360"/>
            <a:ext cx="7482108" cy="535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236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文本框 101">
            <a:extLst>
              <a:ext uri="{FF2B5EF4-FFF2-40B4-BE49-F238E27FC236}">
                <a16:creationId xmlns:a16="http://schemas.microsoft.com/office/drawing/2014/main" id="{F12E8B9C-6DC7-4A83-ADA4-B6A0CE1E5FC8}"/>
              </a:ext>
            </a:extLst>
          </p:cNvPr>
          <p:cNvSpPr txBox="1"/>
          <p:nvPr/>
        </p:nvSpPr>
        <p:spPr>
          <a:xfrm>
            <a:off x="5787064" y="986091"/>
            <a:ext cx="1576003" cy="4281644"/>
          </a:xfrm>
          <a:prstGeom prst="rect">
            <a:avLst/>
          </a:prstGeom>
          <a:noFill/>
          <a:ln w="38100">
            <a:solidFill>
              <a:schemeClr val="bg2">
                <a:lumMod val="90000"/>
              </a:schemeClr>
            </a:solidFill>
            <a:prstDash val="lgDashDot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31E7993-1F17-47F5-A234-289A267F8F5D}"/>
              </a:ext>
            </a:extLst>
          </p:cNvPr>
          <p:cNvCxnSpPr>
            <a:cxnSpLocks/>
          </p:cNvCxnSpPr>
          <p:nvPr/>
        </p:nvCxnSpPr>
        <p:spPr>
          <a:xfrm>
            <a:off x="1877407" y="4308211"/>
            <a:ext cx="241594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04B7638-2EA6-465A-BF15-C83002F91D09}"/>
              </a:ext>
            </a:extLst>
          </p:cNvPr>
          <p:cNvCxnSpPr>
            <a:cxnSpLocks/>
            <a:endCxn id="35" idx="6"/>
          </p:cNvCxnSpPr>
          <p:nvPr/>
        </p:nvCxnSpPr>
        <p:spPr>
          <a:xfrm>
            <a:off x="4293353" y="4308211"/>
            <a:ext cx="1897639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490637E6-3AA4-4365-9132-1F933A60DA93}"/>
              </a:ext>
            </a:extLst>
          </p:cNvPr>
          <p:cNvCxnSpPr>
            <a:cxnSpLocks/>
          </p:cNvCxnSpPr>
          <p:nvPr/>
        </p:nvCxnSpPr>
        <p:spPr>
          <a:xfrm>
            <a:off x="1877407" y="2347726"/>
            <a:ext cx="2415946" cy="6774"/>
          </a:xfrm>
          <a:prstGeom prst="line">
            <a:avLst/>
          </a:prstGeom>
          <a:ln w="762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33E020C2-9049-4729-A00B-1F679D832C3C}"/>
              </a:ext>
            </a:extLst>
          </p:cNvPr>
          <p:cNvCxnSpPr>
            <a:cxnSpLocks/>
            <a:endCxn id="26" idx="6"/>
          </p:cNvCxnSpPr>
          <p:nvPr/>
        </p:nvCxnSpPr>
        <p:spPr>
          <a:xfrm>
            <a:off x="4293353" y="2347725"/>
            <a:ext cx="1888243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2917C70B-D6E4-4C6B-9F68-E05BCEAB507C}"/>
              </a:ext>
            </a:extLst>
          </p:cNvPr>
          <p:cNvSpPr/>
          <p:nvPr/>
        </p:nvSpPr>
        <p:spPr>
          <a:xfrm>
            <a:off x="5933540" y="3145608"/>
            <a:ext cx="257452" cy="2574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220A5DAB-B8E3-4D02-AFB9-FD049A84BF69}"/>
              </a:ext>
            </a:extLst>
          </p:cNvPr>
          <p:cNvCxnSpPr>
            <a:cxnSpLocks/>
          </p:cNvCxnSpPr>
          <p:nvPr/>
        </p:nvCxnSpPr>
        <p:spPr>
          <a:xfrm flipV="1">
            <a:off x="6024758" y="2338330"/>
            <a:ext cx="1201889" cy="939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B582FF35-C6ED-41DD-8854-F847B5AA51F7}"/>
              </a:ext>
            </a:extLst>
          </p:cNvPr>
          <p:cNvSpPr/>
          <p:nvPr/>
        </p:nvSpPr>
        <p:spPr>
          <a:xfrm>
            <a:off x="5924144" y="2218999"/>
            <a:ext cx="257452" cy="257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B02C9555-21EF-4139-8B71-0BA05758EEDD}"/>
              </a:ext>
            </a:extLst>
          </p:cNvPr>
          <p:cNvCxnSpPr>
            <a:cxnSpLocks/>
          </p:cNvCxnSpPr>
          <p:nvPr/>
        </p:nvCxnSpPr>
        <p:spPr>
          <a:xfrm flipV="1">
            <a:off x="6024758" y="4308211"/>
            <a:ext cx="1138042" cy="1"/>
          </a:xfrm>
          <a:prstGeom prst="line">
            <a:avLst/>
          </a:prstGeom>
          <a:ln w="762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椭圆 34">
            <a:extLst>
              <a:ext uri="{FF2B5EF4-FFF2-40B4-BE49-F238E27FC236}">
                <a16:creationId xmlns:a16="http://schemas.microsoft.com/office/drawing/2014/main" id="{3B2F03A0-6802-442D-A438-C977FC173D7C}"/>
              </a:ext>
            </a:extLst>
          </p:cNvPr>
          <p:cNvSpPr/>
          <p:nvPr/>
        </p:nvSpPr>
        <p:spPr>
          <a:xfrm>
            <a:off x="5933540" y="4179485"/>
            <a:ext cx="257452" cy="25745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BCF3CFF4-85BF-479E-85FF-2CAEE6021057}"/>
              </a:ext>
            </a:extLst>
          </p:cNvPr>
          <p:cNvCxnSpPr>
            <a:cxnSpLocks/>
          </p:cNvCxnSpPr>
          <p:nvPr/>
        </p:nvCxnSpPr>
        <p:spPr>
          <a:xfrm>
            <a:off x="7162800" y="4308211"/>
            <a:ext cx="321541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72777102-71B8-4C52-BECB-4F1D0DCB8427}"/>
              </a:ext>
            </a:extLst>
          </p:cNvPr>
          <p:cNvCxnSpPr/>
          <p:nvPr/>
        </p:nvCxnSpPr>
        <p:spPr>
          <a:xfrm>
            <a:off x="7226647" y="2338330"/>
            <a:ext cx="3151572" cy="0"/>
          </a:xfrm>
          <a:prstGeom prst="line">
            <a:avLst/>
          </a:prstGeom>
          <a:ln w="762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E079FA62-9AF2-4B9A-BE2D-7913EFA96B47}"/>
              </a:ext>
            </a:extLst>
          </p:cNvPr>
          <p:cNvCxnSpPr>
            <a:cxnSpLocks/>
          </p:cNvCxnSpPr>
          <p:nvPr/>
        </p:nvCxnSpPr>
        <p:spPr>
          <a:xfrm>
            <a:off x="5038375" y="2347725"/>
            <a:ext cx="986383" cy="919026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9106B634-79EF-41FB-A8C0-C796B3CF6C09}"/>
              </a:ext>
            </a:extLst>
          </p:cNvPr>
          <p:cNvCxnSpPr>
            <a:cxnSpLocks/>
            <a:endCxn id="17" idx="3"/>
          </p:cNvCxnSpPr>
          <p:nvPr/>
        </p:nvCxnSpPr>
        <p:spPr>
          <a:xfrm flipV="1">
            <a:off x="5073972" y="3365357"/>
            <a:ext cx="897271" cy="942854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9E759A9A-722A-4B89-BD36-C904D79C0211}"/>
              </a:ext>
            </a:extLst>
          </p:cNvPr>
          <p:cNvSpPr txBox="1"/>
          <p:nvPr/>
        </p:nvSpPr>
        <p:spPr>
          <a:xfrm>
            <a:off x="10769895" y="2699781"/>
            <a:ext cx="861774" cy="133115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400" dirty="0"/>
              <a:t>连通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04ECDAF3-EE08-4FA7-8666-62CF7D338705}"/>
              </a:ext>
            </a:extLst>
          </p:cNvPr>
          <p:cNvSpPr txBox="1"/>
          <p:nvPr/>
        </p:nvSpPr>
        <p:spPr>
          <a:xfrm>
            <a:off x="560331" y="2488467"/>
            <a:ext cx="861774" cy="196111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400" dirty="0"/>
              <a:t>输入端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9703405C-4BC8-4CC5-A85C-C9CAF2E610BD}"/>
              </a:ext>
            </a:extLst>
          </p:cNvPr>
          <p:cNvSpPr txBox="1"/>
          <p:nvPr/>
        </p:nvSpPr>
        <p:spPr>
          <a:xfrm>
            <a:off x="5899091" y="5652124"/>
            <a:ext cx="1454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临界区</a:t>
            </a: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5E03105B-877B-40E6-98D0-6B575479B323}"/>
              </a:ext>
            </a:extLst>
          </p:cNvPr>
          <p:cNvSpPr/>
          <p:nvPr/>
        </p:nvSpPr>
        <p:spPr>
          <a:xfrm>
            <a:off x="1813781" y="1272293"/>
            <a:ext cx="8778019" cy="208698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6794EEC7-34B6-4109-8A16-617B94BDFF84}"/>
              </a:ext>
            </a:extLst>
          </p:cNvPr>
          <p:cNvSpPr txBox="1"/>
          <p:nvPr/>
        </p:nvSpPr>
        <p:spPr>
          <a:xfrm>
            <a:off x="1190211" y="819555"/>
            <a:ext cx="92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进程一</a:t>
            </a:r>
          </a:p>
        </p:txBody>
      </p: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607AAA4E-16AA-4AAA-91ED-C7CC0131E2FD}"/>
              </a:ext>
            </a:extLst>
          </p:cNvPr>
          <p:cNvCxnSpPr>
            <a:cxnSpLocks/>
          </p:cNvCxnSpPr>
          <p:nvPr/>
        </p:nvCxnSpPr>
        <p:spPr>
          <a:xfrm flipH="1">
            <a:off x="6131662" y="2354500"/>
            <a:ext cx="1031138" cy="912251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669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文本框 101">
            <a:extLst>
              <a:ext uri="{FF2B5EF4-FFF2-40B4-BE49-F238E27FC236}">
                <a16:creationId xmlns:a16="http://schemas.microsoft.com/office/drawing/2014/main" id="{F12E8B9C-6DC7-4A83-ADA4-B6A0CE1E5FC8}"/>
              </a:ext>
            </a:extLst>
          </p:cNvPr>
          <p:cNvSpPr txBox="1"/>
          <p:nvPr/>
        </p:nvSpPr>
        <p:spPr>
          <a:xfrm>
            <a:off x="5787064" y="986091"/>
            <a:ext cx="1576003" cy="4281644"/>
          </a:xfrm>
          <a:prstGeom prst="rect">
            <a:avLst/>
          </a:prstGeom>
          <a:noFill/>
          <a:ln w="38100">
            <a:solidFill>
              <a:schemeClr val="bg2">
                <a:lumMod val="90000"/>
              </a:schemeClr>
            </a:solidFill>
            <a:prstDash val="lgDashDot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31E7993-1F17-47F5-A234-289A267F8F5D}"/>
              </a:ext>
            </a:extLst>
          </p:cNvPr>
          <p:cNvCxnSpPr>
            <a:cxnSpLocks/>
          </p:cNvCxnSpPr>
          <p:nvPr/>
        </p:nvCxnSpPr>
        <p:spPr>
          <a:xfrm>
            <a:off x="1877407" y="4308211"/>
            <a:ext cx="241594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04B7638-2EA6-465A-BF15-C83002F91D09}"/>
              </a:ext>
            </a:extLst>
          </p:cNvPr>
          <p:cNvCxnSpPr>
            <a:cxnSpLocks/>
            <a:endCxn id="35" idx="6"/>
          </p:cNvCxnSpPr>
          <p:nvPr/>
        </p:nvCxnSpPr>
        <p:spPr>
          <a:xfrm>
            <a:off x="4293353" y="4308211"/>
            <a:ext cx="1897639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490637E6-3AA4-4365-9132-1F933A60DA93}"/>
              </a:ext>
            </a:extLst>
          </p:cNvPr>
          <p:cNvCxnSpPr>
            <a:cxnSpLocks/>
          </p:cNvCxnSpPr>
          <p:nvPr/>
        </p:nvCxnSpPr>
        <p:spPr>
          <a:xfrm>
            <a:off x="1877407" y="2347726"/>
            <a:ext cx="2415946" cy="6774"/>
          </a:xfrm>
          <a:prstGeom prst="line">
            <a:avLst/>
          </a:prstGeom>
          <a:ln w="762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33E020C2-9049-4729-A00B-1F679D832C3C}"/>
              </a:ext>
            </a:extLst>
          </p:cNvPr>
          <p:cNvCxnSpPr>
            <a:cxnSpLocks/>
            <a:endCxn id="26" idx="6"/>
          </p:cNvCxnSpPr>
          <p:nvPr/>
        </p:nvCxnSpPr>
        <p:spPr>
          <a:xfrm>
            <a:off x="4293353" y="2347725"/>
            <a:ext cx="1888243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2917C70B-D6E4-4C6B-9F68-E05BCEAB507C}"/>
              </a:ext>
            </a:extLst>
          </p:cNvPr>
          <p:cNvSpPr/>
          <p:nvPr/>
        </p:nvSpPr>
        <p:spPr>
          <a:xfrm>
            <a:off x="5933540" y="3145608"/>
            <a:ext cx="257452" cy="2574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1E5DC399-9B2E-470A-A896-4B7B7597BCF2}"/>
              </a:ext>
            </a:extLst>
          </p:cNvPr>
          <p:cNvCxnSpPr>
            <a:cxnSpLocks/>
          </p:cNvCxnSpPr>
          <p:nvPr/>
        </p:nvCxnSpPr>
        <p:spPr>
          <a:xfrm flipH="1">
            <a:off x="6131662" y="2354500"/>
            <a:ext cx="1031138" cy="912251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220A5DAB-B8E3-4D02-AFB9-FD049A84BF69}"/>
              </a:ext>
            </a:extLst>
          </p:cNvPr>
          <p:cNvCxnSpPr>
            <a:cxnSpLocks/>
          </p:cNvCxnSpPr>
          <p:nvPr/>
        </p:nvCxnSpPr>
        <p:spPr>
          <a:xfrm flipV="1">
            <a:off x="6024758" y="2338330"/>
            <a:ext cx="1201889" cy="939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B582FF35-C6ED-41DD-8854-F847B5AA51F7}"/>
              </a:ext>
            </a:extLst>
          </p:cNvPr>
          <p:cNvSpPr/>
          <p:nvPr/>
        </p:nvSpPr>
        <p:spPr>
          <a:xfrm>
            <a:off x="5924144" y="2218999"/>
            <a:ext cx="257452" cy="257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B02C9555-21EF-4139-8B71-0BA05758EEDD}"/>
              </a:ext>
            </a:extLst>
          </p:cNvPr>
          <p:cNvCxnSpPr>
            <a:cxnSpLocks/>
          </p:cNvCxnSpPr>
          <p:nvPr/>
        </p:nvCxnSpPr>
        <p:spPr>
          <a:xfrm flipV="1">
            <a:off x="6024758" y="4308211"/>
            <a:ext cx="1201889" cy="2"/>
          </a:xfrm>
          <a:prstGeom prst="line">
            <a:avLst/>
          </a:prstGeom>
          <a:ln w="762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椭圆 34">
            <a:extLst>
              <a:ext uri="{FF2B5EF4-FFF2-40B4-BE49-F238E27FC236}">
                <a16:creationId xmlns:a16="http://schemas.microsoft.com/office/drawing/2014/main" id="{3B2F03A0-6802-442D-A438-C977FC173D7C}"/>
              </a:ext>
            </a:extLst>
          </p:cNvPr>
          <p:cNvSpPr/>
          <p:nvPr/>
        </p:nvSpPr>
        <p:spPr>
          <a:xfrm>
            <a:off x="5933540" y="4179485"/>
            <a:ext cx="257452" cy="25745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21D3DFC-31D1-46EE-A382-30A431A79974}"/>
              </a:ext>
            </a:extLst>
          </p:cNvPr>
          <p:cNvSpPr txBox="1"/>
          <p:nvPr/>
        </p:nvSpPr>
        <p:spPr>
          <a:xfrm>
            <a:off x="2327590" y="3743663"/>
            <a:ext cx="172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打开蓝色开关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5F150E5-1DDD-457D-8024-6C0388F2AEBC}"/>
              </a:ext>
            </a:extLst>
          </p:cNvPr>
          <p:cNvSpPr txBox="1"/>
          <p:nvPr/>
        </p:nvSpPr>
        <p:spPr>
          <a:xfrm>
            <a:off x="3529368" y="4648814"/>
            <a:ext cx="2268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把橙色开关拨到上方</a:t>
            </a:r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BCF3CFF4-85BF-479E-85FF-2CAEE6021057}"/>
              </a:ext>
            </a:extLst>
          </p:cNvPr>
          <p:cNvCxnSpPr>
            <a:cxnSpLocks/>
          </p:cNvCxnSpPr>
          <p:nvPr/>
        </p:nvCxnSpPr>
        <p:spPr>
          <a:xfrm>
            <a:off x="7162800" y="4308211"/>
            <a:ext cx="321541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72777102-71B8-4C52-BECB-4F1D0DCB8427}"/>
              </a:ext>
            </a:extLst>
          </p:cNvPr>
          <p:cNvCxnSpPr/>
          <p:nvPr/>
        </p:nvCxnSpPr>
        <p:spPr>
          <a:xfrm>
            <a:off x="7226647" y="2338330"/>
            <a:ext cx="3151572" cy="0"/>
          </a:xfrm>
          <a:prstGeom prst="line">
            <a:avLst/>
          </a:prstGeom>
          <a:ln w="762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3BDF2DE5-49F0-4942-A013-4EA1A92211D5}"/>
              </a:ext>
            </a:extLst>
          </p:cNvPr>
          <p:cNvSpPr txBox="1"/>
          <p:nvPr/>
        </p:nvSpPr>
        <p:spPr>
          <a:xfrm>
            <a:off x="8252313" y="1849667"/>
            <a:ext cx="172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闭合绿色开关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C68FACF-83DF-40FA-B497-CFADB0C3F96A}"/>
              </a:ext>
            </a:extLst>
          </p:cNvPr>
          <p:cNvSpPr txBox="1"/>
          <p:nvPr/>
        </p:nvSpPr>
        <p:spPr>
          <a:xfrm>
            <a:off x="8252313" y="4376966"/>
            <a:ext cx="172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闭合蓝色开关</a:t>
            </a: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E079FA62-9AF2-4B9A-BE2D-7913EFA96B47}"/>
              </a:ext>
            </a:extLst>
          </p:cNvPr>
          <p:cNvCxnSpPr>
            <a:cxnSpLocks/>
          </p:cNvCxnSpPr>
          <p:nvPr/>
        </p:nvCxnSpPr>
        <p:spPr>
          <a:xfrm>
            <a:off x="5038375" y="2347725"/>
            <a:ext cx="986383" cy="919026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9106B634-79EF-41FB-A8C0-C796B3CF6C09}"/>
              </a:ext>
            </a:extLst>
          </p:cNvPr>
          <p:cNvCxnSpPr>
            <a:cxnSpLocks/>
            <a:endCxn id="17" idx="3"/>
          </p:cNvCxnSpPr>
          <p:nvPr/>
        </p:nvCxnSpPr>
        <p:spPr>
          <a:xfrm flipV="1">
            <a:off x="5073972" y="3365357"/>
            <a:ext cx="897271" cy="942854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4D3B0CCA-3331-480B-874B-7EA6BAFA115F}"/>
              </a:ext>
            </a:extLst>
          </p:cNvPr>
          <p:cNvSpPr txBox="1"/>
          <p:nvPr/>
        </p:nvSpPr>
        <p:spPr>
          <a:xfrm>
            <a:off x="2327590" y="2437906"/>
            <a:ext cx="172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打开绿色开关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B06C5DD9-89BD-47A9-842C-7E1AF483C51E}"/>
              </a:ext>
            </a:extLst>
          </p:cNvPr>
          <p:cNvSpPr txBox="1"/>
          <p:nvPr/>
        </p:nvSpPr>
        <p:spPr>
          <a:xfrm>
            <a:off x="3540515" y="1641103"/>
            <a:ext cx="2268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把橙色开关拨到下方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9E759A9A-722A-4B89-BD36-C904D79C0211}"/>
              </a:ext>
            </a:extLst>
          </p:cNvPr>
          <p:cNvSpPr txBox="1"/>
          <p:nvPr/>
        </p:nvSpPr>
        <p:spPr>
          <a:xfrm>
            <a:off x="10769895" y="2699781"/>
            <a:ext cx="861774" cy="133115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400" dirty="0"/>
              <a:t>连通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04ECDAF3-EE08-4FA7-8666-62CF7D338705}"/>
              </a:ext>
            </a:extLst>
          </p:cNvPr>
          <p:cNvSpPr txBox="1"/>
          <p:nvPr/>
        </p:nvSpPr>
        <p:spPr>
          <a:xfrm>
            <a:off x="560331" y="2488467"/>
            <a:ext cx="861774" cy="196111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400" dirty="0"/>
              <a:t>输入端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9703405C-4BC8-4CC5-A85C-C9CAF2E610BD}"/>
              </a:ext>
            </a:extLst>
          </p:cNvPr>
          <p:cNvSpPr txBox="1"/>
          <p:nvPr/>
        </p:nvSpPr>
        <p:spPr>
          <a:xfrm>
            <a:off x="5899091" y="5652124"/>
            <a:ext cx="1454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临界区</a:t>
            </a:r>
          </a:p>
        </p:txBody>
      </p:sp>
    </p:spTree>
    <p:extLst>
      <p:ext uri="{BB962C8B-B14F-4D97-AF65-F5344CB8AC3E}">
        <p14:creationId xmlns:p14="http://schemas.microsoft.com/office/powerpoint/2010/main" val="12725154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文本框 101">
            <a:extLst>
              <a:ext uri="{FF2B5EF4-FFF2-40B4-BE49-F238E27FC236}">
                <a16:creationId xmlns:a16="http://schemas.microsoft.com/office/drawing/2014/main" id="{F12E8B9C-6DC7-4A83-ADA4-B6A0CE1E5FC8}"/>
              </a:ext>
            </a:extLst>
          </p:cNvPr>
          <p:cNvSpPr txBox="1"/>
          <p:nvPr/>
        </p:nvSpPr>
        <p:spPr>
          <a:xfrm>
            <a:off x="5787064" y="986091"/>
            <a:ext cx="1576003" cy="4281644"/>
          </a:xfrm>
          <a:prstGeom prst="rect">
            <a:avLst/>
          </a:prstGeom>
          <a:noFill/>
          <a:ln w="38100">
            <a:solidFill>
              <a:schemeClr val="bg2">
                <a:lumMod val="90000"/>
              </a:schemeClr>
            </a:solidFill>
            <a:prstDash val="lgDashDot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31E7993-1F17-47F5-A234-289A267F8F5D}"/>
              </a:ext>
            </a:extLst>
          </p:cNvPr>
          <p:cNvCxnSpPr>
            <a:cxnSpLocks/>
          </p:cNvCxnSpPr>
          <p:nvPr/>
        </p:nvCxnSpPr>
        <p:spPr>
          <a:xfrm>
            <a:off x="1877407" y="4308211"/>
            <a:ext cx="241594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04B7638-2EA6-465A-BF15-C83002F91D09}"/>
              </a:ext>
            </a:extLst>
          </p:cNvPr>
          <p:cNvCxnSpPr>
            <a:cxnSpLocks/>
            <a:endCxn id="35" idx="6"/>
          </p:cNvCxnSpPr>
          <p:nvPr/>
        </p:nvCxnSpPr>
        <p:spPr>
          <a:xfrm>
            <a:off x="4293353" y="4308211"/>
            <a:ext cx="1897639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490637E6-3AA4-4365-9132-1F933A60DA93}"/>
              </a:ext>
            </a:extLst>
          </p:cNvPr>
          <p:cNvCxnSpPr>
            <a:cxnSpLocks/>
          </p:cNvCxnSpPr>
          <p:nvPr/>
        </p:nvCxnSpPr>
        <p:spPr>
          <a:xfrm>
            <a:off x="1877407" y="2347726"/>
            <a:ext cx="2415946" cy="6774"/>
          </a:xfrm>
          <a:prstGeom prst="line">
            <a:avLst/>
          </a:prstGeom>
          <a:ln w="762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33E020C2-9049-4729-A00B-1F679D832C3C}"/>
              </a:ext>
            </a:extLst>
          </p:cNvPr>
          <p:cNvCxnSpPr>
            <a:cxnSpLocks/>
            <a:endCxn id="26" idx="6"/>
          </p:cNvCxnSpPr>
          <p:nvPr/>
        </p:nvCxnSpPr>
        <p:spPr>
          <a:xfrm>
            <a:off x="4293353" y="2347725"/>
            <a:ext cx="1888243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2917C70B-D6E4-4C6B-9F68-E05BCEAB507C}"/>
              </a:ext>
            </a:extLst>
          </p:cNvPr>
          <p:cNvSpPr/>
          <p:nvPr/>
        </p:nvSpPr>
        <p:spPr>
          <a:xfrm>
            <a:off x="5933540" y="3145608"/>
            <a:ext cx="257452" cy="2574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1E5DC399-9B2E-470A-A896-4B7B7597BCF2}"/>
              </a:ext>
            </a:extLst>
          </p:cNvPr>
          <p:cNvCxnSpPr>
            <a:cxnSpLocks/>
          </p:cNvCxnSpPr>
          <p:nvPr/>
        </p:nvCxnSpPr>
        <p:spPr>
          <a:xfrm flipH="1">
            <a:off x="6131662" y="2354500"/>
            <a:ext cx="1031138" cy="912251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220A5DAB-B8E3-4D02-AFB9-FD049A84BF69}"/>
              </a:ext>
            </a:extLst>
          </p:cNvPr>
          <p:cNvCxnSpPr>
            <a:cxnSpLocks/>
          </p:cNvCxnSpPr>
          <p:nvPr/>
        </p:nvCxnSpPr>
        <p:spPr>
          <a:xfrm flipV="1">
            <a:off x="6024758" y="2338330"/>
            <a:ext cx="1201889" cy="939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B582FF35-C6ED-41DD-8854-F847B5AA51F7}"/>
              </a:ext>
            </a:extLst>
          </p:cNvPr>
          <p:cNvSpPr/>
          <p:nvPr/>
        </p:nvSpPr>
        <p:spPr>
          <a:xfrm>
            <a:off x="5924144" y="2218999"/>
            <a:ext cx="257452" cy="257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B02C9555-21EF-4139-8B71-0BA05758EEDD}"/>
              </a:ext>
            </a:extLst>
          </p:cNvPr>
          <p:cNvCxnSpPr>
            <a:cxnSpLocks/>
          </p:cNvCxnSpPr>
          <p:nvPr/>
        </p:nvCxnSpPr>
        <p:spPr>
          <a:xfrm>
            <a:off x="6024758" y="4308213"/>
            <a:ext cx="1138042" cy="709933"/>
          </a:xfrm>
          <a:prstGeom prst="line">
            <a:avLst/>
          </a:prstGeom>
          <a:ln w="762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椭圆 34">
            <a:extLst>
              <a:ext uri="{FF2B5EF4-FFF2-40B4-BE49-F238E27FC236}">
                <a16:creationId xmlns:a16="http://schemas.microsoft.com/office/drawing/2014/main" id="{3B2F03A0-6802-442D-A438-C977FC173D7C}"/>
              </a:ext>
            </a:extLst>
          </p:cNvPr>
          <p:cNvSpPr/>
          <p:nvPr/>
        </p:nvSpPr>
        <p:spPr>
          <a:xfrm>
            <a:off x="5933540" y="4179485"/>
            <a:ext cx="257452" cy="25745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21D3DFC-31D1-46EE-A382-30A431A79974}"/>
              </a:ext>
            </a:extLst>
          </p:cNvPr>
          <p:cNvSpPr txBox="1"/>
          <p:nvPr/>
        </p:nvSpPr>
        <p:spPr>
          <a:xfrm>
            <a:off x="2327590" y="3743663"/>
            <a:ext cx="172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打开蓝色开关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5F150E5-1DDD-457D-8024-6C0388F2AEBC}"/>
              </a:ext>
            </a:extLst>
          </p:cNvPr>
          <p:cNvSpPr txBox="1"/>
          <p:nvPr/>
        </p:nvSpPr>
        <p:spPr>
          <a:xfrm>
            <a:off x="3529368" y="4648814"/>
            <a:ext cx="2268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把橙色开关拨到上方</a:t>
            </a:r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BCF3CFF4-85BF-479E-85FF-2CAEE6021057}"/>
              </a:ext>
            </a:extLst>
          </p:cNvPr>
          <p:cNvCxnSpPr>
            <a:cxnSpLocks/>
          </p:cNvCxnSpPr>
          <p:nvPr/>
        </p:nvCxnSpPr>
        <p:spPr>
          <a:xfrm>
            <a:off x="7162800" y="4308211"/>
            <a:ext cx="321541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72777102-71B8-4C52-BECB-4F1D0DCB8427}"/>
              </a:ext>
            </a:extLst>
          </p:cNvPr>
          <p:cNvCxnSpPr/>
          <p:nvPr/>
        </p:nvCxnSpPr>
        <p:spPr>
          <a:xfrm>
            <a:off x="7226647" y="2338330"/>
            <a:ext cx="3151572" cy="0"/>
          </a:xfrm>
          <a:prstGeom prst="line">
            <a:avLst/>
          </a:prstGeom>
          <a:ln w="762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3BDF2DE5-49F0-4942-A013-4EA1A92211D5}"/>
              </a:ext>
            </a:extLst>
          </p:cNvPr>
          <p:cNvSpPr txBox="1"/>
          <p:nvPr/>
        </p:nvSpPr>
        <p:spPr>
          <a:xfrm>
            <a:off x="8252313" y="1849667"/>
            <a:ext cx="172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闭合绿色开关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C68FACF-83DF-40FA-B497-CFADB0C3F96A}"/>
              </a:ext>
            </a:extLst>
          </p:cNvPr>
          <p:cNvSpPr txBox="1"/>
          <p:nvPr/>
        </p:nvSpPr>
        <p:spPr>
          <a:xfrm>
            <a:off x="8252313" y="4376966"/>
            <a:ext cx="172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闭合蓝色开关</a:t>
            </a: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E079FA62-9AF2-4B9A-BE2D-7913EFA96B47}"/>
              </a:ext>
            </a:extLst>
          </p:cNvPr>
          <p:cNvCxnSpPr>
            <a:cxnSpLocks/>
          </p:cNvCxnSpPr>
          <p:nvPr/>
        </p:nvCxnSpPr>
        <p:spPr>
          <a:xfrm>
            <a:off x="5038375" y="2347725"/>
            <a:ext cx="986383" cy="919026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9106B634-79EF-41FB-A8C0-C796B3CF6C09}"/>
              </a:ext>
            </a:extLst>
          </p:cNvPr>
          <p:cNvCxnSpPr>
            <a:cxnSpLocks/>
            <a:endCxn id="17" idx="3"/>
          </p:cNvCxnSpPr>
          <p:nvPr/>
        </p:nvCxnSpPr>
        <p:spPr>
          <a:xfrm flipV="1">
            <a:off x="5073972" y="3365357"/>
            <a:ext cx="897271" cy="942854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4D3B0CCA-3331-480B-874B-7EA6BAFA115F}"/>
              </a:ext>
            </a:extLst>
          </p:cNvPr>
          <p:cNvSpPr txBox="1"/>
          <p:nvPr/>
        </p:nvSpPr>
        <p:spPr>
          <a:xfrm>
            <a:off x="2327590" y="2437906"/>
            <a:ext cx="172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打开绿色开关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B06C5DD9-89BD-47A9-842C-7E1AF483C51E}"/>
              </a:ext>
            </a:extLst>
          </p:cNvPr>
          <p:cNvSpPr txBox="1"/>
          <p:nvPr/>
        </p:nvSpPr>
        <p:spPr>
          <a:xfrm>
            <a:off x="3540515" y="1641103"/>
            <a:ext cx="2268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把橙色开关拨到下方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9E759A9A-722A-4B89-BD36-C904D79C0211}"/>
              </a:ext>
            </a:extLst>
          </p:cNvPr>
          <p:cNvSpPr txBox="1"/>
          <p:nvPr/>
        </p:nvSpPr>
        <p:spPr>
          <a:xfrm>
            <a:off x="10769895" y="2699781"/>
            <a:ext cx="861774" cy="133115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400" dirty="0"/>
              <a:t>连通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04ECDAF3-EE08-4FA7-8666-62CF7D338705}"/>
              </a:ext>
            </a:extLst>
          </p:cNvPr>
          <p:cNvSpPr txBox="1"/>
          <p:nvPr/>
        </p:nvSpPr>
        <p:spPr>
          <a:xfrm>
            <a:off x="560331" y="2488467"/>
            <a:ext cx="861774" cy="196111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400" dirty="0"/>
              <a:t>输入端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9703405C-4BC8-4CC5-A85C-C9CAF2E610BD}"/>
              </a:ext>
            </a:extLst>
          </p:cNvPr>
          <p:cNvSpPr txBox="1"/>
          <p:nvPr/>
        </p:nvSpPr>
        <p:spPr>
          <a:xfrm>
            <a:off x="5899091" y="5652124"/>
            <a:ext cx="1454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临界区</a:t>
            </a:r>
          </a:p>
        </p:txBody>
      </p:sp>
    </p:spTree>
    <p:extLst>
      <p:ext uri="{BB962C8B-B14F-4D97-AF65-F5344CB8AC3E}">
        <p14:creationId xmlns:p14="http://schemas.microsoft.com/office/powerpoint/2010/main" val="455193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文本框 101">
            <a:extLst>
              <a:ext uri="{FF2B5EF4-FFF2-40B4-BE49-F238E27FC236}">
                <a16:creationId xmlns:a16="http://schemas.microsoft.com/office/drawing/2014/main" id="{F12E8B9C-6DC7-4A83-ADA4-B6A0CE1E5FC8}"/>
              </a:ext>
            </a:extLst>
          </p:cNvPr>
          <p:cNvSpPr txBox="1"/>
          <p:nvPr/>
        </p:nvSpPr>
        <p:spPr>
          <a:xfrm>
            <a:off x="5787064" y="986091"/>
            <a:ext cx="1576003" cy="4281644"/>
          </a:xfrm>
          <a:prstGeom prst="rect">
            <a:avLst/>
          </a:prstGeom>
          <a:noFill/>
          <a:ln w="38100">
            <a:solidFill>
              <a:schemeClr val="bg2">
                <a:lumMod val="90000"/>
              </a:schemeClr>
            </a:solidFill>
            <a:prstDash val="lgDashDot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31E7993-1F17-47F5-A234-289A267F8F5D}"/>
              </a:ext>
            </a:extLst>
          </p:cNvPr>
          <p:cNvCxnSpPr>
            <a:cxnSpLocks/>
          </p:cNvCxnSpPr>
          <p:nvPr/>
        </p:nvCxnSpPr>
        <p:spPr>
          <a:xfrm>
            <a:off x="1877407" y="4308211"/>
            <a:ext cx="241594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04B7638-2EA6-465A-BF15-C83002F91D09}"/>
              </a:ext>
            </a:extLst>
          </p:cNvPr>
          <p:cNvCxnSpPr>
            <a:cxnSpLocks/>
            <a:endCxn id="35" idx="6"/>
          </p:cNvCxnSpPr>
          <p:nvPr/>
        </p:nvCxnSpPr>
        <p:spPr>
          <a:xfrm>
            <a:off x="4293353" y="4308211"/>
            <a:ext cx="1897639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490637E6-3AA4-4365-9132-1F933A60DA93}"/>
              </a:ext>
            </a:extLst>
          </p:cNvPr>
          <p:cNvCxnSpPr>
            <a:cxnSpLocks/>
          </p:cNvCxnSpPr>
          <p:nvPr/>
        </p:nvCxnSpPr>
        <p:spPr>
          <a:xfrm>
            <a:off x="1877407" y="2347726"/>
            <a:ext cx="2415946" cy="6774"/>
          </a:xfrm>
          <a:prstGeom prst="line">
            <a:avLst/>
          </a:prstGeom>
          <a:ln w="762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33E020C2-9049-4729-A00B-1F679D832C3C}"/>
              </a:ext>
            </a:extLst>
          </p:cNvPr>
          <p:cNvCxnSpPr>
            <a:cxnSpLocks/>
            <a:endCxn id="26" idx="6"/>
          </p:cNvCxnSpPr>
          <p:nvPr/>
        </p:nvCxnSpPr>
        <p:spPr>
          <a:xfrm>
            <a:off x="4293353" y="2347725"/>
            <a:ext cx="1888243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2917C70B-D6E4-4C6B-9F68-E05BCEAB507C}"/>
              </a:ext>
            </a:extLst>
          </p:cNvPr>
          <p:cNvSpPr/>
          <p:nvPr/>
        </p:nvSpPr>
        <p:spPr>
          <a:xfrm>
            <a:off x="5933540" y="3145608"/>
            <a:ext cx="257452" cy="2574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1E5DC399-9B2E-470A-A896-4B7B7597BCF2}"/>
              </a:ext>
            </a:extLst>
          </p:cNvPr>
          <p:cNvCxnSpPr>
            <a:cxnSpLocks/>
          </p:cNvCxnSpPr>
          <p:nvPr/>
        </p:nvCxnSpPr>
        <p:spPr>
          <a:xfrm flipH="1" flipV="1">
            <a:off x="6131662" y="3266751"/>
            <a:ext cx="1094985" cy="104146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220A5DAB-B8E3-4D02-AFB9-FD049A84BF69}"/>
              </a:ext>
            </a:extLst>
          </p:cNvPr>
          <p:cNvCxnSpPr>
            <a:cxnSpLocks/>
          </p:cNvCxnSpPr>
          <p:nvPr/>
        </p:nvCxnSpPr>
        <p:spPr>
          <a:xfrm flipV="1">
            <a:off x="6024758" y="2338330"/>
            <a:ext cx="1201889" cy="939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B582FF35-C6ED-41DD-8854-F847B5AA51F7}"/>
              </a:ext>
            </a:extLst>
          </p:cNvPr>
          <p:cNvSpPr/>
          <p:nvPr/>
        </p:nvSpPr>
        <p:spPr>
          <a:xfrm>
            <a:off x="5924144" y="2218999"/>
            <a:ext cx="257452" cy="257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B02C9555-21EF-4139-8B71-0BA05758EEDD}"/>
              </a:ext>
            </a:extLst>
          </p:cNvPr>
          <p:cNvCxnSpPr>
            <a:cxnSpLocks/>
          </p:cNvCxnSpPr>
          <p:nvPr/>
        </p:nvCxnSpPr>
        <p:spPr>
          <a:xfrm>
            <a:off x="6024758" y="4308213"/>
            <a:ext cx="1138042" cy="709933"/>
          </a:xfrm>
          <a:prstGeom prst="line">
            <a:avLst/>
          </a:prstGeom>
          <a:ln w="762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椭圆 34">
            <a:extLst>
              <a:ext uri="{FF2B5EF4-FFF2-40B4-BE49-F238E27FC236}">
                <a16:creationId xmlns:a16="http://schemas.microsoft.com/office/drawing/2014/main" id="{3B2F03A0-6802-442D-A438-C977FC173D7C}"/>
              </a:ext>
            </a:extLst>
          </p:cNvPr>
          <p:cNvSpPr/>
          <p:nvPr/>
        </p:nvSpPr>
        <p:spPr>
          <a:xfrm>
            <a:off x="5933540" y="4179485"/>
            <a:ext cx="257452" cy="25745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21D3DFC-31D1-46EE-A382-30A431A79974}"/>
              </a:ext>
            </a:extLst>
          </p:cNvPr>
          <p:cNvSpPr txBox="1"/>
          <p:nvPr/>
        </p:nvSpPr>
        <p:spPr>
          <a:xfrm>
            <a:off x="2327590" y="3743663"/>
            <a:ext cx="172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打开蓝色开关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5F150E5-1DDD-457D-8024-6C0388F2AEBC}"/>
              </a:ext>
            </a:extLst>
          </p:cNvPr>
          <p:cNvSpPr txBox="1"/>
          <p:nvPr/>
        </p:nvSpPr>
        <p:spPr>
          <a:xfrm>
            <a:off x="3529368" y="4648814"/>
            <a:ext cx="2268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把橙色开关拨到上方</a:t>
            </a:r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BCF3CFF4-85BF-479E-85FF-2CAEE6021057}"/>
              </a:ext>
            </a:extLst>
          </p:cNvPr>
          <p:cNvCxnSpPr>
            <a:cxnSpLocks/>
          </p:cNvCxnSpPr>
          <p:nvPr/>
        </p:nvCxnSpPr>
        <p:spPr>
          <a:xfrm>
            <a:off x="7162800" y="4308211"/>
            <a:ext cx="321541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72777102-71B8-4C52-BECB-4F1D0DCB8427}"/>
              </a:ext>
            </a:extLst>
          </p:cNvPr>
          <p:cNvCxnSpPr/>
          <p:nvPr/>
        </p:nvCxnSpPr>
        <p:spPr>
          <a:xfrm>
            <a:off x="7226647" y="2338330"/>
            <a:ext cx="3151572" cy="0"/>
          </a:xfrm>
          <a:prstGeom prst="line">
            <a:avLst/>
          </a:prstGeom>
          <a:ln w="762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3BDF2DE5-49F0-4942-A013-4EA1A92211D5}"/>
              </a:ext>
            </a:extLst>
          </p:cNvPr>
          <p:cNvSpPr txBox="1"/>
          <p:nvPr/>
        </p:nvSpPr>
        <p:spPr>
          <a:xfrm>
            <a:off x="8252313" y="1849667"/>
            <a:ext cx="172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闭合绿色开关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C68FACF-83DF-40FA-B497-CFADB0C3F96A}"/>
              </a:ext>
            </a:extLst>
          </p:cNvPr>
          <p:cNvSpPr txBox="1"/>
          <p:nvPr/>
        </p:nvSpPr>
        <p:spPr>
          <a:xfrm>
            <a:off x="8252313" y="4376966"/>
            <a:ext cx="172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闭合蓝色开关</a:t>
            </a: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E079FA62-9AF2-4B9A-BE2D-7913EFA96B47}"/>
              </a:ext>
            </a:extLst>
          </p:cNvPr>
          <p:cNvCxnSpPr>
            <a:cxnSpLocks/>
          </p:cNvCxnSpPr>
          <p:nvPr/>
        </p:nvCxnSpPr>
        <p:spPr>
          <a:xfrm>
            <a:off x="5038375" y="2347725"/>
            <a:ext cx="986383" cy="919026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9106B634-79EF-41FB-A8C0-C796B3CF6C09}"/>
              </a:ext>
            </a:extLst>
          </p:cNvPr>
          <p:cNvCxnSpPr>
            <a:cxnSpLocks/>
            <a:endCxn id="17" idx="3"/>
          </p:cNvCxnSpPr>
          <p:nvPr/>
        </p:nvCxnSpPr>
        <p:spPr>
          <a:xfrm flipV="1">
            <a:off x="5073972" y="3365357"/>
            <a:ext cx="897271" cy="942854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4D3B0CCA-3331-480B-874B-7EA6BAFA115F}"/>
              </a:ext>
            </a:extLst>
          </p:cNvPr>
          <p:cNvSpPr txBox="1"/>
          <p:nvPr/>
        </p:nvSpPr>
        <p:spPr>
          <a:xfrm>
            <a:off x="2327590" y="2437906"/>
            <a:ext cx="172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打开绿色开关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B06C5DD9-89BD-47A9-842C-7E1AF483C51E}"/>
              </a:ext>
            </a:extLst>
          </p:cNvPr>
          <p:cNvSpPr txBox="1"/>
          <p:nvPr/>
        </p:nvSpPr>
        <p:spPr>
          <a:xfrm>
            <a:off x="3540515" y="1641103"/>
            <a:ext cx="2268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把橙色开关拨到下方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9E759A9A-722A-4B89-BD36-C904D79C0211}"/>
              </a:ext>
            </a:extLst>
          </p:cNvPr>
          <p:cNvSpPr txBox="1"/>
          <p:nvPr/>
        </p:nvSpPr>
        <p:spPr>
          <a:xfrm>
            <a:off x="10769895" y="2699781"/>
            <a:ext cx="861774" cy="133115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400" dirty="0"/>
              <a:t>连通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04ECDAF3-EE08-4FA7-8666-62CF7D338705}"/>
              </a:ext>
            </a:extLst>
          </p:cNvPr>
          <p:cNvSpPr txBox="1"/>
          <p:nvPr/>
        </p:nvSpPr>
        <p:spPr>
          <a:xfrm>
            <a:off x="560331" y="2488467"/>
            <a:ext cx="861774" cy="196111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400" dirty="0"/>
              <a:t>输入端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9703405C-4BC8-4CC5-A85C-C9CAF2E610BD}"/>
              </a:ext>
            </a:extLst>
          </p:cNvPr>
          <p:cNvSpPr txBox="1"/>
          <p:nvPr/>
        </p:nvSpPr>
        <p:spPr>
          <a:xfrm>
            <a:off x="5899091" y="5652124"/>
            <a:ext cx="1454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临界区</a:t>
            </a:r>
          </a:p>
        </p:txBody>
      </p:sp>
    </p:spTree>
    <p:extLst>
      <p:ext uri="{BB962C8B-B14F-4D97-AF65-F5344CB8AC3E}">
        <p14:creationId xmlns:p14="http://schemas.microsoft.com/office/powerpoint/2010/main" val="27558001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文本框 101">
            <a:extLst>
              <a:ext uri="{FF2B5EF4-FFF2-40B4-BE49-F238E27FC236}">
                <a16:creationId xmlns:a16="http://schemas.microsoft.com/office/drawing/2014/main" id="{F12E8B9C-6DC7-4A83-ADA4-B6A0CE1E5FC8}"/>
              </a:ext>
            </a:extLst>
          </p:cNvPr>
          <p:cNvSpPr txBox="1"/>
          <p:nvPr/>
        </p:nvSpPr>
        <p:spPr>
          <a:xfrm>
            <a:off x="5787064" y="986091"/>
            <a:ext cx="1576003" cy="4281644"/>
          </a:xfrm>
          <a:prstGeom prst="rect">
            <a:avLst/>
          </a:prstGeom>
          <a:noFill/>
          <a:ln w="38100">
            <a:solidFill>
              <a:schemeClr val="bg2">
                <a:lumMod val="90000"/>
              </a:schemeClr>
            </a:solidFill>
            <a:prstDash val="lgDashDot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31E7993-1F17-47F5-A234-289A267F8F5D}"/>
              </a:ext>
            </a:extLst>
          </p:cNvPr>
          <p:cNvCxnSpPr>
            <a:cxnSpLocks/>
          </p:cNvCxnSpPr>
          <p:nvPr/>
        </p:nvCxnSpPr>
        <p:spPr>
          <a:xfrm>
            <a:off x="1877407" y="4308211"/>
            <a:ext cx="241594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04B7638-2EA6-465A-BF15-C83002F91D09}"/>
              </a:ext>
            </a:extLst>
          </p:cNvPr>
          <p:cNvCxnSpPr>
            <a:cxnSpLocks/>
            <a:endCxn id="35" idx="6"/>
          </p:cNvCxnSpPr>
          <p:nvPr/>
        </p:nvCxnSpPr>
        <p:spPr>
          <a:xfrm>
            <a:off x="4293353" y="4308211"/>
            <a:ext cx="1897639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490637E6-3AA4-4365-9132-1F933A60DA93}"/>
              </a:ext>
            </a:extLst>
          </p:cNvPr>
          <p:cNvCxnSpPr>
            <a:cxnSpLocks/>
          </p:cNvCxnSpPr>
          <p:nvPr/>
        </p:nvCxnSpPr>
        <p:spPr>
          <a:xfrm>
            <a:off x="1877407" y="2347726"/>
            <a:ext cx="2415946" cy="6774"/>
          </a:xfrm>
          <a:prstGeom prst="line">
            <a:avLst/>
          </a:prstGeom>
          <a:ln w="762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33E020C2-9049-4729-A00B-1F679D832C3C}"/>
              </a:ext>
            </a:extLst>
          </p:cNvPr>
          <p:cNvCxnSpPr>
            <a:cxnSpLocks/>
            <a:endCxn id="26" idx="6"/>
          </p:cNvCxnSpPr>
          <p:nvPr/>
        </p:nvCxnSpPr>
        <p:spPr>
          <a:xfrm>
            <a:off x="4293353" y="2347725"/>
            <a:ext cx="1888243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2917C70B-D6E4-4C6B-9F68-E05BCEAB507C}"/>
              </a:ext>
            </a:extLst>
          </p:cNvPr>
          <p:cNvSpPr/>
          <p:nvPr/>
        </p:nvSpPr>
        <p:spPr>
          <a:xfrm>
            <a:off x="5933540" y="3145608"/>
            <a:ext cx="257452" cy="2574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1E5DC399-9B2E-470A-A896-4B7B7597BCF2}"/>
              </a:ext>
            </a:extLst>
          </p:cNvPr>
          <p:cNvCxnSpPr>
            <a:cxnSpLocks/>
          </p:cNvCxnSpPr>
          <p:nvPr/>
        </p:nvCxnSpPr>
        <p:spPr>
          <a:xfrm flipH="1" flipV="1">
            <a:off x="6131662" y="3266751"/>
            <a:ext cx="1094985" cy="104146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220A5DAB-B8E3-4D02-AFB9-FD049A84BF69}"/>
              </a:ext>
            </a:extLst>
          </p:cNvPr>
          <p:cNvCxnSpPr>
            <a:cxnSpLocks/>
          </p:cNvCxnSpPr>
          <p:nvPr/>
        </p:nvCxnSpPr>
        <p:spPr>
          <a:xfrm flipV="1">
            <a:off x="6024758" y="1590265"/>
            <a:ext cx="1201889" cy="75746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B582FF35-C6ED-41DD-8854-F847B5AA51F7}"/>
              </a:ext>
            </a:extLst>
          </p:cNvPr>
          <p:cNvSpPr/>
          <p:nvPr/>
        </p:nvSpPr>
        <p:spPr>
          <a:xfrm>
            <a:off x="5924144" y="2218999"/>
            <a:ext cx="257452" cy="257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B02C9555-21EF-4139-8B71-0BA05758EEDD}"/>
              </a:ext>
            </a:extLst>
          </p:cNvPr>
          <p:cNvCxnSpPr>
            <a:cxnSpLocks/>
          </p:cNvCxnSpPr>
          <p:nvPr/>
        </p:nvCxnSpPr>
        <p:spPr>
          <a:xfrm>
            <a:off x="6024758" y="4308213"/>
            <a:ext cx="1138042" cy="709933"/>
          </a:xfrm>
          <a:prstGeom prst="line">
            <a:avLst/>
          </a:prstGeom>
          <a:ln w="762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椭圆 34">
            <a:extLst>
              <a:ext uri="{FF2B5EF4-FFF2-40B4-BE49-F238E27FC236}">
                <a16:creationId xmlns:a16="http://schemas.microsoft.com/office/drawing/2014/main" id="{3B2F03A0-6802-442D-A438-C977FC173D7C}"/>
              </a:ext>
            </a:extLst>
          </p:cNvPr>
          <p:cNvSpPr/>
          <p:nvPr/>
        </p:nvSpPr>
        <p:spPr>
          <a:xfrm>
            <a:off x="5933540" y="4179485"/>
            <a:ext cx="257452" cy="25745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21D3DFC-31D1-46EE-A382-30A431A79974}"/>
              </a:ext>
            </a:extLst>
          </p:cNvPr>
          <p:cNvSpPr txBox="1"/>
          <p:nvPr/>
        </p:nvSpPr>
        <p:spPr>
          <a:xfrm>
            <a:off x="2327590" y="3743663"/>
            <a:ext cx="172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打开蓝色开关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5F150E5-1DDD-457D-8024-6C0388F2AEBC}"/>
              </a:ext>
            </a:extLst>
          </p:cNvPr>
          <p:cNvSpPr txBox="1"/>
          <p:nvPr/>
        </p:nvSpPr>
        <p:spPr>
          <a:xfrm>
            <a:off x="3529368" y="4648814"/>
            <a:ext cx="2268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把橙色开关拨到上方</a:t>
            </a:r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BCF3CFF4-85BF-479E-85FF-2CAEE6021057}"/>
              </a:ext>
            </a:extLst>
          </p:cNvPr>
          <p:cNvCxnSpPr>
            <a:cxnSpLocks/>
          </p:cNvCxnSpPr>
          <p:nvPr/>
        </p:nvCxnSpPr>
        <p:spPr>
          <a:xfrm>
            <a:off x="7162800" y="4308211"/>
            <a:ext cx="321541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72777102-71B8-4C52-BECB-4F1D0DCB8427}"/>
              </a:ext>
            </a:extLst>
          </p:cNvPr>
          <p:cNvCxnSpPr/>
          <p:nvPr/>
        </p:nvCxnSpPr>
        <p:spPr>
          <a:xfrm>
            <a:off x="7226647" y="2338330"/>
            <a:ext cx="3151572" cy="0"/>
          </a:xfrm>
          <a:prstGeom prst="line">
            <a:avLst/>
          </a:prstGeom>
          <a:ln w="762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3BDF2DE5-49F0-4942-A013-4EA1A92211D5}"/>
              </a:ext>
            </a:extLst>
          </p:cNvPr>
          <p:cNvSpPr txBox="1"/>
          <p:nvPr/>
        </p:nvSpPr>
        <p:spPr>
          <a:xfrm>
            <a:off x="8252313" y="1849667"/>
            <a:ext cx="172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闭合绿色开关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C68FACF-83DF-40FA-B497-CFADB0C3F96A}"/>
              </a:ext>
            </a:extLst>
          </p:cNvPr>
          <p:cNvSpPr txBox="1"/>
          <p:nvPr/>
        </p:nvSpPr>
        <p:spPr>
          <a:xfrm>
            <a:off x="8252313" y="4376966"/>
            <a:ext cx="172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闭合蓝色开关</a:t>
            </a: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E079FA62-9AF2-4B9A-BE2D-7913EFA96B47}"/>
              </a:ext>
            </a:extLst>
          </p:cNvPr>
          <p:cNvCxnSpPr>
            <a:cxnSpLocks/>
          </p:cNvCxnSpPr>
          <p:nvPr/>
        </p:nvCxnSpPr>
        <p:spPr>
          <a:xfrm>
            <a:off x="5038375" y="2347725"/>
            <a:ext cx="986383" cy="919026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9106B634-79EF-41FB-A8C0-C796B3CF6C09}"/>
              </a:ext>
            </a:extLst>
          </p:cNvPr>
          <p:cNvCxnSpPr>
            <a:cxnSpLocks/>
            <a:endCxn id="17" idx="3"/>
          </p:cNvCxnSpPr>
          <p:nvPr/>
        </p:nvCxnSpPr>
        <p:spPr>
          <a:xfrm flipV="1">
            <a:off x="5073972" y="3365357"/>
            <a:ext cx="897271" cy="942854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4D3B0CCA-3331-480B-874B-7EA6BAFA115F}"/>
              </a:ext>
            </a:extLst>
          </p:cNvPr>
          <p:cNvSpPr txBox="1"/>
          <p:nvPr/>
        </p:nvSpPr>
        <p:spPr>
          <a:xfrm>
            <a:off x="2327590" y="2437906"/>
            <a:ext cx="172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打开绿色开关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B06C5DD9-89BD-47A9-842C-7E1AF483C51E}"/>
              </a:ext>
            </a:extLst>
          </p:cNvPr>
          <p:cNvSpPr txBox="1"/>
          <p:nvPr/>
        </p:nvSpPr>
        <p:spPr>
          <a:xfrm>
            <a:off x="3540515" y="1641103"/>
            <a:ext cx="2268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把橙色开关拨到下方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9E759A9A-722A-4B89-BD36-C904D79C0211}"/>
              </a:ext>
            </a:extLst>
          </p:cNvPr>
          <p:cNvSpPr txBox="1"/>
          <p:nvPr/>
        </p:nvSpPr>
        <p:spPr>
          <a:xfrm>
            <a:off x="10769895" y="2699781"/>
            <a:ext cx="861774" cy="133115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400" dirty="0"/>
              <a:t>连通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04ECDAF3-EE08-4FA7-8666-62CF7D338705}"/>
              </a:ext>
            </a:extLst>
          </p:cNvPr>
          <p:cNvSpPr txBox="1"/>
          <p:nvPr/>
        </p:nvSpPr>
        <p:spPr>
          <a:xfrm>
            <a:off x="560331" y="2488467"/>
            <a:ext cx="861774" cy="196111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400" dirty="0"/>
              <a:t>输入端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9703405C-4BC8-4CC5-A85C-C9CAF2E610BD}"/>
              </a:ext>
            </a:extLst>
          </p:cNvPr>
          <p:cNvSpPr txBox="1"/>
          <p:nvPr/>
        </p:nvSpPr>
        <p:spPr>
          <a:xfrm>
            <a:off x="5899091" y="5652124"/>
            <a:ext cx="1454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临界区</a:t>
            </a:r>
          </a:p>
        </p:txBody>
      </p:sp>
    </p:spTree>
    <p:extLst>
      <p:ext uri="{BB962C8B-B14F-4D97-AF65-F5344CB8AC3E}">
        <p14:creationId xmlns:p14="http://schemas.microsoft.com/office/powerpoint/2010/main" val="11865120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文本框 101">
            <a:extLst>
              <a:ext uri="{FF2B5EF4-FFF2-40B4-BE49-F238E27FC236}">
                <a16:creationId xmlns:a16="http://schemas.microsoft.com/office/drawing/2014/main" id="{F12E8B9C-6DC7-4A83-ADA4-B6A0CE1E5FC8}"/>
              </a:ext>
            </a:extLst>
          </p:cNvPr>
          <p:cNvSpPr txBox="1"/>
          <p:nvPr/>
        </p:nvSpPr>
        <p:spPr>
          <a:xfrm>
            <a:off x="5787064" y="986091"/>
            <a:ext cx="1576003" cy="4281644"/>
          </a:xfrm>
          <a:prstGeom prst="rect">
            <a:avLst/>
          </a:prstGeom>
          <a:noFill/>
          <a:ln w="38100">
            <a:solidFill>
              <a:schemeClr val="bg2">
                <a:lumMod val="90000"/>
              </a:schemeClr>
            </a:solidFill>
            <a:prstDash val="lgDashDot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31E7993-1F17-47F5-A234-289A267F8F5D}"/>
              </a:ext>
            </a:extLst>
          </p:cNvPr>
          <p:cNvCxnSpPr>
            <a:cxnSpLocks/>
          </p:cNvCxnSpPr>
          <p:nvPr/>
        </p:nvCxnSpPr>
        <p:spPr>
          <a:xfrm>
            <a:off x="1877407" y="4308211"/>
            <a:ext cx="241594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04B7638-2EA6-465A-BF15-C83002F91D09}"/>
              </a:ext>
            </a:extLst>
          </p:cNvPr>
          <p:cNvCxnSpPr>
            <a:cxnSpLocks/>
            <a:endCxn id="35" idx="6"/>
          </p:cNvCxnSpPr>
          <p:nvPr/>
        </p:nvCxnSpPr>
        <p:spPr>
          <a:xfrm>
            <a:off x="4293353" y="4308211"/>
            <a:ext cx="1897639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490637E6-3AA4-4365-9132-1F933A60DA93}"/>
              </a:ext>
            </a:extLst>
          </p:cNvPr>
          <p:cNvCxnSpPr>
            <a:cxnSpLocks/>
          </p:cNvCxnSpPr>
          <p:nvPr/>
        </p:nvCxnSpPr>
        <p:spPr>
          <a:xfrm>
            <a:off x="1877407" y="2347726"/>
            <a:ext cx="2415946" cy="6774"/>
          </a:xfrm>
          <a:prstGeom prst="line">
            <a:avLst/>
          </a:prstGeom>
          <a:ln w="762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33E020C2-9049-4729-A00B-1F679D832C3C}"/>
              </a:ext>
            </a:extLst>
          </p:cNvPr>
          <p:cNvCxnSpPr>
            <a:cxnSpLocks/>
            <a:endCxn id="26" idx="6"/>
          </p:cNvCxnSpPr>
          <p:nvPr/>
        </p:nvCxnSpPr>
        <p:spPr>
          <a:xfrm>
            <a:off x="4293353" y="2347725"/>
            <a:ext cx="1888243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2917C70B-D6E4-4C6B-9F68-E05BCEAB507C}"/>
              </a:ext>
            </a:extLst>
          </p:cNvPr>
          <p:cNvSpPr/>
          <p:nvPr/>
        </p:nvSpPr>
        <p:spPr>
          <a:xfrm>
            <a:off x="5933540" y="3145608"/>
            <a:ext cx="257452" cy="2574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1E5DC399-9B2E-470A-A896-4B7B7597BCF2}"/>
              </a:ext>
            </a:extLst>
          </p:cNvPr>
          <p:cNvCxnSpPr>
            <a:cxnSpLocks/>
          </p:cNvCxnSpPr>
          <p:nvPr/>
        </p:nvCxnSpPr>
        <p:spPr>
          <a:xfrm flipH="1">
            <a:off x="6131663" y="2338330"/>
            <a:ext cx="1094984" cy="928421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220A5DAB-B8E3-4D02-AFB9-FD049A84BF69}"/>
              </a:ext>
            </a:extLst>
          </p:cNvPr>
          <p:cNvCxnSpPr>
            <a:cxnSpLocks/>
          </p:cNvCxnSpPr>
          <p:nvPr/>
        </p:nvCxnSpPr>
        <p:spPr>
          <a:xfrm flipV="1">
            <a:off x="6024758" y="1590265"/>
            <a:ext cx="1201889" cy="75746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B582FF35-C6ED-41DD-8854-F847B5AA51F7}"/>
              </a:ext>
            </a:extLst>
          </p:cNvPr>
          <p:cNvSpPr/>
          <p:nvPr/>
        </p:nvSpPr>
        <p:spPr>
          <a:xfrm>
            <a:off x="5924144" y="2218999"/>
            <a:ext cx="257452" cy="257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B02C9555-21EF-4139-8B71-0BA05758EEDD}"/>
              </a:ext>
            </a:extLst>
          </p:cNvPr>
          <p:cNvCxnSpPr>
            <a:cxnSpLocks/>
          </p:cNvCxnSpPr>
          <p:nvPr/>
        </p:nvCxnSpPr>
        <p:spPr>
          <a:xfrm>
            <a:off x="6024758" y="4308213"/>
            <a:ext cx="1138042" cy="709933"/>
          </a:xfrm>
          <a:prstGeom prst="line">
            <a:avLst/>
          </a:prstGeom>
          <a:ln w="762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椭圆 34">
            <a:extLst>
              <a:ext uri="{FF2B5EF4-FFF2-40B4-BE49-F238E27FC236}">
                <a16:creationId xmlns:a16="http://schemas.microsoft.com/office/drawing/2014/main" id="{3B2F03A0-6802-442D-A438-C977FC173D7C}"/>
              </a:ext>
            </a:extLst>
          </p:cNvPr>
          <p:cNvSpPr/>
          <p:nvPr/>
        </p:nvSpPr>
        <p:spPr>
          <a:xfrm>
            <a:off x="5933540" y="4179485"/>
            <a:ext cx="257452" cy="25745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21D3DFC-31D1-46EE-A382-30A431A79974}"/>
              </a:ext>
            </a:extLst>
          </p:cNvPr>
          <p:cNvSpPr txBox="1"/>
          <p:nvPr/>
        </p:nvSpPr>
        <p:spPr>
          <a:xfrm>
            <a:off x="2327590" y="3743663"/>
            <a:ext cx="172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打开蓝色开关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5F150E5-1DDD-457D-8024-6C0388F2AEBC}"/>
              </a:ext>
            </a:extLst>
          </p:cNvPr>
          <p:cNvSpPr txBox="1"/>
          <p:nvPr/>
        </p:nvSpPr>
        <p:spPr>
          <a:xfrm>
            <a:off x="3529368" y="4648814"/>
            <a:ext cx="2268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把橙色开关拨到上方</a:t>
            </a:r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BCF3CFF4-85BF-479E-85FF-2CAEE6021057}"/>
              </a:ext>
            </a:extLst>
          </p:cNvPr>
          <p:cNvCxnSpPr>
            <a:cxnSpLocks/>
          </p:cNvCxnSpPr>
          <p:nvPr/>
        </p:nvCxnSpPr>
        <p:spPr>
          <a:xfrm>
            <a:off x="7162800" y="4308211"/>
            <a:ext cx="321541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72777102-71B8-4C52-BECB-4F1D0DCB8427}"/>
              </a:ext>
            </a:extLst>
          </p:cNvPr>
          <p:cNvCxnSpPr/>
          <p:nvPr/>
        </p:nvCxnSpPr>
        <p:spPr>
          <a:xfrm>
            <a:off x="7226647" y="2338330"/>
            <a:ext cx="3151572" cy="0"/>
          </a:xfrm>
          <a:prstGeom prst="line">
            <a:avLst/>
          </a:prstGeom>
          <a:ln w="762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3BDF2DE5-49F0-4942-A013-4EA1A92211D5}"/>
              </a:ext>
            </a:extLst>
          </p:cNvPr>
          <p:cNvSpPr txBox="1"/>
          <p:nvPr/>
        </p:nvSpPr>
        <p:spPr>
          <a:xfrm>
            <a:off x="8252313" y="1849667"/>
            <a:ext cx="172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闭合绿色开关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C68FACF-83DF-40FA-B497-CFADB0C3F96A}"/>
              </a:ext>
            </a:extLst>
          </p:cNvPr>
          <p:cNvSpPr txBox="1"/>
          <p:nvPr/>
        </p:nvSpPr>
        <p:spPr>
          <a:xfrm>
            <a:off x="8252313" y="4376966"/>
            <a:ext cx="172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闭合蓝色开关</a:t>
            </a: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E079FA62-9AF2-4B9A-BE2D-7913EFA96B47}"/>
              </a:ext>
            </a:extLst>
          </p:cNvPr>
          <p:cNvCxnSpPr>
            <a:cxnSpLocks/>
          </p:cNvCxnSpPr>
          <p:nvPr/>
        </p:nvCxnSpPr>
        <p:spPr>
          <a:xfrm>
            <a:off x="5038375" y="2347725"/>
            <a:ext cx="986383" cy="919026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9106B634-79EF-41FB-A8C0-C796B3CF6C09}"/>
              </a:ext>
            </a:extLst>
          </p:cNvPr>
          <p:cNvCxnSpPr>
            <a:cxnSpLocks/>
            <a:endCxn id="17" idx="3"/>
          </p:cNvCxnSpPr>
          <p:nvPr/>
        </p:nvCxnSpPr>
        <p:spPr>
          <a:xfrm flipV="1">
            <a:off x="5073972" y="3365357"/>
            <a:ext cx="897271" cy="942854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4D3B0CCA-3331-480B-874B-7EA6BAFA115F}"/>
              </a:ext>
            </a:extLst>
          </p:cNvPr>
          <p:cNvSpPr txBox="1"/>
          <p:nvPr/>
        </p:nvSpPr>
        <p:spPr>
          <a:xfrm>
            <a:off x="2327590" y="2437906"/>
            <a:ext cx="172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打开绿色开关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B06C5DD9-89BD-47A9-842C-7E1AF483C51E}"/>
              </a:ext>
            </a:extLst>
          </p:cNvPr>
          <p:cNvSpPr txBox="1"/>
          <p:nvPr/>
        </p:nvSpPr>
        <p:spPr>
          <a:xfrm>
            <a:off x="3540515" y="1641103"/>
            <a:ext cx="2268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把橙色开关拨到下方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9E759A9A-722A-4B89-BD36-C904D79C0211}"/>
              </a:ext>
            </a:extLst>
          </p:cNvPr>
          <p:cNvSpPr txBox="1"/>
          <p:nvPr/>
        </p:nvSpPr>
        <p:spPr>
          <a:xfrm>
            <a:off x="10769895" y="2699781"/>
            <a:ext cx="861774" cy="133115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400" dirty="0"/>
              <a:t>连通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04ECDAF3-EE08-4FA7-8666-62CF7D338705}"/>
              </a:ext>
            </a:extLst>
          </p:cNvPr>
          <p:cNvSpPr txBox="1"/>
          <p:nvPr/>
        </p:nvSpPr>
        <p:spPr>
          <a:xfrm>
            <a:off x="560331" y="2488467"/>
            <a:ext cx="861774" cy="196111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400" dirty="0"/>
              <a:t>输入端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9703405C-4BC8-4CC5-A85C-C9CAF2E610BD}"/>
              </a:ext>
            </a:extLst>
          </p:cNvPr>
          <p:cNvSpPr txBox="1"/>
          <p:nvPr/>
        </p:nvSpPr>
        <p:spPr>
          <a:xfrm>
            <a:off x="5899091" y="5652124"/>
            <a:ext cx="1454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临界区</a:t>
            </a:r>
          </a:p>
        </p:txBody>
      </p:sp>
    </p:spTree>
    <p:extLst>
      <p:ext uri="{BB962C8B-B14F-4D97-AF65-F5344CB8AC3E}">
        <p14:creationId xmlns:p14="http://schemas.microsoft.com/office/powerpoint/2010/main" val="4005273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文本框 101">
            <a:extLst>
              <a:ext uri="{FF2B5EF4-FFF2-40B4-BE49-F238E27FC236}">
                <a16:creationId xmlns:a16="http://schemas.microsoft.com/office/drawing/2014/main" id="{F12E8B9C-6DC7-4A83-ADA4-B6A0CE1E5FC8}"/>
              </a:ext>
            </a:extLst>
          </p:cNvPr>
          <p:cNvSpPr txBox="1"/>
          <p:nvPr/>
        </p:nvSpPr>
        <p:spPr>
          <a:xfrm>
            <a:off x="5787064" y="986091"/>
            <a:ext cx="1576003" cy="4281644"/>
          </a:xfrm>
          <a:prstGeom prst="rect">
            <a:avLst/>
          </a:prstGeom>
          <a:noFill/>
          <a:ln w="38100">
            <a:solidFill>
              <a:schemeClr val="bg2">
                <a:lumMod val="90000"/>
              </a:schemeClr>
            </a:solidFill>
            <a:prstDash val="lgDashDot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31E7993-1F17-47F5-A234-289A267F8F5D}"/>
              </a:ext>
            </a:extLst>
          </p:cNvPr>
          <p:cNvCxnSpPr>
            <a:cxnSpLocks/>
          </p:cNvCxnSpPr>
          <p:nvPr/>
        </p:nvCxnSpPr>
        <p:spPr>
          <a:xfrm>
            <a:off x="1877407" y="4308211"/>
            <a:ext cx="241594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04B7638-2EA6-465A-BF15-C83002F91D09}"/>
              </a:ext>
            </a:extLst>
          </p:cNvPr>
          <p:cNvCxnSpPr>
            <a:cxnSpLocks/>
            <a:endCxn id="35" idx="6"/>
          </p:cNvCxnSpPr>
          <p:nvPr/>
        </p:nvCxnSpPr>
        <p:spPr>
          <a:xfrm>
            <a:off x="4293353" y="4308211"/>
            <a:ext cx="1897639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490637E6-3AA4-4365-9132-1F933A60DA93}"/>
              </a:ext>
            </a:extLst>
          </p:cNvPr>
          <p:cNvCxnSpPr>
            <a:cxnSpLocks/>
          </p:cNvCxnSpPr>
          <p:nvPr/>
        </p:nvCxnSpPr>
        <p:spPr>
          <a:xfrm>
            <a:off x="1877407" y="2347726"/>
            <a:ext cx="2415946" cy="6774"/>
          </a:xfrm>
          <a:prstGeom prst="line">
            <a:avLst/>
          </a:prstGeom>
          <a:ln w="762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33E020C2-9049-4729-A00B-1F679D832C3C}"/>
              </a:ext>
            </a:extLst>
          </p:cNvPr>
          <p:cNvCxnSpPr>
            <a:cxnSpLocks/>
            <a:endCxn id="26" idx="6"/>
          </p:cNvCxnSpPr>
          <p:nvPr/>
        </p:nvCxnSpPr>
        <p:spPr>
          <a:xfrm>
            <a:off x="4293353" y="2347725"/>
            <a:ext cx="1888243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2917C70B-D6E4-4C6B-9F68-E05BCEAB507C}"/>
              </a:ext>
            </a:extLst>
          </p:cNvPr>
          <p:cNvSpPr/>
          <p:nvPr/>
        </p:nvSpPr>
        <p:spPr>
          <a:xfrm>
            <a:off x="5933540" y="3145608"/>
            <a:ext cx="257452" cy="2574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1E5DC399-9B2E-470A-A896-4B7B7597BCF2}"/>
              </a:ext>
            </a:extLst>
          </p:cNvPr>
          <p:cNvCxnSpPr>
            <a:cxnSpLocks/>
          </p:cNvCxnSpPr>
          <p:nvPr/>
        </p:nvCxnSpPr>
        <p:spPr>
          <a:xfrm flipH="1">
            <a:off x="6131663" y="2338330"/>
            <a:ext cx="1094984" cy="928421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220A5DAB-B8E3-4D02-AFB9-FD049A84BF69}"/>
              </a:ext>
            </a:extLst>
          </p:cNvPr>
          <p:cNvCxnSpPr>
            <a:cxnSpLocks/>
          </p:cNvCxnSpPr>
          <p:nvPr/>
        </p:nvCxnSpPr>
        <p:spPr>
          <a:xfrm flipV="1">
            <a:off x="6024758" y="1590265"/>
            <a:ext cx="1201889" cy="75746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B582FF35-C6ED-41DD-8854-F847B5AA51F7}"/>
              </a:ext>
            </a:extLst>
          </p:cNvPr>
          <p:cNvSpPr/>
          <p:nvPr/>
        </p:nvSpPr>
        <p:spPr>
          <a:xfrm>
            <a:off x="5924144" y="2218999"/>
            <a:ext cx="257452" cy="257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B02C9555-21EF-4139-8B71-0BA05758EEDD}"/>
              </a:ext>
            </a:extLst>
          </p:cNvPr>
          <p:cNvCxnSpPr>
            <a:cxnSpLocks/>
          </p:cNvCxnSpPr>
          <p:nvPr/>
        </p:nvCxnSpPr>
        <p:spPr>
          <a:xfrm flipV="1">
            <a:off x="6024758" y="4308211"/>
            <a:ext cx="1201889" cy="2"/>
          </a:xfrm>
          <a:prstGeom prst="line">
            <a:avLst/>
          </a:prstGeom>
          <a:ln w="762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椭圆 34">
            <a:extLst>
              <a:ext uri="{FF2B5EF4-FFF2-40B4-BE49-F238E27FC236}">
                <a16:creationId xmlns:a16="http://schemas.microsoft.com/office/drawing/2014/main" id="{3B2F03A0-6802-442D-A438-C977FC173D7C}"/>
              </a:ext>
            </a:extLst>
          </p:cNvPr>
          <p:cNvSpPr/>
          <p:nvPr/>
        </p:nvSpPr>
        <p:spPr>
          <a:xfrm>
            <a:off x="5933540" y="4179485"/>
            <a:ext cx="257452" cy="25745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21D3DFC-31D1-46EE-A382-30A431A79974}"/>
              </a:ext>
            </a:extLst>
          </p:cNvPr>
          <p:cNvSpPr txBox="1"/>
          <p:nvPr/>
        </p:nvSpPr>
        <p:spPr>
          <a:xfrm>
            <a:off x="2327590" y="3743663"/>
            <a:ext cx="172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打开蓝色开关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5F150E5-1DDD-457D-8024-6C0388F2AEBC}"/>
              </a:ext>
            </a:extLst>
          </p:cNvPr>
          <p:cNvSpPr txBox="1"/>
          <p:nvPr/>
        </p:nvSpPr>
        <p:spPr>
          <a:xfrm>
            <a:off x="3529368" y="4648814"/>
            <a:ext cx="2268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把橙色开关拨到上方</a:t>
            </a:r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BCF3CFF4-85BF-479E-85FF-2CAEE6021057}"/>
              </a:ext>
            </a:extLst>
          </p:cNvPr>
          <p:cNvCxnSpPr>
            <a:cxnSpLocks/>
          </p:cNvCxnSpPr>
          <p:nvPr/>
        </p:nvCxnSpPr>
        <p:spPr>
          <a:xfrm>
            <a:off x="7162800" y="4308211"/>
            <a:ext cx="321541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72777102-71B8-4C52-BECB-4F1D0DCB8427}"/>
              </a:ext>
            </a:extLst>
          </p:cNvPr>
          <p:cNvCxnSpPr/>
          <p:nvPr/>
        </p:nvCxnSpPr>
        <p:spPr>
          <a:xfrm>
            <a:off x="7226647" y="2338330"/>
            <a:ext cx="3151572" cy="0"/>
          </a:xfrm>
          <a:prstGeom prst="line">
            <a:avLst/>
          </a:prstGeom>
          <a:ln w="762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3BDF2DE5-49F0-4942-A013-4EA1A92211D5}"/>
              </a:ext>
            </a:extLst>
          </p:cNvPr>
          <p:cNvSpPr txBox="1"/>
          <p:nvPr/>
        </p:nvSpPr>
        <p:spPr>
          <a:xfrm>
            <a:off x="8252313" y="1849667"/>
            <a:ext cx="172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闭合绿色开关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C68FACF-83DF-40FA-B497-CFADB0C3F96A}"/>
              </a:ext>
            </a:extLst>
          </p:cNvPr>
          <p:cNvSpPr txBox="1"/>
          <p:nvPr/>
        </p:nvSpPr>
        <p:spPr>
          <a:xfrm>
            <a:off x="8252313" y="4376966"/>
            <a:ext cx="172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闭合蓝色开关</a:t>
            </a: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E079FA62-9AF2-4B9A-BE2D-7913EFA96B47}"/>
              </a:ext>
            </a:extLst>
          </p:cNvPr>
          <p:cNvCxnSpPr>
            <a:cxnSpLocks/>
          </p:cNvCxnSpPr>
          <p:nvPr/>
        </p:nvCxnSpPr>
        <p:spPr>
          <a:xfrm>
            <a:off x="5038375" y="2347725"/>
            <a:ext cx="986383" cy="919026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9106B634-79EF-41FB-A8C0-C796B3CF6C09}"/>
              </a:ext>
            </a:extLst>
          </p:cNvPr>
          <p:cNvCxnSpPr>
            <a:cxnSpLocks/>
            <a:endCxn id="17" idx="3"/>
          </p:cNvCxnSpPr>
          <p:nvPr/>
        </p:nvCxnSpPr>
        <p:spPr>
          <a:xfrm flipV="1">
            <a:off x="5073972" y="3365357"/>
            <a:ext cx="897271" cy="942854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4D3B0CCA-3331-480B-874B-7EA6BAFA115F}"/>
              </a:ext>
            </a:extLst>
          </p:cNvPr>
          <p:cNvSpPr txBox="1"/>
          <p:nvPr/>
        </p:nvSpPr>
        <p:spPr>
          <a:xfrm>
            <a:off x="2327590" y="2437906"/>
            <a:ext cx="172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打开绿色开关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B06C5DD9-89BD-47A9-842C-7E1AF483C51E}"/>
              </a:ext>
            </a:extLst>
          </p:cNvPr>
          <p:cNvSpPr txBox="1"/>
          <p:nvPr/>
        </p:nvSpPr>
        <p:spPr>
          <a:xfrm>
            <a:off x="3540515" y="1641103"/>
            <a:ext cx="2268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把橙色开关拨到下方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9E759A9A-722A-4B89-BD36-C904D79C0211}"/>
              </a:ext>
            </a:extLst>
          </p:cNvPr>
          <p:cNvSpPr txBox="1"/>
          <p:nvPr/>
        </p:nvSpPr>
        <p:spPr>
          <a:xfrm>
            <a:off x="10769895" y="2699781"/>
            <a:ext cx="861774" cy="133115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400" dirty="0"/>
              <a:t>连通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04ECDAF3-EE08-4FA7-8666-62CF7D338705}"/>
              </a:ext>
            </a:extLst>
          </p:cNvPr>
          <p:cNvSpPr txBox="1"/>
          <p:nvPr/>
        </p:nvSpPr>
        <p:spPr>
          <a:xfrm>
            <a:off x="560331" y="2488467"/>
            <a:ext cx="861774" cy="196111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400" dirty="0"/>
              <a:t>输入端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9703405C-4BC8-4CC5-A85C-C9CAF2E610BD}"/>
              </a:ext>
            </a:extLst>
          </p:cNvPr>
          <p:cNvSpPr txBox="1"/>
          <p:nvPr/>
        </p:nvSpPr>
        <p:spPr>
          <a:xfrm>
            <a:off x="5899091" y="5652124"/>
            <a:ext cx="1454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临界区</a:t>
            </a:r>
          </a:p>
        </p:txBody>
      </p:sp>
    </p:spTree>
    <p:extLst>
      <p:ext uri="{BB962C8B-B14F-4D97-AF65-F5344CB8AC3E}">
        <p14:creationId xmlns:p14="http://schemas.microsoft.com/office/powerpoint/2010/main" val="2025595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435</Words>
  <Application>Microsoft Office PowerPoint</Application>
  <PresentationFormat>宽屏</PresentationFormat>
  <Paragraphs>138</Paragraphs>
  <Slides>28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3" baseType="lpstr">
      <vt:lpstr>等线</vt:lpstr>
      <vt:lpstr>等线 Light</vt:lpstr>
      <vt:lpstr>Arial</vt:lpstr>
      <vt:lpstr>Times New Roman</vt:lpstr>
      <vt:lpstr>Office 主题​​</vt:lpstr>
      <vt:lpstr>Peterson’s Solution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文迪</dc:creator>
  <cp:lastModifiedBy>陈 文迪</cp:lastModifiedBy>
  <cp:revision>76</cp:revision>
  <dcterms:created xsi:type="dcterms:W3CDTF">2021-03-17T12:49:43Z</dcterms:created>
  <dcterms:modified xsi:type="dcterms:W3CDTF">2021-03-18T00:05:52Z</dcterms:modified>
</cp:coreProperties>
</file>