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EF1A-E597-4D86-8E8D-E89FD00E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99F58-364C-4F6D-90D7-95A6BE80E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E3039-591D-4C1C-9B2E-B544BC9F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59384-4BC9-4755-87DB-C664C6E0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B6292-C90E-43D4-8E02-C1D5CA50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1B05-AAE4-4866-830E-8C8495EB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2DE8E-656F-42A7-BE5D-93809E51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50A6F-8C8F-40E6-A049-F2C7B264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713DE-B9A8-4D48-9ECF-794A26C6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4C-64D2-4414-9A52-02AE198E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2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2A3F62-7BFA-4290-B736-A6FA13B1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046DE-15C6-4B22-8146-23A5033E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BDE10-156F-443D-86B9-F510F71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AC13-08BB-4073-96A9-73D210E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B3991-F5E9-43E1-9A9C-144FB6C3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269E7-8CB0-4065-8EE5-23A59A1F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E98BC-778E-4124-BE9A-35A615D6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69827-1D97-44E5-9E96-102D7C5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C571F-F58F-48B4-971A-3DDA346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08A38-5FFD-4BB0-A1A7-BE27DE01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24143-B6A0-4AED-890D-F5E44E1F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A358F-F7AA-443A-82F0-F7C55256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1BB6F-CFD3-448F-8943-C1AE438D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FBBB1-6409-4B5A-A7A2-5359FA47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B5738-DAE4-462E-AF8A-FE3DA1C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F90-1BFD-4DA5-BA00-47EC706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51040-F9AD-449D-AA27-4F58CA60B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4C56C-1601-404B-81B8-B2D35F8D3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9A2F4-45C2-41A8-B669-08713DF5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71A7E-F883-4D39-A631-F32804A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42572-4613-430E-A530-3DC1EE1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445B4-6B56-4D66-BC7F-A1C9B32D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C0700-95B7-4EEC-A41B-B85503D7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41C1D-1146-4093-AD38-590269D0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0B3D1-AA21-406B-A114-F6E9963F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80396-9F88-4616-B85A-0A2720A5B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FE163-385D-4378-B01E-F1647593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852BA-D649-492B-97BB-75BF8FF4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C0EA6-0A6E-4866-AAED-DC7420F3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8FDF-CB35-4715-A3D4-DCCA8F8D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6C01-C5D5-4BB0-96B3-1F066461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4DF1E-EC52-4FB9-BB87-A3DE5A8F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C4EB9-1626-41A1-8333-44E9765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3C7F8-E2BD-45AA-93BA-A8FF62B4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3AD6-F852-40AF-8C63-ED55F95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B0053-3977-44EF-A729-23EED66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37D5-3C42-439D-86C6-B57A136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923F7-4B6D-46C2-B3E0-C2A075BF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A67A0-A6EF-4429-B7B1-A9695228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983C8-B46F-4F99-9325-5ADDCF00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F8BFA-3088-422D-AE15-CB41AD31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9A8D0-C818-4B48-BA15-AD3E1B63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5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C0AA-7B9A-42AF-B190-0FD6958A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600F5-4BD6-40E1-BE17-CFF3EB0FD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DA81C-AE8D-4656-B710-7D3E1E0A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640E8-DA0C-47F1-AC3F-719187DE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A398-023B-4AD4-9DF2-BD24522A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80AA7-2399-48D1-AE36-74B50772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70CF8E-7FC7-4367-AA0E-F97EA371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4F92B-B83B-4963-8703-ECE0371F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BB5BA-61BA-4793-B603-F85006A3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0A40-4202-4941-B46D-E84F15B9B4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BF72-1DC2-4C61-995C-06827CFA8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74A03-626C-4AC3-8C81-B9E6F2ED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9564-0F65-4ACE-8F9E-D26A3235F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7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5DE793-054A-473C-AD6B-C7FFAC5DA9EE}"/>
              </a:ext>
            </a:extLst>
          </p:cNvPr>
          <p:cNvSpPr/>
          <p:nvPr/>
        </p:nvSpPr>
        <p:spPr>
          <a:xfrm>
            <a:off x="3680791" y="1108183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544288-0802-4B49-9FBD-869CD4EF6526}"/>
              </a:ext>
            </a:extLst>
          </p:cNvPr>
          <p:cNvSpPr/>
          <p:nvPr/>
        </p:nvSpPr>
        <p:spPr>
          <a:xfrm>
            <a:off x="5761383" y="1108182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DBC721-7C07-41C2-8CF0-19090AAD9CF6}"/>
              </a:ext>
            </a:extLst>
          </p:cNvPr>
          <p:cNvSpPr/>
          <p:nvPr/>
        </p:nvSpPr>
        <p:spPr>
          <a:xfrm>
            <a:off x="7841975" y="1108183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9BCAA-4FC1-4A91-8B4C-8F20D2A26C6D}"/>
              </a:ext>
            </a:extLst>
          </p:cNvPr>
          <p:cNvSpPr/>
          <p:nvPr/>
        </p:nvSpPr>
        <p:spPr>
          <a:xfrm>
            <a:off x="9922567" y="1108182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C54B3D-803D-4D47-AB04-59BC7C290FDD}"/>
              </a:ext>
            </a:extLst>
          </p:cNvPr>
          <p:cNvSpPr/>
          <p:nvPr/>
        </p:nvSpPr>
        <p:spPr>
          <a:xfrm>
            <a:off x="3680791" y="3188774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B91C1D-F2E1-41F7-B347-9C5AD0ACFAAC}"/>
              </a:ext>
            </a:extLst>
          </p:cNvPr>
          <p:cNvSpPr/>
          <p:nvPr/>
        </p:nvSpPr>
        <p:spPr>
          <a:xfrm>
            <a:off x="5761383" y="3188773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C5122C-D5DC-4076-B69C-F5F094BB7E34}"/>
              </a:ext>
            </a:extLst>
          </p:cNvPr>
          <p:cNvSpPr/>
          <p:nvPr/>
        </p:nvSpPr>
        <p:spPr>
          <a:xfrm>
            <a:off x="7841975" y="3188774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841395-3958-4049-8CA7-613BF38A1880}"/>
              </a:ext>
            </a:extLst>
          </p:cNvPr>
          <p:cNvSpPr/>
          <p:nvPr/>
        </p:nvSpPr>
        <p:spPr>
          <a:xfrm>
            <a:off x="9922567" y="3188773"/>
            <a:ext cx="118275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1-Mbyte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B30D16-A698-43A3-94E5-A0853A7A8232}"/>
              </a:ext>
            </a:extLst>
          </p:cNvPr>
          <p:cNvGrpSpPr/>
          <p:nvPr/>
        </p:nvGrpSpPr>
        <p:grpSpPr>
          <a:xfrm>
            <a:off x="1282147" y="988913"/>
            <a:ext cx="606287" cy="4028661"/>
            <a:chOff x="606287" y="1222513"/>
            <a:chExt cx="606287" cy="40286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0E8319-DAF2-4078-AE15-D6BAC83E654A}"/>
                </a:ext>
              </a:extLst>
            </p:cNvPr>
            <p:cNvSpPr/>
            <p:nvPr/>
          </p:nvSpPr>
          <p:spPr>
            <a:xfrm>
              <a:off x="606287" y="1222513"/>
              <a:ext cx="606287" cy="2872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A0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0E4019-1AC3-45CC-B9A9-2552C50FEA89}"/>
                </a:ext>
              </a:extLst>
            </p:cNvPr>
            <p:cNvSpPr/>
            <p:nvPr/>
          </p:nvSpPr>
          <p:spPr>
            <a:xfrm>
              <a:off x="606287" y="4094922"/>
              <a:ext cx="606287" cy="11562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A20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B1196DD6-1CA6-47E7-82EC-0FDE55CFA90E}"/>
              </a:ext>
            </a:extLst>
          </p:cNvPr>
          <p:cNvSpPr/>
          <p:nvPr/>
        </p:nvSpPr>
        <p:spPr>
          <a:xfrm>
            <a:off x="1888434" y="988913"/>
            <a:ext cx="331497" cy="2872409"/>
          </a:xfrm>
          <a:prstGeom prst="rightBrace">
            <a:avLst>
              <a:gd name="adj1" fmla="val 147050"/>
              <a:gd name="adj2" fmla="val 496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E9C591DC-B320-4A2A-8A54-9E70B97AC41B}"/>
              </a:ext>
            </a:extLst>
          </p:cNvPr>
          <p:cNvSpPr/>
          <p:nvPr/>
        </p:nvSpPr>
        <p:spPr>
          <a:xfrm>
            <a:off x="1888433" y="3854694"/>
            <a:ext cx="331497" cy="1156252"/>
          </a:xfrm>
          <a:prstGeom prst="rightBrace">
            <a:avLst>
              <a:gd name="adj1" fmla="val 147050"/>
              <a:gd name="adj2" fmla="val 496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A2A2C22-7538-42BA-A605-5C81DE095926}"/>
              </a:ext>
            </a:extLst>
          </p:cNvPr>
          <p:cNvGrpSpPr/>
          <p:nvPr/>
        </p:nvGrpSpPr>
        <p:grpSpPr>
          <a:xfrm>
            <a:off x="2504662" y="4961255"/>
            <a:ext cx="1381538" cy="1182757"/>
            <a:chOff x="2504662" y="5479778"/>
            <a:chExt cx="1381538" cy="11827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A6A50E-00BF-43BD-BEA2-82AECA319889}"/>
                </a:ext>
              </a:extLst>
            </p:cNvPr>
            <p:cNvSpPr/>
            <p:nvPr/>
          </p:nvSpPr>
          <p:spPr>
            <a:xfrm>
              <a:off x="2504662" y="5479778"/>
              <a:ext cx="1053548" cy="1182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C9892D1-1561-4470-9AD5-1486149A374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5565916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C1F93F3-C7B8-427B-B947-CB8728A52F9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5718316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3ACABB0-75EA-47FD-ADD6-C7A3A279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5857464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A86056C-C0FA-49AB-B452-6A94B2E97316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6009864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93FE79F-0064-4F56-928E-FC0EAC7E0D20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6145698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95BFBD7-4D29-445F-8A28-8A9383864AF5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6298098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86346AD-06F7-4071-A08E-E6CD4E84311D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6437246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3B012F4-89EC-4076-A0D2-308CB8024208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10" y="6589646"/>
              <a:ext cx="327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2B51E678-DE64-4D89-9B05-EDFD21B30F8C}"/>
              </a:ext>
            </a:extLst>
          </p:cNvPr>
          <p:cNvCxnSpPr>
            <a:cxnSpLocks/>
            <a:stCxn id="37" idx="1"/>
            <a:endCxn id="36" idx="1"/>
          </p:cNvCxnSpPr>
          <p:nvPr/>
        </p:nvCxnSpPr>
        <p:spPr>
          <a:xfrm rot="10800000" flipH="1" flipV="1">
            <a:off x="2219930" y="4428564"/>
            <a:ext cx="284732" cy="1124069"/>
          </a:xfrm>
          <a:prstGeom prst="curvedConnector3">
            <a:avLst>
              <a:gd name="adj1" fmla="val 19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D7AFD472-478B-42B1-B518-A322BE760A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19929" y="1699562"/>
            <a:ext cx="1460862" cy="721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B83D1036-3B95-46D5-A4D7-756FFDAA395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19929" y="2427490"/>
            <a:ext cx="1460862" cy="13526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1E57B706-C0C6-4354-8825-97DE3237A793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5015977" y="954154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A285124-B174-4647-A38F-0867A21CA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569" y="954154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654BD34F-6FC8-4282-AB35-6FACFD359A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7161" y="954153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361AD389-AC14-4138-A20E-DB6D8D852732}"/>
              </a:ext>
            </a:extLst>
          </p:cNvPr>
          <p:cNvCxnSpPr>
            <a:cxnSpLocks/>
          </p:cNvCxnSpPr>
          <p:nvPr/>
        </p:nvCxnSpPr>
        <p:spPr>
          <a:xfrm flipV="1">
            <a:off x="2950360" y="732150"/>
            <a:ext cx="6448803" cy="967410"/>
          </a:xfrm>
          <a:prstGeom prst="bentConnector3">
            <a:avLst>
              <a:gd name="adj1" fmla="val 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7043715B-78D2-4044-8B59-FC6FE2E1CA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15977" y="3991720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AF514458-BE68-415E-BEBB-3A0435A239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6569" y="3991720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84993AB7-66BE-40D6-8287-A916F487D3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7161" y="3991719"/>
            <a:ext cx="967409" cy="523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1BE2FFB5-DA01-48C9-981C-661A5B602AE5}"/>
              </a:ext>
            </a:extLst>
          </p:cNvPr>
          <p:cNvCxnSpPr>
            <a:cxnSpLocks/>
          </p:cNvCxnSpPr>
          <p:nvPr/>
        </p:nvCxnSpPr>
        <p:spPr>
          <a:xfrm>
            <a:off x="2950360" y="3769716"/>
            <a:ext cx="6448803" cy="967410"/>
          </a:xfrm>
          <a:prstGeom prst="bentConnector3">
            <a:avLst>
              <a:gd name="adj1" fmla="val 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EF0291F2-6764-419B-A27A-7EA2C935B102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2700958" y="3476183"/>
            <a:ext cx="2756454" cy="385969"/>
          </a:xfrm>
          <a:prstGeom prst="bentConnector3">
            <a:avLst>
              <a:gd name="adj1" fmla="val 19511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6FFF2B8-BB7E-498A-864B-6DEDC369C1ED}"/>
              </a:ext>
            </a:extLst>
          </p:cNvPr>
          <p:cNvCxnSpPr/>
          <p:nvPr/>
        </p:nvCxnSpPr>
        <p:spPr>
          <a:xfrm>
            <a:off x="3886200" y="5338941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E10DB02-20D6-4F39-80F3-79A804041421}"/>
              </a:ext>
            </a:extLst>
          </p:cNvPr>
          <p:cNvCxnSpPr/>
          <p:nvPr/>
        </p:nvCxnSpPr>
        <p:spPr>
          <a:xfrm>
            <a:off x="3886200" y="5491341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77DC6292-C901-49D0-BB6A-7E3CB21C7FC7}"/>
              </a:ext>
            </a:extLst>
          </p:cNvPr>
          <p:cNvCxnSpPr/>
          <p:nvPr/>
        </p:nvCxnSpPr>
        <p:spPr>
          <a:xfrm>
            <a:off x="3886200" y="5627175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893D820-D58F-43C7-B83C-DA04D9E2B3DC}"/>
              </a:ext>
            </a:extLst>
          </p:cNvPr>
          <p:cNvCxnSpPr/>
          <p:nvPr/>
        </p:nvCxnSpPr>
        <p:spPr>
          <a:xfrm>
            <a:off x="3886200" y="5779575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3B0ABBB-6ACD-402A-9134-7C6317BF79E2}"/>
              </a:ext>
            </a:extLst>
          </p:cNvPr>
          <p:cNvCxnSpPr/>
          <p:nvPr/>
        </p:nvCxnSpPr>
        <p:spPr>
          <a:xfrm>
            <a:off x="3886200" y="5918723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CC84F2D-AF09-40E6-A433-A80E69623059}"/>
              </a:ext>
            </a:extLst>
          </p:cNvPr>
          <p:cNvCxnSpPr/>
          <p:nvPr/>
        </p:nvCxnSpPr>
        <p:spPr>
          <a:xfrm>
            <a:off x="3886200" y="6071123"/>
            <a:ext cx="4373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81E1FF86-D0F1-4CDC-8313-328F559A9B1C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4223254" y="3070286"/>
            <a:ext cx="2908854" cy="1350161"/>
          </a:xfrm>
          <a:prstGeom prst="bentConnector3">
            <a:avLst>
              <a:gd name="adj1" fmla="val 1075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A6FD9D4-CA7F-43AD-BAB1-6B74AFF2420A}"/>
              </a:ext>
            </a:extLst>
          </p:cNvPr>
          <p:cNvCxnSpPr>
            <a:cxnSpLocks/>
          </p:cNvCxnSpPr>
          <p:nvPr/>
        </p:nvCxnSpPr>
        <p:spPr>
          <a:xfrm>
            <a:off x="3886199" y="5199793"/>
            <a:ext cx="111640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10F4C0D-5A8F-4172-A1F7-7C47947C4457}"/>
              </a:ext>
            </a:extLst>
          </p:cNvPr>
          <p:cNvSpPr txBox="1"/>
          <p:nvPr/>
        </p:nvSpPr>
        <p:spPr>
          <a:xfrm>
            <a:off x="3909659" y="1921609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9A7E3A1E-5360-42A8-961E-1E0179828C67}"/>
              </a:ext>
            </a:extLst>
          </p:cNvPr>
          <p:cNvSpPr txBox="1"/>
          <p:nvPr/>
        </p:nvSpPr>
        <p:spPr>
          <a:xfrm>
            <a:off x="6005856" y="1921609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27C1C7A-B041-43FD-9178-2DB8AE826493}"/>
              </a:ext>
            </a:extLst>
          </p:cNvPr>
          <p:cNvSpPr txBox="1"/>
          <p:nvPr/>
        </p:nvSpPr>
        <p:spPr>
          <a:xfrm>
            <a:off x="8076578" y="1921609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2821D6A-BF02-4991-A2C8-B9FF82FCD6E3}"/>
              </a:ext>
            </a:extLst>
          </p:cNvPr>
          <p:cNvSpPr txBox="1"/>
          <p:nvPr/>
        </p:nvSpPr>
        <p:spPr>
          <a:xfrm>
            <a:off x="10196304" y="1935838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257717E-6CEA-469A-94DC-6EE67C283BF0}"/>
              </a:ext>
            </a:extLst>
          </p:cNvPr>
          <p:cNvSpPr txBox="1"/>
          <p:nvPr/>
        </p:nvSpPr>
        <p:spPr>
          <a:xfrm>
            <a:off x="3887539" y="4002198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A818BDF-EF52-4806-B5BD-8C67E60FEF52}"/>
              </a:ext>
            </a:extLst>
          </p:cNvPr>
          <p:cNvSpPr txBox="1"/>
          <p:nvPr/>
        </p:nvSpPr>
        <p:spPr>
          <a:xfrm>
            <a:off x="5983736" y="4002198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3B60734-F472-41AC-829E-F4A313E8198B}"/>
              </a:ext>
            </a:extLst>
          </p:cNvPr>
          <p:cNvSpPr txBox="1"/>
          <p:nvPr/>
        </p:nvSpPr>
        <p:spPr>
          <a:xfrm>
            <a:off x="8054458" y="4002198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9795CC6-2519-4914-AF1E-7FC073FF8F56}"/>
              </a:ext>
            </a:extLst>
          </p:cNvPr>
          <p:cNvSpPr txBox="1"/>
          <p:nvPr/>
        </p:nvSpPr>
        <p:spPr>
          <a:xfrm>
            <a:off x="10174184" y="4016427"/>
            <a:ext cx="7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0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10</cp:revision>
  <dcterms:created xsi:type="dcterms:W3CDTF">2021-05-03T04:06:13Z</dcterms:created>
  <dcterms:modified xsi:type="dcterms:W3CDTF">2021-05-03T04:40:45Z</dcterms:modified>
</cp:coreProperties>
</file>