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0A79-2948-A541-99FD-ED904A5E0DF6}" type="datetimeFigureOut">
              <a:rPr lang="it-IT" smtClean="0"/>
              <a:t>08/03/17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stributedSystemsGroup/Algorithmic-Machine-Learning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urecom.aml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086983"/>
            <a:ext cx="7772400" cy="2513468"/>
          </a:xfrm>
        </p:spPr>
        <p:txBody>
          <a:bodyPr>
            <a:normAutofit/>
          </a:bodyPr>
          <a:lstStyle/>
          <a:p>
            <a:r>
              <a:rPr lang="en-US" dirty="0" smtClean="0"/>
              <a:t>Algorithmic Machine Learning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Guidelines to work in the LAB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Pietro</a:t>
            </a:r>
            <a:r>
              <a:rPr lang="en-US" dirty="0" smtClean="0"/>
              <a:t> Michiardi</a:t>
            </a:r>
          </a:p>
          <a:p>
            <a:r>
              <a:rPr lang="en-US" dirty="0" smtClean="0"/>
              <a:t>Data Science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your group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b="1" dirty="0" smtClean="0"/>
              <a:t>Go see Francesco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Come in pairs (1 student exceptions)</a:t>
            </a:r>
          </a:p>
          <a:p>
            <a:pPr lvl="1"/>
            <a:r>
              <a:rPr lang="en-US" dirty="0" smtClean="0"/>
              <a:t>You will be given a group number and a password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SHARE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LOSE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AML Repo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On your machine in the laboratory</a:t>
            </a:r>
          </a:p>
          <a:p>
            <a:pPr lvl="1"/>
            <a:r>
              <a:rPr lang="en-US" dirty="0" smtClean="0"/>
              <a:t>In your UNIX home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cd work/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https://github.com/DistributedSystemsGroup/Algorithmic-Machine-Learning.git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 to your AML platform account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On your machine in the laboratory</a:t>
            </a:r>
          </a:p>
          <a:p>
            <a:pPr lvl="1"/>
            <a:r>
              <a:rPr lang="en-US" dirty="0" smtClean="0"/>
              <a:t>Open a browser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Enter the URL: </a:t>
            </a:r>
            <a:r>
              <a:rPr lang="en-US" dirty="0" err="1" smtClean="0"/>
              <a:t>zoe.eurecom.fr</a:t>
            </a:r>
            <a:endParaRPr lang="en-US" dirty="0" smtClean="0"/>
          </a:p>
          <a:p>
            <a:pPr lvl="1"/>
            <a:r>
              <a:rPr lang="en-US" dirty="0" smtClean="0"/>
              <a:t>Launch your Notebook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Notebook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Using the Chrome browser running in your laboratory machine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Open a file-browser and point to the repository you just cloned</a:t>
            </a:r>
          </a:p>
          <a:p>
            <a:pPr lvl="1"/>
            <a:r>
              <a:rPr lang="en-US" dirty="0" smtClean="0"/>
              <a:t>Drag and drop the [Lecture 2] file on the Notebook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</a:t>
            </a:r>
          </a:p>
          <a:p>
            <a:pPr lvl="1"/>
            <a:r>
              <a:rPr lang="en-US" dirty="0" smtClean="0"/>
              <a:t>AML platform accounts are ephemeral</a:t>
            </a:r>
          </a:p>
          <a:p>
            <a:pPr lvl="1"/>
            <a:r>
              <a:rPr lang="en-US" dirty="0" smtClean="0"/>
              <a:t>Working on Notebooks in the platform makes them ephemeral too</a:t>
            </a:r>
          </a:p>
          <a:p>
            <a:endParaRPr lang="en-US" dirty="0"/>
          </a:p>
          <a:p>
            <a:r>
              <a:rPr lang="en-US" dirty="0" smtClean="0"/>
              <a:t>How do you save?</a:t>
            </a:r>
          </a:p>
          <a:p>
            <a:pPr lvl="1"/>
            <a:r>
              <a:rPr lang="en-US" dirty="0" smtClean="0"/>
              <a:t>File -&gt; Download as -&gt;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This will save a .</a:t>
            </a:r>
            <a:r>
              <a:rPr lang="en-US" dirty="0" err="1" smtClean="0"/>
              <a:t>ipynb</a:t>
            </a:r>
            <a:r>
              <a:rPr lang="en-US" dirty="0" smtClean="0"/>
              <a:t> file locally, in the laboratory machine you are using</a:t>
            </a:r>
          </a:p>
          <a:p>
            <a:pPr lvl="1"/>
            <a:r>
              <a:rPr lang="en-US" dirty="0" smtClean="0"/>
              <a:t>Rename the file and move it in the directory containing the repository you just cloned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answer questions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Position your cursor in the cell below the question</a:t>
            </a:r>
          </a:p>
          <a:p>
            <a:pPr lvl="1"/>
            <a:r>
              <a:rPr lang="en-US" dirty="0" smtClean="0"/>
              <a:t>Change it from “markdown” to “code”</a:t>
            </a:r>
          </a:p>
          <a:p>
            <a:pPr lvl="1"/>
            <a:r>
              <a:rPr lang="en-US" dirty="0" smtClean="0"/>
              <a:t>Edit the code:</a:t>
            </a:r>
          </a:p>
          <a:p>
            <a:pPr lvl="2"/>
            <a:r>
              <a:rPr lang="en-US" dirty="0" smtClean="0"/>
              <a:t>Remove the: ```python [first line of the cell]</a:t>
            </a:r>
          </a:p>
          <a:p>
            <a:pPr lvl="2"/>
            <a:r>
              <a:rPr lang="en-US" dirty="0" smtClean="0"/>
              <a:t>Remove the: ``` [last line of the cell]</a:t>
            </a:r>
          </a:p>
          <a:p>
            <a:pPr lvl="2"/>
            <a:r>
              <a:rPr lang="en-US" dirty="0" smtClean="0"/>
              <a:t>Edit your code</a:t>
            </a:r>
          </a:p>
          <a:p>
            <a:pPr lvl="2"/>
            <a:r>
              <a:rPr lang="en-US" dirty="0" smtClean="0"/>
              <a:t>Run the cell</a:t>
            </a:r>
          </a:p>
          <a:p>
            <a:endParaRPr lang="en-US" dirty="0" smtClean="0"/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/>
              <a:t>Position your cursor in the cell below the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Create a new cell below (by default it is in “code” mode)</a:t>
            </a:r>
          </a:p>
          <a:p>
            <a:pPr lvl="1"/>
            <a:r>
              <a:rPr lang="en-US" dirty="0" smtClean="0"/>
              <a:t>Edit the cell with your own code</a:t>
            </a:r>
          </a:p>
          <a:p>
            <a:pPr lvl="1"/>
            <a:r>
              <a:rPr lang="en-US" dirty="0" smtClean="0"/>
              <a:t>Run the cell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your work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Similarly to save, download your notebook as an HTML page</a:t>
            </a:r>
          </a:p>
          <a:p>
            <a:endParaRPr lang="en-US" dirty="0"/>
          </a:p>
          <a:p>
            <a:r>
              <a:rPr lang="en-US" dirty="0" smtClean="0"/>
              <a:t>Send the HTML page to:</a:t>
            </a:r>
          </a:p>
          <a:p>
            <a:pPr lvl="1"/>
            <a:r>
              <a:rPr lang="en-US" smtClean="0">
                <a:hlinkClick r:id="rId2"/>
              </a:rPr>
              <a:t>e</a:t>
            </a:r>
            <a:r>
              <a:rPr lang="en-US" smtClean="0">
                <a:hlinkClick r:id="rId2"/>
              </a:rPr>
              <a:t>urecom.aml@gmail.com</a:t>
            </a:r>
            <a:endParaRPr lang="en-US" dirty="0" smtClean="0"/>
          </a:p>
          <a:p>
            <a:pPr lvl="1"/>
            <a:r>
              <a:rPr lang="en-US" dirty="0" smtClean="0"/>
              <a:t>Subject: AML – LAB [x]</a:t>
            </a:r>
          </a:p>
          <a:p>
            <a:pPr lvl="1"/>
            <a:r>
              <a:rPr lang="en-US" dirty="0" smtClean="0"/>
              <a:t>For example: if you are working on </a:t>
            </a:r>
            <a:r>
              <a:rPr lang="en-US" dirty="0"/>
              <a:t>the </a:t>
            </a:r>
            <a:r>
              <a:rPr lang="en-US" dirty="0" smtClean="0"/>
              <a:t>notebook: </a:t>
            </a:r>
          </a:p>
          <a:p>
            <a:pPr marL="457200" lvl="1" indent="0">
              <a:buNone/>
            </a:pPr>
            <a:r>
              <a:rPr lang="en-US" dirty="0"/>
              <a:t>“[Lecture 3+4] Recommender </a:t>
            </a:r>
            <a:r>
              <a:rPr lang="en-US" dirty="0" smtClean="0"/>
              <a:t>algorithm … .</a:t>
            </a:r>
            <a:r>
              <a:rPr lang="en-US" dirty="0" err="1" smtClean="0"/>
              <a:t>ipynb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then your email subject should be: “AML </a:t>
            </a:r>
            <a:r>
              <a:rPr lang="en-US" dirty="0"/>
              <a:t>– LAB </a:t>
            </a:r>
            <a:r>
              <a:rPr lang="en-US" dirty="0" smtClean="0"/>
              <a:t>[3+4]”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Failure to comply to the format =&gt; your work will not be evaluated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own </a:t>
            </a:r>
            <a:r>
              <a:rPr lang="en-US" dirty="0" err="1" smtClean="0"/>
              <a:t>GitHub</a:t>
            </a:r>
            <a:r>
              <a:rPr lang="en-US" dirty="0" smtClean="0"/>
              <a:t> (or </a:t>
            </a:r>
            <a:r>
              <a:rPr lang="en-US" dirty="0" err="1" smtClean="0"/>
              <a:t>GitLab</a:t>
            </a:r>
            <a:r>
              <a:rPr lang="en-US" dirty="0" smtClean="0"/>
              <a:t>) account</a:t>
            </a:r>
          </a:p>
          <a:p>
            <a:endParaRPr lang="en-US" dirty="0"/>
          </a:p>
          <a:p>
            <a:r>
              <a:rPr lang="en-US" dirty="0" smtClean="0"/>
              <a:t>Regularly push your work to your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394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Tema di Office</vt:lpstr>
      <vt:lpstr>Algorithmic Machine Learning  Guidelines to work in the LAB</vt:lpstr>
      <vt:lpstr>Register your group</vt:lpstr>
      <vt:lpstr>Clone the AML Repo</vt:lpstr>
      <vt:lpstr>Login to your AML platform account</vt:lpstr>
      <vt:lpstr>Upload a Notebook</vt:lpstr>
      <vt:lpstr>Saving your work</vt:lpstr>
      <vt:lpstr>How to answer questions</vt:lpstr>
      <vt:lpstr>Submitting your work</vt:lpstr>
      <vt:lpstr>Advanced</vt:lpstr>
    </vt:vector>
  </TitlesOfParts>
  <Company>EURECOM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Pietro Michiardi</dc:creator>
  <cp:lastModifiedBy>Pietro Michiardi</cp:lastModifiedBy>
  <cp:revision>13</cp:revision>
  <dcterms:created xsi:type="dcterms:W3CDTF">2016-03-04T09:48:00Z</dcterms:created>
  <dcterms:modified xsi:type="dcterms:W3CDTF">2017-03-08T12:35:38Z</dcterms:modified>
</cp:coreProperties>
</file>