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8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0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0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8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8BB9-781D-4FAD-964B-41D6298770B0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EF713-486F-422C-9133-23502FE7F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Style </a:t>
            </a:r>
            <a:r>
              <a:rPr lang="zh-CN" altLang="en-US" dirty="0"/>
              <a:t>更换</a:t>
            </a:r>
            <a:r>
              <a:rPr lang="en-US" altLang="zh-CN" dirty="0"/>
              <a:t>Body Fabric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9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5462" y="329514"/>
            <a:ext cx="3277424" cy="63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5462" y="2045730"/>
            <a:ext cx="3277424" cy="63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 Style Option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5462" y="3761946"/>
            <a:ext cx="3277424" cy="63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 BOM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5462" y="1187622"/>
            <a:ext cx="3277424" cy="6343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 Style Contains Option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5462" y="2903838"/>
            <a:ext cx="3277424" cy="6343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 Style Option BOM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5462" y="4620054"/>
            <a:ext cx="3277424" cy="63431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Garment BOM Part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5462" y="5478163"/>
            <a:ext cx="3277424" cy="63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11" name="箭头: 左 10"/>
          <p:cNvSpPr/>
          <p:nvPr/>
        </p:nvSpPr>
        <p:spPr>
          <a:xfrm>
            <a:off x="3704556" y="4703805"/>
            <a:ext cx="1046206" cy="5505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71214" y="4620054"/>
            <a:ext cx="3756042" cy="63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处理关联就可以</a:t>
            </a:r>
          </a:p>
        </p:txBody>
      </p:sp>
      <p:sp>
        <p:nvSpPr>
          <p:cNvPr id="20" name="矩形 19"/>
          <p:cNvSpPr/>
          <p:nvPr/>
        </p:nvSpPr>
        <p:spPr>
          <a:xfrm>
            <a:off x="3704556" y="329514"/>
            <a:ext cx="3277424" cy="6343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15DSGS001ES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04556" y="2045730"/>
            <a:ext cx="3277424" cy="6343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CHE/11173010814</a:t>
            </a:r>
          </a:p>
          <a:p>
            <a:pPr algn="ctr"/>
            <a:r>
              <a:rPr lang="en-US" altLang="zh-CN" dirty="0"/>
              <a:t>15DSGS001ES_004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04556" y="3761946"/>
            <a:ext cx="3277424" cy="6343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FAB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4556" y="5478163"/>
            <a:ext cx="3277424" cy="63431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HL2016-59669N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04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Style 更换Body Fabric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更换Body Fabric</dc:title>
  <dc:creator>Wes Chen /GET/IT</dc:creator>
  <cp:lastModifiedBy>Wes Chen /GET/IT</cp:lastModifiedBy>
  <cp:revision>5</cp:revision>
  <dcterms:created xsi:type="dcterms:W3CDTF">2017-03-24T07:46:56Z</dcterms:created>
  <dcterms:modified xsi:type="dcterms:W3CDTF">2017-03-24T07:59:11Z</dcterms:modified>
</cp:coreProperties>
</file>