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  <p:sldMasterId id="2147483658" r:id="rId2"/>
  </p:sldMasterIdLst>
  <p:notesMasterIdLst>
    <p:notesMasterId r:id="rId31"/>
  </p:notesMasterIdLst>
  <p:sldIdLst>
    <p:sldId id="256" r:id="rId3"/>
    <p:sldId id="257" r:id="rId4"/>
    <p:sldId id="280" r:id="rId5"/>
    <p:sldId id="259" r:id="rId6"/>
    <p:sldId id="266" r:id="rId7"/>
    <p:sldId id="281" r:id="rId8"/>
    <p:sldId id="260" r:id="rId9"/>
    <p:sldId id="282" r:id="rId10"/>
    <p:sldId id="261" r:id="rId11"/>
    <p:sldId id="283" r:id="rId12"/>
    <p:sldId id="262" r:id="rId13"/>
    <p:sldId id="267" r:id="rId14"/>
    <p:sldId id="270" r:id="rId15"/>
    <p:sldId id="269" r:id="rId16"/>
    <p:sldId id="273" r:id="rId17"/>
    <p:sldId id="274" r:id="rId18"/>
    <p:sldId id="275" r:id="rId19"/>
    <p:sldId id="271" r:id="rId20"/>
    <p:sldId id="284" r:id="rId21"/>
    <p:sldId id="263" r:id="rId22"/>
    <p:sldId id="268" r:id="rId23"/>
    <p:sldId id="285" r:id="rId24"/>
    <p:sldId id="264" r:id="rId25"/>
    <p:sldId id="286" r:id="rId26"/>
    <p:sldId id="265" r:id="rId27"/>
    <p:sldId id="288" r:id="rId28"/>
    <p:sldId id="287" r:id="rId29"/>
    <p:sldId id="258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04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529">
          <p15:clr>
            <a:srgbClr val="A4A3A4"/>
          </p15:clr>
        </p15:guide>
        <p15:guide id="4" orient="horz" pos="1524">
          <p15:clr>
            <a:srgbClr val="A4A3A4"/>
          </p15:clr>
        </p15:guide>
        <p15:guide id="5" orient="horz" pos="224">
          <p15:clr>
            <a:srgbClr val="A4A3A4"/>
          </p15:clr>
        </p15:guide>
        <p15:guide id="6" pos="226">
          <p15:clr>
            <a:srgbClr val="A4A3A4"/>
          </p15:clr>
        </p15:guide>
        <p15:guide id="7" pos="2880">
          <p15:clr>
            <a:srgbClr val="A4A3A4"/>
          </p15:clr>
        </p15:guide>
        <p15:guide id="8" orient="horz" pos="1904">
          <p15:clr>
            <a:srgbClr val="A4A3A4"/>
          </p15:clr>
        </p15:guide>
        <p15:guide id="9" orient="horz" pos="700">
          <p15:clr>
            <a:srgbClr val="A4A3A4"/>
          </p15:clr>
        </p15:guide>
        <p15:guide id="10" orient="horz" pos="1331">
          <p15:clr>
            <a:srgbClr val="A4A3A4"/>
          </p15:clr>
        </p15:guide>
        <p15:guide id="11" orient="horz" pos="233">
          <p15:clr>
            <a:srgbClr val="A4A3A4"/>
          </p15:clr>
        </p15:guide>
        <p15:guide id="12" orient="horz" pos="1715">
          <p15:clr>
            <a:srgbClr val="A4A3A4"/>
          </p15:clr>
        </p15:guide>
        <p15:guide id="13" orient="horz" pos="203">
          <p15:clr>
            <a:srgbClr val="A4A3A4"/>
          </p15:clr>
        </p15:guide>
        <p15:guide id="14" pos="2733">
          <p15:clr>
            <a:srgbClr val="A4A3A4"/>
          </p15:clr>
        </p15:guide>
        <p15:guide id="15" pos="3437">
          <p15:clr>
            <a:srgbClr val="A4A3A4"/>
          </p15:clr>
        </p15:guide>
        <p15:guide id="16" pos="235">
          <p15:clr>
            <a:srgbClr val="A4A3A4"/>
          </p15:clr>
        </p15:guide>
        <p15:guide id="17" pos="2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E34105-122C-4127-8433-AD0195D7C9B9}">
  <a:tblStyle styleId="{9CE34105-122C-4127-8433-AD0195D7C9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62" y="50"/>
      </p:cViewPr>
      <p:guideLst>
        <p:guide orient="horz" pos="1704"/>
        <p:guide orient="horz" pos="2160"/>
        <p:guide orient="horz" pos="529"/>
        <p:guide orient="horz" pos="1524"/>
        <p:guide orient="horz" pos="224"/>
        <p:guide pos="226"/>
        <p:guide pos="2880"/>
        <p:guide orient="horz" pos="1904"/>
        <p:guide orient="horz" pos="700"/>
        <p:guide orient="horz" pos="1331"/>
        <p:guide orient="horz" pos="233"/>
        <p:guide orient="horz" pos="1715"/>
        <p:guide orient="horz" pos="203"/>
        <p:guide pos="2733"/>
        <p:guide pos="3437"/>
        <p:guide pos="235"/>
        <p:guide pos="2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defbdc9c8448fcf" providerId="LiveId" clId="{A14E3696-E7C3-4D86-A7AB-6151824A3E01}"/>
    <pc:docChg chg="undo custSel addSld delSld modSld">
      <pc:chgData name="" userId="9defbdc9c8448fcf" providerId="LiveId" clId="{A14E3696-E7C3-4D86-A7AB-6151824A3E01}" dt="2023-10-15T08:04:53.118" v="3358" actId="20577"/>
      <pc:docMkLst>
        <pc:docMk/>
      </pc:docMkLst>
      <pc:sldChg chg="addSp modSp">
        <pc:chgData name="" userId="9defbdc9c8448fcf" providerId="LiveId" clId="{A14E3696-E7C3-4D86-A7AB-6151824A3E01}" dt="2023-10-15T02:35:11.946" v="232" actId="1076"/>
        <pc:sldMkLst>
          <pc:docMk/>
          <pc:sldMk cId="0" sldId="256"/>
        </pc:sldMkLst>
        <pc:spChg chg="add mod">
          <ac:chgData name="" userId="9defbdc9c8448fcf" providerId="LiveId" clId="{A14E3696-E7C3-4D86-A7AB-6151824A3E01}" dt="2023-10-15T02:34:48.864" v="230" actId="1076"/>
          <ac:spMkLst>
            <pc:docMk/>
            <pc:sldMk cId="0" sldId="256"/>
            <ac:spMk id="4" creationId="{E1EC495B-585B-45E0-9767-4FAA9DF1467F}"/>
          </ac:spMkLst>
        </pc:spChg>
        <pc:spChg chg="mod">
          <ac:chgData name="" userId="9defbdc9c8448fcf" providerId="LiveId" clId="{A14E3696-E7C3-4D86-A7AB-6151824A3E01}" dt="2023-10-15T02:35:11.946" v="232" actId="1076"/>
          <ac:spMkLst>
            <pc:docMk/>
            <pc:sldMk cId="0" sldId="256"/>
            <ac:spMk id="52" creationId="{00000000-0000-0000-0000-000000000000}"/>
          </ac:spMkLst>
        </pc:spChg>
        <pc:spChg chg="mod">
          <ac:chgData name="" userId="9defbdc9c8448fcf" providerId="LiveId" clId="{A14E3696-E7C3-4D86-A7AB-6151824A3E01}" dt="2023-10-15T02:35:08.274" v="231" actId="1076"/>
          <ac:spMkLst>
            <pc:docMk/>
            <pc:sldMk cId="0" sldId="256"/>
            <ac:spMk id="53" creationId="{00000000-0000-0000-0000-000000000000}"/>
          </ac:spMkLst>
        </pc:spChg>
      </pc:sldChg>
      <pc:sldChg chg="addSp delSp modSp">
        <pc:chgData name="" userId="9defbdc9c8448fcf" providerId="LiveId" clId="{A14E3696-E7C3-4D86-A7AB-6151824A3E01}" dt="2023-10-15T03:38:16.060" v="2104" actId="20577"/>
        <pc:sldMkLst>
          <pc:docMk/>
          <pc:sldMk cId="0" sldId="257"/>
        </pc:sldMkLst>
        <pc:spChg chg="del mod">
          <ac:chgData name="" userId="9defbdc9c8448fcf" providerId="LiveId" clId="{A14E3696-E7C3-4D86-A7AB-6151824A3E01}" dt="2023-10-15T02:35:35.323" v="241"/>
          <ac:spMkLst>
            <pc:docMk/>
            <pc:sldMk cId="0" sldId="257"/>
            <ac:spMk id="2" creationId="{1B410460-52D2-4D98-A6F1-36386AA417D3}"/>
          </ac:spMkLst>
        </pc:spChg>
        <pc:spChg chg="mod">
          <ac:chgData name="" userId="9defbdc9c8448fcf" providerId="LiveId" clId="{A14E3696-E7C3-4D86-A7AB-6151824A3E01}" dt="2023-10-15T03:19:30.122" v="1376" actId="113"/>
          <ac:spMkLst>
            <pc:docMk/>
            <pc:sldMk cId="0" sldId="257"/>
            <ac:spMk id="3" creationId="{93AF6386-EA1E-4E88-B2A1-DAE398004FE4}"/>
          </ac:spMkLst>
        </pc:spChg>
        <pc:spChg chg="add del mod">
          <ac:chgData name="" userId="9defbdc9c8448fcf" providerId="LiveId" clId="{A14E3696-E7C3-4D86-A7AB-6151824A3E01}" dt="2023-10-15T03:38:05.129" v="2098" actId="478"/>
          <ac:spMkLst>
            <pc:docMk/>
            <pc:sldMk cId="0" sldId="257"/>
            <ac:spMk id="4" creationId="{01799644-6200-4293-9E9A-1C8AF88902AA}"/>
          </ac:spMkLst>
        </pc:spChg>
        <pc:spChg chg="add del">
          <ac:chgData name="" userId="9defbdc9c8448fcf" providerId="LiveId" clId="{A14E3696-E7C3-4D86-A7AB-6151824A3E01}" dt="2023-10-15T02:37:23.934" v="408"/>
          <ac:spMkLst>
            <pc:docMk/>
            <pc:sldMk cId="0" sldId="257"/>
            <ac:spMk id="5" creationId="{2C7698A8-D0C3-4F04-8C56-846EE9BB0052}"/>
          </ac:spMkLst>
        </pc:spChg>
        <pc:spChg chg="add mod">
          <ac:chgData name="" userId="9defbdc9c8448fcf" providerId="LiveId" clId="{A14E3696-E7C3-4D86-A7AB-6151824A3E01}" dt="2023-10-15T03:38:16.060" v="2104" actId="20577"/>
          <ac:spMkLst>
            <pc:docMk/>
            <pc:sldMk cId="0" sldId="257"/>
            <ac:spMk id="6" creationId="{04983716-784B-4A1D-91F2-2E50ECADDDD7}"/>
          </ac:spMkLst>
        </pc:spChg>
      </pc:sldChg>
      <pc:sldChg chg="modSp add">
        <pc:chgData name="" userId="9defbdc9c8448fcf" providerId="LiveId" clId="{A14E3696-E7C3-4D86-A7AB-6151824A3E01}" dt="2023-10-15T03:32:14.326" v="1815"/>
        <pc:sldMkLst>
          <pc:docMk/>
          <pc:sldMk cId="3885367889" sldId="258"/>
        </pc:sldMkLst>
        <pc:spChg chg="mod">
          <ac:chgData name="" userId="9defbdc9c8448fcf" providerId="LiveId" clId="{A14E3696-E7C3-4D86-A7AB-6151824A3E01}" dt="2023-10-15T03:32:14.326" v="1815"/>
          <ac:spMkLst>
            <pc:docMk/>
            <pc:sldMk cId="3885367889" sldId="258"/>
            <ac:spMk id="2" creationId="{1B410460-52D2-4D98-A6F1-36386AA417D3}"/>
          </ac:spMkLst>
        </pc:spChg>
      </pc:sldChg>
      <pc:sldChg chg="addSp delSp modSp add">
        <pc:chgData name="" userId="9defbdc9c8448fcf" providerId="LiveId" clId="{A14E3696-E7C3-4D86-A7AB-6151824A3E01}" dt="2023-10-15T07:50:53.221" v="2985" actId="20577"/>
        <pc:sldMkLst>
          <pc:docMk/>
          <pc:sldMk cId="3553917523" sldId="259"/>
        </pc:sldMkLst>
        <pc:spChg chg="add del mod">
          <ac:chgData name="" userId="9defbdc9c8448fcf" providerId="LiveId" clId="{A14E3696-E7C3-4D86-A7AB-6151824A3E01}" dt="2023-10-15T02:47:21.694" v="637" actId="478"/>
          <ac:spMkLst>
            <pc:docMk/>
            <pc:sldMk cId="3553917523" sldId="259"/>
            <ac:spMk id="2" creationId="{483B2668-7235-48FA-B4D8-1D3688E289BC}"/>
          </ac:spMkLst>
        </pc:spChg>
        <pc:spChg chg="mod">
          <ac:chgData name="" userId="9defbdc9c8448fcf" providerId="LiveId" clId="{A14E3696-E7C3-4D86-A7AB-6151824A3E01}" dt="2023-10-15T03:19:07.326" v="1372" actId="113"/>
          <ac:spMkLst>
            <pc:docMk/>
            <pc:sldMk cId="3553917523" sldId="259"/>
            <ac:spMk id="3" creationId="{93AF6386-EA1E-4E88-B2A1-DAE398004FE4}"/>
          </ac:spMkLst>
        </pc:spChg>
        <pc:spChg chg="del mod">
          <ac:chgData name="" userId="9defbdc9c8448fcf" providerId="LiveId" clId="{A14E3696-E7C3-4D86-A7AB-6151824A3E01}" dt="2023-10-15T02:44:05.931" v="568" actId="478"/>
          <ac:spMkLst>
            <pc:docMk/>
            <pc:sldMk cId="3553917523" sldId="259"/>
            <ac:spMk id="4" creationId="{01799644-6200-4293-9E9A-1C8AF88902AA}"/>
          </ac:spMkLst>
        </pc:spChg>
        <pc:spChg chg="add del mod">
          <ac:chgData name="" userId="9defbdc9c8448fcf" providerId="LiveId" clId="{A14E3696-E7C3-4D86-A7AB-6151824A3E01}" dt="2023-10-15T03:06:52.389" v="982" actId="478"/>
          <ac:spMkLst>
            <pc:docMk/>
            <pc:sldMk cId="3553917523" sldId="259"/>
            <ac:spMk id="5" creationId="{DC99F989-EF41-418E-9DC0-CBA3AFDF4509}"/>
          </ac:spMkLst>
        </pc:spChg>
        <pc:spChg chg="add del mod">
          <ac:chgData name="" userId="9defbdc9c8448fcf" providerId="LiveId" clId="{A14E3696-E7C3-4D86-A7AB-6151824A3E01}" dt="2023-10-15T02:51:09.288" v="763" actId="478"/>
          <ac:spMkLst>
            <pc:docMk/>
            <pc:sldMk cId="3553917523" sldId="259"/>
            <ac:spMk id="7" creationId="{2B48B9B1-40CB-40B3-BF87-95F42683BECB}"/>
          </ac:spMkLst>
        </pc:spChg>
        <pc:spChg chg="add mod">
          <ac:chgData name="" userId="9defbdc9c8448fcf" providerId="LiveId" clId="{A14E3696-E7C3-4D86-A7AB-6151824A3E01}" dt="2023-10-15T03:23:43.964" v="1471" actId="122"/>
          <ac:spMkLst>
            <pc:docMk/>
            <pc:sldMk cId="3553917523" sldId="259"/>
            <ac:spMk id="9" creationId="{A0C5A98E-8852-4D2C-9BB0-F0E208D7ED64}"/>
          </ac:spMkLst>
        </pc:spChg>
        <pc:spChg chg="add mod">
          <ac:chgData name="" userId="9defbdc9c8448fcf" providerId="LiveId" clId="{A14E3696-E7C3-4D86-A7AB-6151824A3E01}" dt="2023-10-15T07:50:53.221" v="2985" actId="20577"/>
          <ac:spMkLst>
            <pc:docMk/>
            <pc:sldMk cId="3553917523" sldId="259"/>
            <ac:spMk id="10" creationId="{B21908E3-16DE-4274-97C7-7A8A1F522CD5}"/>
          </ac:spMkLst>
        </pc:spChg>
        <pc:picChg chg="add del mod">
          <ac:chgData name="" userId="9defbdc9c8448fcf" providerId="LiveId" clId="{A14E3696-E7C3-4D86-A7AB-6151824A3E01}" dt="2023-10-15T02:52:35.559" v="764" actId="478"/>
          <ac:picMkLst>
            <pc:docMk/>
            <pc:sldMk cId="3553917523" sldId="259"/>
            <ac:picMk id="6" creationId="{B036EAD7-4E8E-4A76-AB7C-D1BD0B9C88FD}"/>
          </ac:picMkLst>
        </pc:picChg>
        <pc:picChg chg="add mod">
          <ac:chgData name="" userId="9defbdc9c8448fcf" providerId="LiveId" clId="{A14E3696-E7C3-4D86-A7AB-6151824A3E01}" dt="2023-10-15T02:52:47.992" v="768" actId="1076"/>
          <ac:picMkLst>
            <pc:docMk/>
            <pc:sldMk cId="3553917523" sldId="259"/>
            <ac:picMk id="8" creationId="{59A6EFB9-BE56-48E7-813B-0281BB6CA0F2}"/>
          </ac:picMkLst>
        </pc:picChg>
      </pc:sldChg>
      <pc:sldChg chg="addSp modSp add">
        <pc:chgData name="" userId="9defbdc9c8448fcf" providerId="LiveId" clId="{A14E3696-E7C3-4D86-A7AB-6151824A3E01}" dt="2023-10-15T08:04:53.118" v="3358" actId="20577"/>
        <pc:sldMkLst>
          <pc:docMk/>
          <pc:sldMk cId="3311125643" sldId="260"/>
        </pc:sldMkLst>
        <pc:spChg chg="mod">
          <ac:chgData name="" userId="9defbdc9c8448fcf" providerId="LiveId" clId="{A14E3696-E7C3-4D86-A7AB-6151824A3E01}" dt="2023-10-15T03:19:17.885" v="1375" actId="113"/>
          <ac:spMkLst>
            <pc:docMk/>
            <pc:sldMk cId="3311125643" sldId="260"/>
            <ac:spMk id="3" creationId="{93AF6386-EA1E-4E88-B2A1-DAE398004FE4}"/>
          </ac:spMkLst>
        </pc:spChg>
        <pc:spChg chg="mod">
          <ac:chgData name="" userId="9defbdc9c8448fcf" providerId="LiveId" clId="{A14E3696-E7C3-4D86-A7AB-6151824A3E01}" dt="2023-10-15T08:04:53.118" v="3358" actId="20577"/>
          <ac:spMkLst>
            <pc:docMk/>
            <pc:sldMk cId="3311125643" sldId="260"/>
            <ac:spMk id="4" creationId="{01799644-6200-4293-9E9A-1C8AF88902AA}"/>
          </ac:spMkLst>
        </pc:spChg>
        <pc:spChg chg="add">
          <ac:chgData name="" userId="9defbdc9c8448fcf" providerId="LiveId" clId="{A14E3696-E7C3-4D86-A7AB-6151824A3E01}" dt="2023-10-15T08:03:28.472" v="3270"/>
          <ac:spMkLst>
            <pc:docMk/>
            <pc:sldMk cId="3311125643" sldId="260"/>
            <ac:spMk id="5" creationId="{A972AAB0-3428-4D9B-8261-98C8FFCBA74A}"/>
          </ac:spMkLst>
        </pc:spChg>
      </pc:sldChg>
      <pc:sldChg chg="modSp add">
        <pc:chgData name="" userId="9defbdc9c8448fcf" providerId="LiveId" clId="{A14E3696-E7C3-4D86-A7AB-6151824A3E01}" dt="2023-10-15T03:35:15.637" v="2011" actId="20577"/>
        <pc:sldMkLst>
          <pc:docMk/>
          <pc:sldMk cId="2742081892" sldId="261"/>
        </pc:sldMkLst>
        <pc:spChg chg="mod">
          <ac:chgData name="" userId="9defbdc9c8448fcf" providerId="LiveId" clId="{A14E3696-E7C3-4D86-A7AB-6151824A3E01}" dt="2023-10-15T03:19:36.214" v="1377" actId="113"/>
          <ac:spMkLst>
            <pc:docMk/>
            <pc:sldMk cId="2742081892" sldId="261"/>
            <ac:spMk id="3" creationId="{93AF6386-EA1E-4E88-B2A1-DAE398004FE4}"/>
          </ac:spMkLst>
        </pc:spChg>
        <pc:spChg chg="mod">
          <ac:chgData name="" userId="9defbdc9c8448fcf" providerId="LiveId" clId="{A14E3696-E7C3-4D86-A7AB-6151824A3E01}" dt="2023-10-15T03:35:15.637" v="2011" actId="20577"/>
          <ac:spMkLst>
            <pc:docMk/>
            <pc:sldMk cId="2742081892" sldId="261"/>
            <ac:spMk id="4" creationId="{01799644-6200-4293-9E9A-1C8AF88902AA}"/>
          </ac:spMkLst>
        </pc:spChg>
      </pc:sldChg>
      <pc:sldChg chg="addSp delSp modSp add">
        <pc:chgData name="" userId="9defbdc9c8448fcf" providerId="LiveId" clId="{A14E3696-E7C3-4D86-A7AB-6151824A3E01}" dt="2023-10-15T07:11:30.877" v="2409" actId="1076"/>
        <pc:sldMkLst>
          <pc:docMk/>
          <pc:sldMk cId="2219578902" sldId="262"/>
        </pc:sldMkLst>
        <pc:spChg chg="mod">
          <ac:chgData name="" userId="9defbdc9c8448fcf" providerId="LiveId" clId="{A14E3696-E7C3-4D86-A7AB-6151824A3E01}" dt="2023-10-15T03:36:38.210" v="2033" actId="113"/>
          <ac:spMkLst>
            <pc:docMk/>
            <pc:sldMk cId="2219578902" sldId="262"/>
            <ac:spMk id="3" creationId="{93AF6386-EA1E-4E88-B2A1-DAE398004FE4}"/>
          </ac:spMkLst>
        </pc:spChg>
        <pc:spChg chg="del mod">
          <ac:chgData name="" userId="9defbdc9c8448fcf" providerId="LiveId" clId="{A14E3696-E7C3-4D86-A7AB-6151824A3E01}" dt="2023-10-15T07:03:03.375" v="2220"/>
          <ac:spMkLst>
            <pc:docMk/>
            <pc:sldMk cId="2219578902" sldId="262"/>
            <ac:spMk id="4" creationId="{01799644-6200-4293-9E9A-1C8AF88902AA}"/>
          </ac:spMkLst>
        </pc:spChg>
        <pc:spChg chg="add mod">
          <ac:chgData name="" userId="9defbdc9c8448fcf" providerId="LiveId" clId="{A14E3696-E7C3-4D86-A7AB-6151824A3E01}" dt="2023-10-15T07:11:30.877" v="2409" actId="1076"/>
          <ac:spMkLst>
            <pc:docMk/>
            <pc:sldMk cId="2219578902" sldId="262"/>
            <ac:spMk id="5" creationId="{3A281DBE-B259-45A6-89B9-3C12C4C5304E}"/>
          </ac:spMkLst>
        </pc:spChg>
        <pc:picChg chg="add del mod">
          <ac:chgData name="" userId="9defbdc9c8448fcf" providerId="LiveId" clId="{A14E3696-E7C3-4D86-A7AB-6151824A3E01}" dt="2023-10-15T07:07:16.142" v="2281" actId="478"/>
          <ac:picMkLst>
            <pc:docMk/>
            <pc:sldMk cId="2219578902" sldId="262"/>
            <ac:picMk id="2" creationId="{8DBAEA34-3A0B-4E28-8487-7C50DF55FE0E}"/>
          </ac:picMkLst>
        </pc:picChg>
        <pc:picChg chg="add del mod">
          <ac:chgData name="" userId="9defbdc9c8448fcf" providerId="LiveId" clId="{A14E3696-E7C3-4D86-A7AB-6151824A3E01}" dt="2023-10-15T07:08:29.630" v="2288" actId="478"/>
          <ac:picMkLst>
            <pc:docMk/>
            <pc:sldMk cId="2219578902" sldId="262"/>
            <ac:picMk id="6" creationId="{3AFB82C2-86E2-48B8-9931-588286BFD103}"/>
          </ac:picMkLst>
        </pc:picChg>
        <pc:picChg chg="add mod">
          <ac:chgData name="" userId="9defbdc9c8448fcf" providerId="LiveId" clId="{A14E3696-E7C3-4D86-A7AB-6151824A3E01}" dt="2023-10-15T07:10:51.843" v="2389" actId="1076"/>
          <ac:picMkLst>
            <pc:docMk/>
            <pc:sldMk cId="2219578902" sldId="262"/>
            <ac:picMk id="7" creationId="{5ACE2458-DE17-40D1-8E54-4B67EF75B4AE}"/>
          </ac:picMkLst>
        </pc:picChg>
        <pc:picChg chg="add mod">
          <ac:chgData name="" userId="9defbdc9c8448fcf" providerId="LiveId" clId="{A14E3696-E7C3-4D86-A7AB-6151824A3E01}" dt="2023-10-15T07:10:51.843" v="2389" actId="1076"/>
          <ac:picMkLst>
            <pc:docMk/>
            <pc:sldMk cId="2219578902" sldId="262"/>
            <ac:picMk id="11" creationId="{B6E2D656-DE8A-4C7F-9237-E7884084A938}"/>
          </ac:picMkLst>
        </pc:picChg>
        <pc:cxnChg chg="add mod">
          <ac:chgData name="" userId="9defbdc9c8448fcf" providerId="LiveId" clId="{A14E3696-E7C3-4D86-A7AB-6151824A3E01}" dt="2023-10-15T07:10:51.843" v="2389" actId="1076"/>
          <ac:cxnSpMkLst>
            <pc:docMk/>
            <pc:sldMk cId="2219578902" sldId="262"/>
            <ac:cxnSpMk id="9" creationId="{C96837E9-5678-4DED-9B6C-A8E87244020F}"/>
          </ac:cxnSpMkLst>
        </pc:cxnChg>
      </pc:sldChg>
      <pc:sldChg chg="addSp delSp modSp add">
        <pc:chgData name="" userId="9defbdc9c8448fcf" providerId="LiveId" clId="{A14E3696-E7C3-4D86-A7AB-6151824A3E01}" dt="2023-10-15T07:37:08.277" v="2789" actId="1076"/>
        <pc:sldMkLst>
          <pc:docMk/>
          <pc:sldMk cId="3489285977" sldId="263"/>
        </pc:sldMkLst>
        <pc:spChg chg="mod">
          <ac:chgData name="" userId="9defbdc9c8448fcf" providerId="LiveId" clId="{A14E3696-E7C3-4D86-A7AB-6151824A3E01}" dt="2023-10-15T03:37:46.077" v="2092" actId="20577"/>
          <ac:spMkLst>
            <pc:docMk/>
            <pc:sldMk cId="3489285977" sldId="263"/>
            <ac:spMk id="3" creationId="{93AF6386-EA1E-4E88-B2A1-DAE398004FE4}"/>
          </ac:spMkLst>
        </pc:spChg>
        <pc:spChg chg="mod">
          <ac:chgData name="" userId="9defbdc9c8448fcf" providerId="LiveId" clId="{A14E3696-E7C3-4D86-A7AB-6151824A3E01}" dt="2023-10-15T07:32:25.157" v="2573" actId="20577"/>
          <ac:spMkLst>
            <pc:docMk/>
            <pc:sldMk cId="3489285977" sldId="263"/>
            <ac:spMk id="4" creationId="{01799644-6200-4293-9E9A-1C8AF88902AA}"/>
          </ac:spMkLst>
        </pc:spChg>
        <pc:spChg chg="add mod">
          <ac:chgData name="" userId="9defbdc9c8448fcf" providerId="LiveId" clId="{A14E3696-E7C3-4D86-A7AB-6151824A3E01}" dt="2023-10-15T07:33:52.204" v="2620" actId="1076"/>
          <ac:spMkLst>
            <pc:docMk/>
            <pc:sldMk cId="3489285977" sldId="263"/>
            <ac:spMk id="6" creationId="{26D123FF-3773-4B8B-ACFD-3E7EAA1F374F}"/>
          </ac:spMkLst>
        </pc:spChg>
        <pc:spChg chg="add mod">
          <ac:chgData name="" userId="9defbdc9c8448fcf" providerId="LiveId" clId="{A14E3696-E7C3-4D86-A7AB-6151824A3E01}" dt="2023-10-15T07:33:45.033" v="2619" actId="20577"/>
          <ac:spMkLst>
            <pc:docMk/>
            <pc:sldMk cId="3489285977" sldId="263"/>
            <ac:spMk id="7" creationId="{06FE7C3B-858F-47B4-B8D6-CE67EEA4C71E}"/>
          </ac:spMkLst>
        </pc:spChg>
        <pc:picChg chg="add mod">
          <ac:chgData name="" userId="9defbdc9c8448fcf" providerId="LiveId" clId="{A14E3696-E7C3-4D86-A7AB-6151824A3E01}" dt="2023-10-15T07:33:24.536" v="2604" actId="1076"/>
          <ac:picMkLst>
            <pc:docMk/>
            <pc:sldMk cId="3489285977" sldId="263"/>
            <ac:picMk id="2" creationId="{71F47F8B-2918-4762-8D8E-89C9E7614290}"/>
          </ac:picMkLst>
        </pc:picChg>
        <pc:picChg chg="add del mod">
          <ac:chgData name="" userId="9defbdc9c8448fcf" providerId="LiveId" clId="{A14E3696-E7C3-4D86-A7AB-6151824A3E01}" dt="2023-10-15T07:37:04.224" v="2787" actId="478"/>
          <ac:picMkLst>
            <pc:docMk/>
            <pc:sldMk cId="3489285977" sldId="263"/>
            <ac:picMk id="5" creationId="{6A98E5B1-802F-4BD8-8C8D-F22E61BEBE88}"/>
          </ac:picMkLst>
        </pc:picChg>
        <pc:picChg chg="add mod">
          <ac:chgData name="" userId="9defbdc9c8448fcf" providerId="LiveId" clId="{A14E3696-E7C3-4D86-A7AB-6151824A3E01}" dt="2023-10-15T07:37:08.277" v="2789" actId="1076"/>
          <ac:picMkLst>
            <pc:docMk/>
            <pc:sldMk cId="3489285977" sldId="263"/>
            <ac:picMk id="8" creationId="{DBBFE002-B009-44F2-955F-E8E2C69A71B7}"/>
          </ac:picMkLst>
        </pc:picChg>
      </pc:sldChg>
      <pc:sldChg chg="addSp delSp modSp add">
        <pc:chgData name="" userId="9defbdc9c8448fcf" providerId="LiveId" clId="{A14E3696-E7C3-4D86-A7AB-6151824A3E01}" dt="2023-10-15T07:53:31.896" v="3006" actId="20577"/>
        <pc:sldMkLst>
          <pc:docMk/>
          <pc:sldMk cId="3690477424" sldId="264"/>
        </pc:sldMkLst>
        <pc:spChg chg="mod">
          <ac:chgData name="" userId="9defbdc9c8448fcf" providerId="LiveId" clId="{A14E3696-E7C3-4D86-A7AB-6151824A3E01}" dt="2023-10-15T03:37:56.551" v="2097"/>
          <ac:spMkLst>
            <pc:docMk/>
            <pc:sldMk cId="3690477424" sldId="264"/>
            <ac:spMk id="3" creationId="{93AF6386-EA1E-4E88-B2A1-DAE398004FE4}"/>
          </ac:spMkLst>
        </pc:spChg>
        <pc:spChg chg="del mod">
          <ac:chgData name="" userId="9defbdc9c8448fcf" providerId="LiveId" clId="{A14E3696-E7C3-4D86-A7AB-6151824A3E01}" dt="2023-10-15T07:35:48.497" v="2657" actId="478"/>
          <ac:spMkLst>
            <pc:docMk/>
            <pc:sldMk cId="3690477424" sldId="264"/>
            <ac:spMk id="4" creationId="{01799644-6200-4293-9E9A-1C8AF88902AA}"/>
          </ac:spMkLst>
        </pc:spChg>
        <pc:spChg chg="add del mod">
          <ac:chgData name="" userId="9defbdc9c8448fcf" providerId="LiveId" clId="{A14E3696-E7C3-4D86-A7AB-6151824A3E01}" dt="2023-10-15T07:52:13.423" v="2986" actId="478"/>
          <ac:spMkLst>
            <pc:docMk/>
            <pc:sldMk cId="3690477424" sldId="264"/>
            <ac:spMk id="5" creationId="{A972AAB0-3428-4D9B-8261-98C8FFCBA74A}"/>
          </ac:spMkLst>
        </pc:spChg>
        <pc:spChg chg="add mod">
          <ac:chgData name="" userId="9defbdc9c8448fcf" providerId="LiveId" clId="{A14E3696-E7C3-4D86-A7AB-6151824A3E01}" dt="2023-10-15T07:53:31.896" v="3006" actId="20577"/>
          <ac:spMkLst>
            <pc:docMk/>
            <pc:sldMk cId="3690477424" sldId="264"/>
            <ac:spMk id="6" creationId="{A972AAB0-3428-4D9B-8261-98C8FFCBA74A}"/>
          </ac:spMkLst>
        </pc:spChg>
      </pc:sldChg>
      <pc:sldChg chg="addSp delSp modSp add">
        <pc:chgData name="" userId="9defbdc9c8448fcf" providerId="LiveId" clId="{A14E3696-E7C3-4D86-A7AB-6151824A3E01}" dt="2023-10-15T07:28:52.270" v="2522" actId="2085"/>
        <pc:sldMkLst>
          <pc:docMk/>
          <pc:sldMk cId="1404828983" sldId="265"/>
        </pc:sldMkLst>
        <pc:spChg chg="mod">
          <ac:chgData name="" userId="9defbdc9c8448fcf" providerId="LiveId" clId="{A14E3696-E7C3-4D86-A7AB-6151824A3E01}" dt="2023-10-15T03:38:41.728" v="2118" actId="113"/>
          <ac:spMkLst>
            <pc:docMk/>
            <pc:sldMk cId="1404828983" sldId="265"/>
            <ac:spMk id="3" creationId="{93AF6386-EA1E-4E88-B2A1-DAE398004FE4}"/>
          </ac:spMkLst>
        </pc:spChg>
        <pc:spChg chg="del mod">
          <ac:chgData name="" userId="9defbdc9c8448fcf" providerId="LiveId" clId="{A14E3696-E7C3-4D86-A7AB-6151824A3E01}" dt="2023-10-15T03:44:56.168" v="2197" actId="478"/>
          <ac:spMkLst>
            <pc:docMk/>
            <pc:sldMk cId="1404828983" sldId="265"/>
            <ac:spMk id="4" creationId="{01799644-6200-4293-9E9A-1C8AF88902AA}"/>
          </ac:spMkLst>
        </pc:spChg>
        <pc:spChg chg="add mod">
          <ac:chgData name="" userId="9defbdc9c8448fcf" providerId="LiveId" clId="{A14E3696-E7C3-4D86-A7AB-6151824A3E01}" dt="2023-10-15T07:28:52.270" v="2522" actId="2085"/>
          <ac:spMkLst>
            <pc:docMk/>
            <pc:sldMk cId="1404828983" sldId="265"/>
            <ac:spMk id="5" creationId="{B507BA13-C182-4A17-A06A-484887F3BA8D}"/>
          </ac:spMkLst>
        </pc:spChg>
      </pc:sldChg>
      <pc:sldChg chg="addSp delSp modSp add">
        <pc:chgData name="" userId="9defbdc9c8448fcf" providerId="LiveId" clId="{A14E3696-E7C3-4D86-A7AB-6151824A3E01}" dt="2023-10-15T03:23:48.175" v="1472" actId="122"/>
        <pc:sldMkLst>
          <pc:docMk/>
          <pc:sldMk cId="2859256143" sldId="266"/>
        </pc:sldMkLst>
        <pc:spChg chg="add mod">
          <ac:chgData name="" userId="9defbdc9c8448fcf" providerId="LiveId" clId="{A14E3696-E7C3-4D86-A7AB-6151824A3E01}" dt="2023-10-15T03:23:48.175" v="1472" actId="122"/>
          <ac:spMkLst>
            <pc:docMk/>
            <pc:sldMk cId="2859256143" sldId="266"/>
            <ac:spMk id="7" creationId="{EF516D9E-2DEB-4AED-A534-E4396C2E9AB7}"/>
          </ac:spMkLst>
        </pc:spChg>
        <pc:spChg chg="del">
          <ac:chgData name="" userId="9defbdc9c8448fcf" providerId="LiveId" clId="{A14E3696-E7C3-4D86-A7AB-6151824A3E01}" dt="2023-10-15T03:20:54.058" v="1380" actId="478"/>
          <ac:spMkLst>
            <pc:docMk/>
            <pc:sldMk cId="2859256143" sldId="266"/>
            <ac:spMk id="9" creationId="{A0C5A98E-8852-4D2C-9BB0-F0E208D7ED64}"/>
          </ac:spMkLst>
        </pc:spChg>
        <pc:spChg chg="del">
          <ac:chgData name="" userId="9defbdc9c8448fcf" providerId="LiveId" clId="{A14E3696-E7C3-4D86-A7AB-6151824A3E01}" dt="2023-10-15T03:20:52.211" v="1379" actId="478"/>
          <ac:spMkLst>
            <pc:docMk/>
            <pc:sldMk cId="2859256143" sldId="266"/>
            <ac:spMk id="10" creationId="{B21908E3-16DE-4274-97C7-7A8A1F522CD5}"/>
          </ac:spMkLst>
        </pc:spChg>
        <pc:picChg chg="add mod">
          <ac:chgData name="" userId="9defbdc9c8448fcf" providerId="LiveId" clId="{A14E3696-E7C3-4D86-A7AB-6151824A3E01}" dt="2023-10-15T03:21:34.261" v="1387" actId="1076"/>
          <ac:picMkLst>
            <pc:docMk/>
            <pc:sldMk cId="2859256143" sldId="266"/>
            <ac:picMk id="2" creationId="{10A6AE83-068C-4E06-8479-9979B6B31F9E}"/>
          </ac:picMkLst>
        </pc:picChg>
        <pc:picChg chg="del">
          <ac:chgData name="" userId="9defbdc9c8448fcf" providerId="LiveId" clId="{A14E3696-E7C3-4D86-A7AB-6151824A3E01}" dt="2023-10-15T03:20:54.436" v="1381" actId="478"/>
          <ac:picMkLst>
            <pc:docMk/>
            <pc:sldMk cId="2859256143" sldId="266"/>
            <ac:picMk id="8" creationId="{59A6EFB9-BE56-48E7-813B-0281BB6CA0F2}"/>
          </ac:picMkLst>
        </pc:picChg>
      </pc:sldChg>
      <pc:sldChg chg="modSp add">
        <pc:chgData name="" userId="9defbdc9c8448fcf" providerId="LiveId" clId="{A14E3696-E7C3-4D86-A7AB-6151824A3E01}" dt="2023-10-15T07:11:39.416" v="2411" actId="20577"/>
        <pc:sldMkLst>
          <pc:docMk/>
          <pc:sldMk cId="681090911" sldId="267"/>
        </pc:sldMkLst>
        <pc:spChg chg="mod">
          <ac:chgData name="" userId="9defbdc9c8448fcf" providerId="LiveId" clId="{A14E3696-E7C3-4D86-A7AB-6151824A3E01}" dt="2023-10-15T07:11:39.416" v="2411" actId="20577"/>
          <ac:spMkLst>
            <pc:docMk/>
            <pc:sldMk cId="681090911" sldId="267"/>
            <ac:spMk id="5" creationId="{3A281DBE-B259-45A6-89B9-3C12C4C5304E}"/>
          </ac:spMkLst>
        </pc:spChg>
      </pc:sldChg>
      <pc:sldChg chg="addSp delSp modSp add">
        <pc:chgData name="" userId="9defbdc9c8448fcf" providerId="LiveId" clId="{A14E3696-E7C3-4D86-A7AB-6151824A3E01}" dt="2023-10-15T07:27:19.713" v="2521" actId="1076"/>
        <pc:sldMkLst>
          <pc:docMk/>
          <pc:sldMk cId="2941393000" sldId="268"/>
        </pc:sldMkLst>
        <pc:spChg chg="del">
          <ac:chgData name="" userId="9defbdc9c8448fcf" providerId="LiveId" clId="{A14E3696-E7C3-4D86-A7AB-6151824A3E01}" dt="2023-10-15T07:27:09.043" v="2520" actId="478"/>
          <ac:spMkLst>
            <pc:docMk/>
            <pc:sldMk cId="2941393000" sldId="268"/>
            <ac:spMk id="5" creationId="{3A281DBE-B259-45A6-89B9-3C12C4C5304E}"/>
          </ac:spMkLst>
        </pc:spChg>
        <pc:spChg chg="add mod">
          <ac:chgData name="" userId="9defbdc9c8448fcf" providerId="LiveId" clId="{A14E3696-E7C3-4D86-A7AB-6151824A3E01}" dt="2023-10-15T07:27:19.713" v="2521" actId="1076"/>
          <ac:spMkLst>
            <pc:docMk/>
            <pc:sldMk cId="2941393000" sldId="268"/>
            <ac:spMk id="9" creationId="{B7115B38-C7EC-4BA5-BC41-0BB681C33952}"/>
          </ac:spMkLst>
        </pc:spChg>
        <pc:spChg chg="add mod">
          <ac:chgData name="" userId="9defbdc9c8448fcf" providerId="LiveId" clId="{A14E3696-E7C3-4D86-A7AB-6151824A3E01}" dt="2023-10-15T07:27:19.713" v="2521" actId="1076"/>
          <ac:spMkLst>
            <pc:docMk/>
            <pc:sldMk cId="2941393000" sldId="268"/>
            <ac:spMk id="11" creationId="{6D2E8C04-5110-4D55-A74A-60B354E9D295}"/>
          </ac:spMkLst>
        </pc:spChg>
        <pc:spChg chg="add mod">
          <ac:chgData name="" userId="9defbdc9c8448fcf" providerId="LiveId" clId="{A14E3696-E7C3-4D86-A7AB-6151824A3E01}" dt="2023-10-15T07:27:19.713" v="2521" actId="1076"/>
          <ac:spMkLst>
            <pc:docMk/>
            <pc:sldMk cId="2941393000" sldId="268"/>
            <ac:spMk id="27" creationId="{B1D1E2B3-2091-4711-A331-7343E6299E94}"/>
          </ac:spMkLst>
        </pc:spChg>
        <pc:picChg chg="del">
          <ac:chgData name="" userId="9defbdc9c8448fcf" providerId="LiveId" clId="{A14E3696-E7C3-4D86-A7AB-6151824A3E01}" dt="2023-10-15T07:14:26.728" v="2413" actId="478"/>
          <ac:picMkLst>
            <pc:docMk/>
            <pc:sldMk cId="2941393000" sldId="268"/>
            <ac:picMk id="2" creationId="{8DBAEA34-3A0B-4E28-8487-7C50DF55FE0E}"/>
          </ac:picMkLst>
        </pc:picChg>
        <pc:picChg chg="add del mod">
          <ac:chgData name="" userId="9defbdc9c8448fcf" providerId="LiveId" clId="{A14E3696-E7C3-4D86-A7AB-6151824A3E01}" dt="2023-10-15T07:19:29.204" v="2424" actId="478"/>
          <ac:picMkLst>
            <pc:docMk/>
            <pc:sldMk cId="2941393000" sldId="268"/>
            <ac:picMk id="4" creationId="{CE702FCB-846A-4432-ABB5-9DAD74515D8F}"/>
          </ac:picMkLst>
        </pc:picChg>
        <pc:picChg chg="add del mod">
          <ac:chgData name="" userId="9defbdc9c8448fcf" providerId="LiveId" clId="{A14E3696-E7C3-4D86-A7AB-6151824A3E01}" dt="2023-10-15T07:17:52.571" v="2420" actId="478"/>
          <ac:picMkLst>
            <pc:docMk/>
            <pc:sldMk cId="2941393000" sldId="268"/>
            <ac:picMk id="6" creationId="{D67215F0-1998-46CF-9C97-1BC890FE8233}"/>
          </ac:picMkLst>
        </pc:picChg>
        <pc:picChg chg="add mod">
          <ac:chgData name="" userId="9defbdc9c8448fcf" providerId="LiveId" clId="{A14E3696-E7C3-4D86-A7AB-6151824A3E01}" dt="2023-10-15T07:27:19.713" v="2521" actId="1076"/>
          <ac:picMkLst>
            <pc:docMk/>
            <pc:sldMk cId="2941393000" sldId="268"/>
            <ac:picMk id="7" creationId="{F9F8DC53-4ADE-46AA-A02C-048ECBFCE2AC}"/>
          </ac:picMkLst>
        </pc:picChg>
        <pc:picChg chg="add del mod">
          <ac:chgData name="" userId="9defbdc9c8448fcf" providerId="LiveId" clId="{A14E3696-E7C3-4D86-A7AB-6151824A3E01}" dt="2023-10-15T07:23:20.692" v="2485" actId="478"/>
          <ac:picMkLst>
            <pc:docMk/>
            <pc:sldMk cId="2941393000" sldId="268"/>
            <ac:picMk id="8" creationId="{59E446BD-9E44-4EAD-85F9-26A4332746D1}"/>
          </ac:picMkLst>
        </pc:picChg>
        <pc:picChg chg="add del">
          <ac:chgData name="" userId="9defbdc9c8448fcf" providerId="LiveId" clId="{A14E3696-E7C3-4D86-A7AB-6151824A3E01}" dt="2023-10-15T07:20:52.884" v="2452"/>
          <ac:picMkLst>
            <pc:docMk/>
            <pc:sldMk cId="2941393000" sldId="268"/>
            <ac:picMk id="10" creationId="{85EDAE3E-BE1C-4084-B438-E33FD1E08DCA}"/>
          </ac:picMkLst>
        </pc:picChg>
        <pc:picChg chg="add mod">
          <ac:chgData name="" userId="9defbdc9c8448fcf" providerId="LiveId" clId="{A14E3696-E7C3-4D86-A7AB-6151824A3E01}" dt="2023-10-15T07:27:19.713" v="2521" actId="1076"/>
          <ac:picMkLst>
            <pc:docMk/>
            <pc:sldMk cId="2941393000" sldId="268"/>
            <ac:picMk id="18" creationId="{6F768C55-9F54-4FA9-B262-11CB70081BDF}"/>
          </ac:picMkLst>
        </pc:picChg>
        <pc:picChg chg="add mod">
          <ac:chgData name="" userId="9defbdc9c8448fcf" providerId="LiveId" clId="{A14E3696-E7C3-4D86-A7AB-6151824A3E01}" dt="2023-10-15T07:27:19.713" v="2521" actId="1076"/>
          <ac:picMkLst>
            <pc:docMk/>
            <pc:sldMk cId="2941393000" sldId="268"/>
            <ac:picMk id="28" creationId="{B4F6667E-9134-4DE8-B099-E712FEA4B15E}"/>
          </ac:picMkLst>
        </pc:picChg>
        <pc:cxnChg chg="add mod">
          <ac:chgData name="" userId="9defbdc9c8448fcf" providerId="LiveId" clId="{A14E3696-E7C3-4D86-A7AB-6151824A3E01}" dt="2023-10-15T07:27:19.713" v="2521" actId="1076"/>
          <ac:cxnSpMkLst>
            <pc:docMk/>
            <pc:sldMk cId="2941393000" sldId="268"/>
            <ac:cxnSpMk id="13" creationId="{6201F382-693D-4C9E-AA2E-9619ABBAAEF4}"/>
          </ac:cxnSpMkLst>
        </pc:cxnChg>
        <pc:cxnChg chg="add mod">
          <ac:chgData name="" userId="9defbdc9c8448fcf" providerId="LiveId" clId="{A14E3696-E7C3-4D86-A7AB-6151824A3E01}" dt="2023-10-15T07:27:19.713" v="2521" actId="1076"/>
          <ac:cxnSpMkLst>
            <pc:docMk/>
            <pc:sldMk cId="2941393000" sldId="268"/>
            <ac:cxnSpMk id="15" creationId="{C31F4BDA-0C6D-45A4-9701-A55C91523993}"/>
          </ac:cxnSpMkLst>
        </pc:cxnChg>
        <pc:cxnChg chg="add mod">
          <ac:chgData name="" userId="9defbdc9c8448fcf" providerId="LiveId" clId="{A14E3696-E7C3-4D86-A7AB-6151824A3E01}" dt="2023-10-15T07:27:19.713" v="2521" actId="1076"/>
          <ac:cxnSpMkLst>
            <pc:docMk/>
            <pc:sldMk cId="2941393000" sldId="268"/>
            <ac:cxnSpMk id="17" creationId="{C115625A-7385-4950-BBD0-236A1C8CBC24}"/>
          </ac:cxnSpMkLst>
        </pc:cxnChg>
        <pc:cxnChg chg="add mod">
          <ac:chgData name="" userId="9defbdc9c8448fcf" providerId="LiveId" clId="{A14E3696-E7C3-4D86-A7AB-6151824A3E01}" dt="2023-10-15T07:27:19.713" v="2521" actId="1076"/>
          <ac:cxnSpMkLst>
            <pc:docMk/>
            <pc:sldMk cId="2941393000" sldId="268"/>
            <ac:cxnSpMk id="30" creationId="{336BAD54-56FB-4608-A0D4-EFCC7833DBA4}"/>
          </ac:cxnSpMkLst>
        </pc:cxnChg>
        <pc:cxnChg chg="add mod">
          <ac:chgData name="" userId="9defbdc9c8448fcf" providerId="LiveId" clId="{A14E3696-E7C3-4D86-A7AB-6151824A3E01}" dt="2023-10-15T07:27:19.713" v="2521" actId="1076"/>
          <ac:cxnSpMkLst>
            <pc:docMk/>
            <pc:sldMk cId="2941393000" sldId="268"/>
            <ac:cxnSpMk id="31" creationId="{BBFD3E6B-3C22-49CC-BA3D-EEA5E733F504}"/>
          </ac:cxnSpMkLst>
        </pc:cxnChg>
      </pc:sldChg>
    </pc:docChg>
  </pc:docChgLst>
  <pc:docChgLst>
    <pc:chgData userId="9defbdc9c8448fcf" providerId="LiveId" clId="{B57C35B7-837F-41E4-B210-06955041BCF4}"/>
    <pc:docChg chg="undo redo custSel addSld delSld modSld sldOrd">
      <pc:chgData name="" userId="9defbdc9c8448fcf" providerId="LiveId" clId="{B57C35B7-837F-41E4-B210-06955041BCF4}" dt="2023-10-17T07:58:40.852" v="1851" actId="20577"/>
      <pc:docMkLst>
        <pc:docMk/>
      </pc:docMkLst>
      <pc:sldChg chg="modSp">
        <pc:chgData name="" userId="9defbdc9c8448fcf" providerId="LiveId" clId="{B57C35B7-837F-41E4-B210-06955041BCF4}" dt="2023-10-16T13:09:22.342" v="1009" actId="20577"/>
        <pc:sldMkLst>
          <pc:docMk/>
          <pc:sldMk cId="0" sldId="256"/>
        </pc:sldMkLst>
        <pc:spChg chg="mod">
          <ac:chgData name="" userId="9defbdc9c8448fcf" providerId="LiveId" clId="{B57C35B7-837F-41E4-B210-06955041BCF4}" dt="2023-10-16T10:49:32.550" v="914" actId="20577"/>
          <ac:spMkLst>
            <pc:docMk/>
            <pc:sldMk cId="0" sldId="256"/>
            <ac:spMk id="4" creationId="{E1EC495B-585B-45E0-9767-4FAA9DF1467F}"/>
          </ac:spMkLst>
        </pc:spChg>
        <pc:spChg chg="mod">
          <ac:chgData name="" userId="9defbdc9c8448fcf" providerId="LiveId" clId="{B57C35B7-837F-41E4-B210-06955041BCF4}" dt="2023-10-16T13:09:22.342" v="1009" actId="20577"/>
          <ac:spMkLst>
            <pc:docMk/>
            <pc:sldMk cId="0" sldId="256"/>
            <ac:spMk id="52" creationId="{00000000-0000-0000-0000-000000000000}"/>
          </ac:spMkLst>
        </pc:spChg>
      </pc:sldChg>
      <pc:sldChg chg="ord">
        <pc:chgData name="" userId="9defbdc9c8448fcf" providerId="LiveId" clId="{B57C35B7-837F-41E4-B210-06955041BCF4}" dt="2023-10-16T10:46:03.699" v="711"/>
        <pc:sldMkLst>
          <pc:docMk/>
          <pc:sldMk cId="0" sldId="257"/>
        </pc:sldMkLst>
      </pc:sldChg>
      <pc:sldChg chg="modSp">
        <pc:chgData name="" userId="9defbdc9c8448fcf" providerId="LiveId" clId="{B57C35B7-837F-41E4-B210-06955041BCF4}" dt="2023-10-16T13:23:27.835" v="1595"/>
        <pc:sldMkLst>
          <pc:docMk/>
          <pc:sldMk cId="3885367889" sldId="258"/>
        </pc:sldMkLst>
        <pc:spChg chg="mod">
          <ac:chgData name="" userId="9defbdc9c8448fcf" providerId="LiveId" clId="{B57C35B7-837F-41E4-B210-06955041BCF4}" dt="2023-10-16T13:23:27.835" v="1595"/>
          <ac:spMkLst>
            <pc:docMk/>
            <pc:sldMk cId="3885367889" sldId="258"/>
            <ac:spMk id="2" creationId="{1B410460-52D2-4D98-A6F1-36386AA417D3}"/>
          </ac:spMkLst>
        </pc:spChg>
        <pc:spChg chg="mod">
          <ac:chgData name="" userId="9defbdc9c8448fcf" providerId="LiveId" clId="{B57C35B7-837F-41E4-B210-06955041BCF4}" dt="2023-10-16T13:20:16.523" v="1489" actId="113"/>
          <ac:spMkLst>
            <pc:docMk/>
            <pc:sldMk cId="3885367889" sldId="258"/>
            <ac:spMk id="3" creationId="{93AF6386-EA1E-4E88-B2A1-DAE398004FE4}"/>
          </ac:spMkLst>
        </pc:spChg>
      </pc:sldChg>
      <pc:sldChg chg="modSp">
        <pc:chgData name="" userId="9defbdc9c8448fcf" providerId="LiveId" clId="{B57C35B7-837F-41E4-B210-06955041BCF4}" dt="2023-10-16T13:13:42.791" v="1272" actId="5793"/>
        <pc:sldMkLst>
          <pc:docMk/>
          <pc:sldMk cId="3311125643" sldId="260"/>
        </pc:sldMkLst>
        <pc:spChg chg="mod">
          <ac:chgData name="" userId="9defbdc9c8448fcf" providerId="LiveId" clId="{B57C35B7-837F-41E4-B210-06955041BCF4}" dt="2023-10-16T13:11:08.271" v="1151"/>
          <ac:spMkLst>
            <pc:docMk/>
            <pc:sldMk cId="3311125643" sldId="260"/>
            <ac:spMk id="3" creationId="{93AF6386-EA1E-4E88-B2A1-DAE398004FE4}"/>
          </ac:spMkLst>
        </pc:spChg>
        <pc:spChg chg="mod">
          <ac:chgData name="" userId="9defbdc9c8448fcf" providerId="LiveId" clId="{B57C35B7-837F-41E4-B210-06955041BCF4}" dt="2023-10-16T13:13:42.791" v="1272" actId="5793"/>
          <ac:spMkLst>
            <pc:docMk/>
            <pc:sldMk cId="3311125643" sldId="260"/>
            <ac:spMk id="4" creationId="{01799644-6200-4293-9E9A-1C8AF88902AA}"/>
          </ac:spMkLst>
        </pc:spChg>
      </pc:sldChg>
      <pc:sldChg chg="modSp">
        <pc:chgData name="" userId="9defbdc9c8448fcf" providerId="LiveId" clId="{B57C35B7-837F-41E4-B210-06955041BCF4}" dt="2023-10-16T13:23:41.068" v="1611" actId="20577"/>
        <pc:sldMkLst>
          <pc:docMk/>
          <pc:sldMk cId="2742081892" sldId="261"/>
        </pc:sldMkLst>
        <pc:spChg chg="mod">
          <ac:chgData name="" userId="9defbdc9c8448fcf" providerId="LiveId" clId="{B57C35B7-837F-41E4-B210-06955041BCF4}" dt="2023-10-16T13:23:41.068" v="1611" actId="20577"/>
          <ac:spMkLst>
            <pc:docMk/>
            <pc:sldMk cId="2742081892" sldId="261"/>
            <ac:spMk id="4" creationId="{01799644-6200-4293-9E9A-1C8AF88902AA}"/>
          </ac:spMkLst>
        </pc:spChg>
      </pc:sldChg>
      <pc:sldChg chg="addSp delSp modSp ord">
        <pc:chgData name="" userId="9defbdc9c8448fcf" providerId="LiveId" clId="{B57C35B7-837F-41E4-B210-06955041BCF4}" dt="2023-10-16T13:27:50.267" v="1622" actId="20577"/>
        <pc:sldMkLst>
          <pc:docMk/>
          <pc:sldMk cId="2219578902" sldId="262"/>
        </pc:sldMkLst>
        <pc:spChg chg="mod">
          <ac:chgData name="" userId="9defbdc9c8448fcf" providerId="LiveId" clId="{B57C35B7-837F-41E4-B210-06955041BCF4}" dt="2023-10-16T13:27:50.267" v="1622" actId="20577"/>
          <ac:spMkLst>
            <pc:docMk/>
            <pc:sldMk cId="2219578902" sldId="262"/>
            <ac:spMk id="3" creationId="{93AF6386-EA1E-4E88-B2A1-DAE398004FE4}"/>
          </ac:spMkLst>
        </pc:spChg>
        <pc:spChg chg="mod">
          <ac:chgData name="" userId="9defbdc9c8448fcf" providerId="LiveId" clId="{B57C35B7-837F-41E4-B210-06955041BCF4}" dt="2023-10-16T09:36:17.369" v="16" actId="1076"/>
          <ac:spMkLst>
            <pc:docMk/>
            <pc:sldMk cId="2219578902" sldId="262"/>
            <ac:spMk id="5" creationId="{3A281DBE-B259-45A6-89B9-3C12C4C5304E}"/>
          </ac:spMkLst>
        </pc:spChg>
        <pc:spChg chg="add del mod">
          <ac:chgData name="" userId="9defbdc9c8448fcf" providerId="LiveId" clId="{B57C35B7-837F-41E4-B210-06955041BCF4}" dt="2023-10-16T09:36:30.117" v="21" actId="767"/>
          <ac:spMkLst>
            <pc:docMk/>
            <pc:sldMk cId="2219578902" sldId="262"/>
            <ac:spMk id="14" creationId="{3AB2CC3A-4C9C-4FAE-9E91-9B75B2E8AC5A}"/>
          </ac:spMkLst>
        </pc:spChg>
        <pc:spChg chg="add del mod">
          <ac:chgData name="" userId="9defbdc9c8448fcf" providerId="LiveId" clId="{B57C35B7-837F-41E4-B210-06955041BCF4}" dt="2023-10-16T09:36:29.393" v="20" actId="767"/>
          <ac:spMkLst>
            <pc:docMk/>
            <pc:sldMk cId="2219578902" sldId="262"/>
            <ac:spMk id="15" creationId="{149ECB58-DB47-40FE-996D-0FAE216B153C}"/>
          </ac:spMkLst>
        </pc:spChg>
        <pc:spChg chg="add mod">
          <ac:chgData name="" userId="9defbdc9c8448fcf" providerId="LiveId" clId="{B57C35B7-837F-41E4-B210-06955041BCF4}" dt="2023-10-16T09:38:18.988" v="91" actId="1076"/>
          <ac:spMkLst>
            <pc:docMk/>
            <pc:sldMk cId="2219578902" sldId="262"/>
            <ac:spMk id="18" creationId="{F0D2BA72-F23F-4F62-AACD-EA525EEFABF7}"/>
          </ac:spMkLst>
        </pc:spChg>
        <pc:spChg chg="add mod">
          <ac:chgData name="" userId="9defbdc9c8448fcf" providerId="LiveId" clId="{B57C35B7-837F-41E4-B210-06955041BCF4}" dt="2023-10-16T09:38:13.067" v="90" actId="1076"/>
          <ac:spMkLst>
            <pc:docMk/>
            <pc:sldMk cId="2219578902" sldId="262"/>
            <ac:spMk id="19" creationId="{2031CA0D-5076-4F61-A883-C7560527485F}"/>
          </ac:spMkLst>
        </pc:spChg>
        <pc:picChg chg="add mod">
          <ac:chgData name="" userId="9defbdc9c8448fcf" providerId="LiveId" clId="{B57C35B7-837F-41E4-B210-06955041BCF4}" dt="2023-10-16T09:38:22.217" v="92" actId="1076"/>
          <ac:picMkLst>
            <pc:docMk/>
            <pc:sldMk cId="2219578902" sldId="262"/>
            <ac:picMk id="6" creationId="{C608E2EC-0D88-415B-A6EE-334F291B1CDC}"/>
          </ac:picMkLst>
        </pc:picChg>
        <pc:picChg chg="mod">
          <ac:chgData name="" userId="9defbdc9c8448fcf" providerId="LiveId" clId="{B57C35B7-837F-41E4-B210-06955041BCF4}" dt="2023-10-16T09:36:11.183" v="14" actId="14100"/>
          <ac:picMkLst>
            <pc:docMk/>
            <pc:sldMk cId="2219578902" sldId="262"/>
            <ac:picMk id="7" creationId="{5ACE2458-DE17-40D1-8E54-4B67EF75B4AE}"/>
          </ac:picMkLst>
        </pc:picChg>
        <pc:picChg chg="mod">
          <ac:chgData name="" userId="9defbdc9c8448fcf" providerId="LiveId" clId="{B57C35B7-837F-41E4-B210-06955041BCF4}" dt="2023-10-16T09:35:55.646" v="8" actId="14100"/>
          <ac:picMkLst>
            <pc:docMk/>
            <pc:sldMk cId="2219578902" sldId="262"/>
            <ac:picMk id="11" creationId="{B6E2D656-DE8A-4C7F-9237-E7884084A938}"/>
          </ac:picMkLst>
        </pc:picChg>
        <pc:picChg chg="add del">
          <ac:chgData name="" userId="9defbdc9c8448fcf" providerId="LiveId" clId="{B57C35B7-837F-41E4-B210-06955041BCF4}" dt="2023-10-16T09:36:32.943" v="23" actId="478"/>
          <ac:picMkLst>
            <pc:docMk/>
            <pc:sldMk cId="2219578902" sldId="262"/>
            <ac:picMk id="16" creationId="{C009E8BC-5AAA-4403-87C9-25661BFDFB3B}"/>
          </ac:picMkLst>
        </pc:picChg>
        <pc:picChg chg="add del mod">
          <ac:chgData name="" userId="9defbdc9c8448fcf" providerId="LiveId" clId="{B57C35B7-837F-41E4-B210-06955041BCF4}" dt="2023-10-16T09:36:55.577" v="29"/>
          <ac:picMkLst>
            <pc:docMk/>
            <pc:sldMk cId="2219578902" sldId="262"/>
            <ac:picMk id="17" creationId="{601BAC6F-86EE-4A5A-975B-62E04BA00310}"/>
          </ac:picMkLst>
        </pc:picChg>
        <pc:cxnChg chg="mod">
          <ac:chgData name="" userId="9defbdc9c8448fcf" providerId="LiveId" clId="{B57C35B7-837F-41E4-B210-06955041BCF4}" dt="2023-10-16T09:36:13.950" v="15" actId="14100"/>
          <ac:cxnSpMkLst>
            <pc:docMk/>
            <pc:sldMk cId="2219578902" sldId="262"/>
            <ac:cxnSpMk id="9" creationId="{C96837E9-5678-4DED-9B6C-A8E87244020F}"/>
          </ac:cxnSpMkLst>
        </pc:cxnChg>
      </pc:sldChg>
      <pc:sldChg chg="addSp delSp modSp ord">
        <pc:chgData name="" userId="9defbdc9c8448fcf" providerId="LiveId" clId="{B57C35B7-837F-41E4-B210-06955041BCF4}" dt="2023-10-16T10:44:09.876" v="698" actId="1076"/>
        <pc:sldMkLst>
          <pc:docMk/>
          <pc:sldMk cId="3489285977" sldId="263"/>
        </pc:sldMkLst>
        <pc:spChg chg="del">
          <ac:chgData name="" userId="9defbdc9c8448fcf" providerId="LiveId" clId="{B57C35B7-837F-41E4-B210-06955041BCF4}" dt="2023-10-16T10:28:27.365" v="447" actId="478"/>
          <ac:spMkLst>
            <pc:docMk/>
            <pc:sldMk cId="3489285977" sldId="263"/>
            <ac:spMk id="4" creationId="{01799644-6200-4293-9E9A-1C8AF88902AA}"/>
          </ac:spMkLst>
        </pc:spChg>
        <pc:spChg chg="del">
          <ac:chgData name="" userId="9defbdc9c8448fcf" providerId="LiveId" clId="{B57C35B7-837F-41E4-B210-06955041BCF4}" dt="2023-10-16T10:28:54.536" v="479"/>
          <ac:spMkLst>
            <pc:docMk/>
            <pc:sldMk cId="3489285977" sldId="263"/>
            <ac:spMk id="6" creationId="{26D123FF-3773-4B8B-ACFD-3E7EAA1F374F}"/>
          </ac:spMkLst>
        </pc:spChg>
        <pc:spChg chg="mod">
          <ac:chgData name="" userId="9defbdc9c8448fcf" providerId="LiveId" clId="{B57C35B7-837F-41E4-B210-06955041BCF4}" dt="2023-10-16T10:44:08.978" v="697" actId="1076"/>
          <ac:spMkLst>
            <pc:docMk/>
            <pc:sldMk cId="3489285977" sldId="263"/>
            <ac:spMk id="7" creationId="{06FE7C3B-858F-47B4-B8D6-CE67EEA4C71E}"/>
          </ac:spMkLst>
        </pc:spChg>
        <pc:spChg chg="add mod">
          <ac:chgData name="" userId="9defbdc9c8448fcf" providerId="LiveId" clId="{B57C35B7-837F-41E4-B210-06955041BCF4}" dt="2023-10-16T10:43:38.774" v="688" actId="20577"/>
          <ac:spMkLst>
            <pc:docMk/>
            <pc:sldMk cId="3489285977" sldId="263"/>
            <ac:spMk id="9" creationId="{E64D1033-283B-4257-88A9-D498D9C9E305}"/>
          </ac:spMkLst>
        </pc:spChg>
        <pc:picChg chg="del">
          <ac:chgData name="" userId="9defbdc9c8448fcf" providerId="LiveId" clId="{B57C35B7-837F-41E4-B210-06955041BCF4}" dt="2023-10-16T10:29:11.054" v="485" actId="478"/>
          <ac:picMkLst>
            <pc:docMk/>
            <pc:sldMk cId="3489285977" sldId="263"/>
            <ac:picMk id="2" creationId="{71F47F8B-2918-4762-8D8E-89C9E7614290}"/>
          </ac:picMkLst>
        </pc:picChg>
        <pc:picChg chg="mod">
          <ac:chgData name="" userId="9defbdc9c8448fcf" providerId="LiveId" clId="{B57C35B7-837F-41E4-B210-06955041BCF4}" dt="2023-10-16T10:44:09.876" v="698" actId="1076"/>
          <ac:picMkLst>
            <pc:docMk/>
            <pc:sldMk cId="3489285977" sldId="263"/>
            <ac:picMk id="8" creationId="{DBBFE002-B009-44F2-955F-E8E2C69A71B7}"/>
          </ac:picMkLst>
        </pc:picChg>
        <pc:picChg chg="add mod modCrop">
          <ac:chgData name="" userId="9defbdc9c8448fcf" providerId="LiveId" clId="{B57C35B7-837F-41E4-B210-06955041BCF4}" dt="2023-10-16T10:44:05.392" v="696" actId="1076"/>
          <ac:picMkLst>
            <pc:docMk/>
            <pc:sldMk cId="3489285977" sldId="263"/>
            <ac:picMk id="10" creationId="{37ED5CA1-4DE5-4627-924F-292684722A90}"/>
          </ac:picMkLst>
        </pc:picChg>
      </pc:sldChg>
      <pc:sldChg chg="addSp modSp">
        <pc:chgData name="" userId="9defbdc9c8448fcf" providerId="LiveId" clId="{B57C35B7-837F-41E4-B210-06955041BCF4}" dt="2023-10-16T10:42:58.388" v="673" actId="1076"/>
        <pc:sldMkLst>
          <pc:docMk/>
          <pc:sldMk cId="3690477424" sldId="264"/>
        </pc:sldMkLst>
        <pc:spChg chg="mod">
          <ac:chgData name="" userId="9defbdc9c8448fcf" providerId="LiveId" clId="{B57C35B7-837F-41E4-B210-06955041BCF4}" dt="2023-10-16T10:42:58.388" v="673" actId="1076"/>
          <ac:spMkLst>
            <pc:docMk/>
            <pc:sldMk cId="3690477424" sldId="264"/>
            <ac:spMk id="6" creationId="{A972AAB0-3428-4D9B-8261-98C8FFCBA74A}"/>
          </ac:spMkLst>
        </pc:spChg>
        <pc:spChg chg="add mod">
          <ac:chgData name="" userId="9defbdc9c8448fcf" providerId="LiveId" clId="{B57C35B7-837F-41E4-B210-06955041BCF4}" dt="2023-10-16T10:42:58.388" v="673" actId="1076"/>
          <ac:spMkLst>
            <pc:docMk/>
            <pc:sldMk cId="3690477424" sldId="264"/>
            <ac:spMk id="7" creationId="{9F138FD5-BBFC-48BF-9D66-9F33BF2A298D}"/>
          </ac:spMkLst>
        </pc:spChg>
        <pc:spChg chg="add mod">
          <ac:chgData name="" userId="9defbdc9c8448fcf" providerId="LiveId" clId="{B57C35B7-837F-41E4-B210-06955041BCF4}" dt="2023-10-16T10:42:58.388" v="673" actId="1076"/>
          <ac:spMkLst>
            <pc:docMk/>
            <pc:sldMk cId="3690477424" sldId="264"/>
            <ac:spMk id="8" creationId="{C2F71F24-0744-45F9-B73D-A2C28B721453}"/>
          </ac:spMkLst>
        </pc:spChg>
        <pc:picChg chg="add mod">
          <ac:chgData name="" userId="9defbdc9c8448fcf" providerId="LiveId" clId="{B57C35B7-837F-41E4-B210-06955041BCF4}" dt="2023-10-16T10:42:58.388" v="673" actId="1076"/>
          <ac:picMkLst>
            <pc:docMk/>
            <pc:sldMk cId="3690477424" sldId="264"/>
            <ac:picMk id="2" creationId="{3691F351-8D85-44D2-A37A-3F091FC0303A}"/>
          </ac:picMkLst>
        </pc:picChg>
        <pc:picChg chg="add mod">
          <ac:chgData name="" userId="9defbdc9c8448fcf" providerId="LiveId" clId="{B57C35B7-837F-41E4-B210-06955041BCF4}" dt="2023-10-16T10:42:58.388" v="673" actId="1076"/>
          <ac:picMkLst>
            <pc:docMk/>
            <pc:sldMk cId="3690477424" sldId="264"/>
            <ac:picMk id="4" creationId="{6A277156-8E0D-4D08-91F3-FB94D0710E5D}"/>
          </ac:picMkLst>
        </pc:picChg>
      </pc:sldChg>
      <pc:sldChg chg="modSp">
        <pc:chgData name="" userId="9defbdc9c8448fcf" providerId="LiveId" clId="{B57C35B7-837F-41E4-B210-06955041BCF4}" dt="2023-10-17T07:58:40.852" v="1851" actId="20577"/>
        <pc:sldMkLst>
          <pc:docMk/>
          <pc:sldMk cId="1404828983" sldId="265"/>
        </pc:sldMkLst>
        <pc:spChg chg="mod">
          <ac:chgData name="" userId="9defbdc9c8448fcf" providerId="LiveId" clId="{B57C35B7-837F-41E4-B210-06955041BCF4}" dt="2023-10-17T07:58:40.852" v="1851" actId="20577"/>
          <ac:spMkLst>
            <pc:docMk/>
            <pc:sldMk cId="1404828983" sldId="265"/>
            <ac:spMk id="5" creationId="{B507BA13-C182-4A17-A06A-484887F3BA8D}"/>
          </ac:spMkLst>
        </pc:spChg>
      </pc:sldChg>
      <pc:sldChg chg="addSp delSp modSp">
        <pc:chgData name="" userId="9defbdc9c8448fcf" providerId="LiveId" clId="{B57C35B7-837F-41E4-B210-06955041BCF4}" dt="2023-10-16T13:28:58.088" v="1643" actId="20577"/>
        <pc:sldMkLst>
          <pc:docMk/>
          <pc:sldMk cId="681090911" sldId="267"/>
        </pc:sldMkLst>
        <pc:spChg chg="del mod">
          <ac:chgData name="" userId="9defbdc9c8448fcf" providerId="LiveId" clId="{B57C35B7-837F-41E4-B210-06955041BCF4}" dt="2023-10-16T10:19:31.024" v="348" actId="478"/>
          <ac:spMkLst>
            <pc:docMk/>
            <pc:sldMk cId="681090911" sldId="267"/>
            <ac:spMk id="5" creationId="{3A281DBE-B259-45A6-89B9-3C12C4C5304E}"/>
          </ac:spMkLst>
        </pc:spChg>
        <pc:spChg chg="add mod">
          <ac:chgData name="" userId="9defbdc9c8448fcf" providerId="LiveId" clId="{B57C35B7-837F-41E4-B210-06955041BCF4}" dt="2023-10-16T13:28:58.088" v="1643" actId="20577"/>
          <ac:spMkLst>
            <pc:docMk/>
            <pc:sldMk cId="681090911" sldId="267"/>
            <ac:spMk id="6" creationId="{FBF765BD-3475-407B-BDCE-DA0B361F0C3C}"/>
          </ac:spMkLst>
        </pc:spChg>
        <pc:spChg chg="add mod">
          <ac:chgData name="" userId="9defbdc9c8448fcf" providerId="LiveId" clId="{B57C35B7-837F-41E4-B210-06955041BCF4}" dt="2023-10-16T10:22:08.086" v="398" actId="1076"/>
          <ac:spMkLst>
            <pc:docMk/>
            <pc:sldMk cId="681090911" sldId="267"/>
            <ac:spMk id="8" creationId="{DE45F7AC-70D0-4D3C-84AB-487B59F1F764}"/>
          </ac:spMkLst>
        </pc:spChg>
        <pc:spChg chg="add mod">
          <ac:chgData name="" userId="9defbdc9c8448fcf" providerId="LiveId" clId="{B57C35B7-837F-41E4-B210-06955041BCF4}" dt="2023-10-16T10:22:08.086" v="398" actId="1076"/>
          <ac:spMkLst>
            <pc:docMk/>
            <pc:sldMk cId="681090911" sldId="267"/>
            <ac:spMk id="9" creationId="{5CE40BCF-08C6-4DCA-84FA-FFBBA746A56C}"/>
          </ac:spMkLst>
        </pc:spChg>
        <pc:spChg chg="add mod">
          <ac:chgData name="" userId="9defbdc9c8448fcf" providerId="LiveId" clId="{B57C35B7-837F-41E4-B210-06955041BCF4}" dt="2023-10-16T10:22:08.086" v="398" actId="1076"/>
          <ac:spMkLst>
            <pc:docMk/>
            <pc:sldMk cId="681090911" sldId="267"/>
            <ac:spMk id="10" creationId="{9DF59BD1-848F-4919-9D07-A320A7EBE8C4}"/>
          </ac:spMkLst>
        </pc:spChg>
        <pc:spChg chg="add mod">
          <ac:chgData name="" userId="9defbdc9c8448fcf" providerId="LiveId" clId="{B57C35B7-837F-41E4-B210-06955041BCF4}" dt="2023-10-16T10:22:08.086" v="398" actId="1076"/>
          <ac:spMkLst>
            <pc:docMk/>
            <pc:sldMk cId="681090911" sldId="267"/>
            <ac:spMk id="25" creationId="{96CAA8B9-A223-4799-8347-73A05E24493C}"/>
          </ac:spMkLst>
        </pc:spChg>
        <pc:spChg chg="add mod">
          <ac:chgData name="" userId="9defbdc9c8448fcf" providerId="LiveId" clId="{B57C35B7-837F-41E4-B210-06955041BCF4}" dt="2023-10-16T10:22:08.086" v="398" actId="1076"/>
          <ac:spMkLst>
            <pc:docMk/>
            <pc:sldMk cId="681090911" sldId="267"/>
            <ac:spMk id="26" creationId="{D2BA8BAF-5E67-42C7-AEED-0DFC5E476E3B}"/>
          </ac:spMkLst>
        </pc:spChg>
        <pc:spChg chg="add mod">
          <ac:chgData name="" userId="9defbdc9c8448fcf" providerId="LiveId" clId="{B57C35B7-837F-41E4-B210-06955041BCF4}" dt="2023-10-16T10:22:08.086" v="398" actId="1076"/>
          <ac:spMkLst>
            <pc:docMk/>
            <pc:sldMk cId="681090911" sldId="267"/>
            <ac:spMk id="27" creationId="{93A75282-8EBA-45AC-9D45-3DF644413B8E}"/>
          </ac:spMkLst>
        </pc:spChg>
        <pc:picChg chg="del">
          <ac:chgData name="" userId="9defbdc9c8448fcf" providerId="LiveId" clId="{B57C35B7-837F-41E4-B210-06955041BCF4}" dt="2023-10-16T09:58:04.606" v="122" actId="478"/>
          <ac:picMkLst>
            <pc:docMk/>
            <pc:sldMk cId="681090911" sldId="267"/>
            <ac:picMk id="2" creationId="{8DBAEA34-3A0B-4E28-8487-7C50DF55FE0E}"/>
          </ac:picMkLst>
        </pc:picChg>
        <pc:picChg chg="add mod">
          <ac:chgData name="" userId="9defbdc9c8448fcf" providerId="LiveId" clId="{B57C35B7-837F-41E4-B210-06955041BCF4}" dt="2023-10-16T10:21:44.983" v="393" actId="1076"/>
          <ac:picMkLst>
            <pc:docMk/>
            <pc:sldMk cId="681090911" sldId="267"/>
            <ac:picMk id="4" creationId="{C92D7D4D-F19B-4603-9FC6-B4B9F151B2BC}"/>
          </ac:picMkLst>
        </pc:picChg>
        <pc:picChg chg="add mod ord">
          <ac:chgData name="" userId="9defbdc9c8448fcf" providerId="LiveId" clId="{B57C35B7-837F-41E4-B210-06955041BCF4}" dt="2023-10-16T10:22:08.086" v="398" actId="1076"/>
          <ac:picMkLst>
            <pc:docMk/>
            <pc:sldMk cId="681090911" sldId="267"/>
            <ac:picMk id="7" creationId="{05D8274A-0CA0-42B7-A394-24D773DA2997}"/>
          </ac:picMkLst>
        </pc:picChg>
        <pc:cxnChg chg="add mod">
          <ac:chgData name="" userId="9defbdc9c8448fcf" providerId="LiveId" clId="{B57C35B7-837F-41E4-B210-06955041BCF4}" dt="2023-10-16T10:22:08.086" v="398" actId="1076"/>
          <ac:cxnSpMkLst>
            <pc:docMk/>
            <pc:sldMk cId="681090911" sldId="267"/>
            <ac:cxnSpMk id="12" creationId="{18AE2333-4E11-484F-AAD7-36A75D912D78}"/>
          </ac:cxnSpMkLst>
        </pc:cxnChg>
        <pc:cxnChg chg="add mod">
          <ac:chgData name="" userId="9defbdc9c8448fcf" providerId="LiveId" clId="{B57C35B7-837F-41E4-B210-06955041BCF4}" dt="2023-10-16T10:22:08.086" v="398" actId="1076"/>
          <ac:cxnSpMkLst>
            <pc:docMk/>
            <pc:sldMk cId="681090911" sldId="267"/>
            <ac:cxnSpMk id="17" creationId="{6E2CEDAA-4A56-495F-9B46-F41D72E0DE34}"/>
          </ac:cxnSpMkLst>
        </pc:cxnChg>
        <pc:cxnChg chg="add mod">
          <ac:chgData name="" userId="9defbdc9c8448fcf" providerId="LiveId" clId="{B57C35B7-837F-41E4-B210-06955041BCF4}" dt="2023-10-16T10:22:08.086" v="398" actId="1076"/>
          <ac:cxnSpMkLst>
            <pc:docMk/>
            <pc:sldMk cId="681090911" sldId="267"/>
            <ac:cxnSpMk id="21" creationId="{C01FDE33-A9F5-41E9-A8D4-F2877819D8E5}"/>
          </ac:cxnSpMkLst>
        </pc:cxnChg>
      </pc:sldChg>
      <pc:sldChg chg="addSp delSp modSp">
        <pc:chgData name="" userId="9defbdc9c8448fcf" providerId="LiveId" clId="{B57C35B7-837F-41E4-B210-06955041BCF4}" dt="2023-10-16T13:36:20.355" v="1658" actId="1076"/>
        <pc:sldMkLst>
          <pc:docMk/>
          <pc:sldMk cId="2941393000" sldId="268"/>
        </pc:sldMkLst>
        <pc:spChg chg="mod">
          <ac:chgData name="" userId="9defbdc9c8448fcf" providerId="LiveId" clId="{B57C35B7-837F-41E4-B210-06955041BCF4}" dt="2023-10-16T10:28:38.889" v="477" actId="20577"/>
          <ac:spMkLst>
            <pc:docMk/>
            <pc:sldMk cId="2941393000" sldId="268"/>
            <ac:spMk id="3" creationId="{93AF6386-EA1E-4E88-B2A1-DAE398004FE4}"/>
          </ac:spMkLst>
        </pc:spChg>
        <pc:spChg chg="mod">
          <ac:chgData name="" userId="9defbdc9c8448fcf" providerId="LiveId" clId="{B57C35B7-837F-41E4-B210-06955041BCF4}" dt="2023-10-16T13:36:13.192" v="1657" actId="1076"/>
          <ac:spMkLst>
            <pc:docMk/>
            <pc:sldMk cId="2941393000" sldId="268"/>
            <ac:spMk id="9" creationId="{B7115B38-C7EC-4BA5-BC41-0BB681C33952}"/>
          </ac:spMkLst>
        </pc:spChg>
        <pc:spChg chg="mod">
          <ac:chgData name="" userId="9defbdc9c8448fcf" providerId="LiveId" clId="{B57C35B7-837F-41E4-B210-06955041BCF4}" dt="2023-10-16T13:36:20.355" v="1658" actId="1076"/>
          <ac:spMkLst>
            <pc:docMk/>
            <pc:sldMk cId="2941393000" sldId="268"/>
            <ac:spMk id="11" creationId="{6D2E8C04-5110-4D55-A74A-60B354E9D295}"/>
          </ac:spMkLst>
        </pc:spChg>
        <pc:spChg chg="del mod">
          <ac:chgData name="" userId="9defbdc9c8448fcf" providerId="LiveId" clId="{B57C35B7-837F-41E4-B210-06955041BCF4}" dt="2023-10-16T10:26:22.610" v="438" actId="478"/>
          <ac:spMkLst>
            <pc:docMk/>
            <pc:sldMk cId="2941393000" sldId="268"/>
            <ac:spMk id="27" creationId="{B1D1E2B3-2091-4711-A331-7343E6299E94}"/>
          </ac:spMkLst>
        </pc:spChg>
        <pc:spChg chg="add mod">
          <ac:chgData name="" userId="9defbdc9c8448fcf" providerId="LiveId" clId="{B57C35B7-837F-41E4-B210-06955041BCF4}" dt="2023-10-16T10:29:05.741" v="484" actId="12"/>
          <ac:spMkLst>
            <pc:docMk/>
            <pc:sldMk cId="2941393000" sldId="268"/>
            <ac:spMk id="29" creationId="{33E429B1-BA50-4741-80B9-8C04F6BB7065}"/>
          </ac:spMkLst>
        </pc:spChg>
        <pc:picChg chg="add mod ord">
          <ac:chgData name="" userId="9defbdc9c8448fcf" providerId="LiveId" clId="{B57C35B7-837F-41E4-B210-06955041BCF4}" dt="2023-10-16T13:35:54.007" v="1652" actId="1076"/>
          <ac:picMkLst>
            <pc:docMk/>
            <pc:sldMk cId="2941393000" sldId="268"/>
            <ac:picMk id="2" creationId="{E968DCE3-DEB2-42DB-B51B-8213632D4E82}"/>
          </ac:picMkLst>
        </pc:picChg>
        <pc:picChg chg="del">
          <ac:chgData name="" userId="9defbdc9c8448fcf" providerId="LiveId" clId="{B57C35B7-837F-41E4-B210-06955041BCF4}" dt="2023-10-16T10:23:07.006" v="400" actId="478"/>
          <ac:picMkLst>
            <pc:docMk/>
            <pc:sldMk cId="2941393000" sldId="268"/>
            <ac:picMk id="7" creationId="{F9F8DC53-4ADE-46AA-A02C-048ECBFCE2AC}"/>
          </ac:picMkLst>
        </pc:picChg>
        <pc:picChg chg="add mod">
          <ac:chgData name="" userId="9defbdc9c8448fcf" providerId="LiveId" clId="{B57C35B7-837F-41E4-B210-06955041BCF4}" dt="2023-10-16T13:35:30.119" v="1645" actId="1076"/>
          <ac:picMkLst>
            <pc:docMk/>
            <pc:sldMk cId="2941393000" sldId="268"/>
            <ac:picMk id="14" creationId="{F89B911A-94A2-4309-93E9-62149F60F767}"/>
          </ac:picMkLst>
        </pc:picChg>
        <pc:picChg chg="del">
          <ac:chgData name="" userId="9defbdc9c8448fcf" providerId="LiveId" clId="{B57C35B7-837F-41E4-B210-06955041BCF4}" dt="2023-10-16T10:24:44.546" v="415" actId="478"/>
          <ac:picMkLst>
            <pc:docMk/>
            <pc:sldMk cId="2941393000" sldId="268"/>
            <ac:picMk id="18" creationId="{6F768C55-9F54-4FA9-B262-11CB70081BDF}"/>
          </ac:picMkLst>
        </pc:picChg>
        <pc:picChg chg="del mod">
          <ac:chgData name="" userId="9defbdc9c8448fcf" providerId="LiveId" clId="{B57C35B7-837F-41E4-B210-06955041BCF4}" dt="2023-10-16T10:26:18.687" v="435" actId="478"/>
          <ac:picMkLst>
            <pc:docMk/>
            <pc:sldMk cId="2941393000" sldId="268"/>
            <ac:picMk id="28" creationId="{B4F6667E-9134-4DE8-B099-E712FEA4B15E}"/>
          </ac:picMkLst>
        </pc:picChg>
        <pc:cxnChg chg="mod">
          <ac:chgData name="" userId="9defbdc9c8448fcf" providerId="LiveId" clId="{B57C35B7-837F-41E4-B210-06955041BCF4}" dt="2023-10-16T13:36:13.192" v="1657" actId="1076"/>
          <ac:cxnSpMkLst>
            <pc:docMk/>
            <pc:sldMk cId="2941393000" sldId="268"/>
            <ac:cxnSpMk id="13" creationId="{6201F382-693D-4C9E-AA2E-9619ABBAAEF4}"/>
          </ac:cxnSpMkLst>
        </pc:cxnChg>
        <pc:cxnChg chg="mod">
          <ac:chgData name="" userId="9defbdc9c8448fcf" providerId="LiveId" clId="{B57C35B7-837F-41E4-B210-06955041BCF4}" dt="2023-10-16T13:36:20.355" v="1658" actId="1076"/>
          <ac:cxnSpMkLst>
            <pc:docMk/>
            <pc:sldMk cId="2941393000" sldId="268"/>
            <ac:cxnSpMk id="15" creationId="{C31F4BDA-0C6D-45A4-9701-A55C91523993}"/>
          </ac:cxnSpMkLst>
        </pc:cxnChg>
        <pc:cxnChg chg="mod">
          <ac:chgData name="" userId="9defbdc9c8448fcf" providerId="LiveId" clId="{B57C35B7-837F-41E4-B210-06955041BCF4}" dt="2023-10-16T13:36:00.597" v="1654" actId="14100"/>
          <ac:cxnSpMkLst>
            <pc:docMk/>
            <pc:sldMk cId="2941393000" sldId="268"/>
            <ac:cxnSpMk id="17" creationId="{C115625A-7385-4950-BBD0-236A1C8CBC24}"/>
          </ac:cxnSpMkLst>
        </pc:cxnChg>
        <pc:cxnChg chg="del mod">
          <ac:chgData name="" userId="9defbdc9c8448fcf" providerId="LiveId" clId="{B57C35B7-837F-41E4-B210-06955041BCF4}" dt="2023-10-16T10:26:20.562" v="436" actId="478"/>
          <ac:cxnSpMkLst>
            <pc:docMk/>
            <pc:sldMk cId="2941393000" sldId="268"/>
            <ac:cxnSpMk id="30" creationId="{336BAD54-56FB-4608-A0D4-EFCC7833DBA4}"/>
          </ac:cxnSpMkLst>
        </pc:cxnChg>
        <pc:cxnChg chg="del mod">
          <ac:chgData name="" userId="9defbdc9c8448fcf" providerId="LiveId" clId="{B57C35B7-837F-41E4-B210-06955041BCF4}" dt="2023-10-16T10:26:21.465" v="437" actId="478"/>
          <ac:cxnSpMkLst>
            <pc:docMk/>
            <pc:sldMk cId="2941393000" sldId="268"/>
            <ac:cxnSpMk id="31" creationId="{BBFD3E6B-3C22-49CC-BA3D-EEA5E733F504}"/>
          </ac:cxnSpMkLst>
        </pc:cxnChg>
      </pc:sldChg>
      <pc:sldChg chg="addSp delSp modSp add">
        <pc:chgData name="" userId="9defbdc9c8448fcf" providerId="LiveId" clId="{B57C35B7-837F-41E4-B210-06955041BCF4}" dt="2023-10-16T10:08:46.334" v="265" actId="1076"/>
        <pc:sldMkLst>
          <pc:docMk/>
          <pc:sldMk cId="3775900837" sldId="269"/>
        </pc:sldMkLst>
        <pc:spChg chg="del">
          <ac:chgData name="" userId="9defbdc9c8448fcf" providerId="LiveId" clId="{B57C35B7-837F-41E4-B210-06955041BCF4}" dt="2023-10-16T10:06:24.521" v="233" actId="478"/>
          <ac:spMkLst>
            <pc:docMk/>
            <pc:sldMk cId="3775900837" sldId="269"/>
            <ac:spMk id="5" creationId="{3A281DBE-B259-45A6-89B9-3C12C4C5304E}"/>
          </ac:spMkLst>
        </pc:spChg>
        <pc:picChg chg="del">
          <ac:chgData name="" userId="9defbdc9c8448fcf" providerId="LiveId" clId="{B57C35B7-837F-41E4-B210-06955041BCF4}" dt="2023-10-16T10:06:22.862" v="232" actId="478"/>
          <ac:picMkLst>
            <pc:docMk/>
            <pc:sldMk cId="3775900837" sldId="269"/>
            <ac:picMk id="2" creationId="{8DBAEA34-3A0B-4E28-8487-7C50DF55FE0E}"/>
          </ac:picMkLst>
        </pc:picChg>
        <pc:picChg chg="add del mod">
          <ac:chgData name="" userId="9defbdc9c8448fcf" providerId="LiveId" clId="{B57C35B7-837F-41E4-B210-06955041BCF4}" dt="2023-10-16T10:07:46.360" v="249" actId="478"/>
          <ac:picMkLst>
            <pc:docMk/>
            <pc:sldMk cId="3775900837" sldId="269"/>
            <ac:picMk id="4" creationId="{1571421B-82E9-4874-AC03-840C6EB71335}"/>
          </ac:picMkLst>
        </pc:picChg>
        <pc:picChg chg="add del mod">
          <ac:chgData name="" userId="9defbdc9c8448fcf" providerId="LiveId" clId="{B57C35B7-837F-41E4-B210-06955041BCF4}" dt="2023-10-16T10:08:17.288" v="257"/>
          <ac:picMkLst>
            <pc:docMk/>
            <pc:sldMk cId="3775900837" sldId="269"/>
            <ac:picMk id="6" creationId="{34C1F4A3-B8CD-454C-8A14-71B5D37EC489}"/>
          </ac:picMkLst>
        </pc:picChg>
        <pc:picChg chg="add mod">
          <ac:chgData name="" userId="9defbdc9c8448fcf" providerId="LiveId" clId="{B57C35B7-837F-41E4-B210-06955041BCF4}" dt="2023-10-16T10:08:46.334" v="265" actId="1076"/>
          <ac:picMkLst>
            <pc:docMk/>
            <pc:sldMk cId="3775900837" sldId="269"/>
            <ac:picMk id="7" creationId="{7758CB8F-69BB-40A3-8344-13E05D50B39E}"/>
          </ac:picMkLst>
        </pc:picChg>
      </pc:sldChg>
      <pc:sldChg chg="addSp delSp modSp add ord">
        <pc:chgData name="" userId="9defbdc9c8448fcf" providerId="LiveId" clId="{B57C35B7-837F-41E4-B210-06955041BCF4}" dt="2023-10-16T10:08:41.085" v="263"/>
        <pc:sldMkLst>
          <pc:docMk/>
          <pc:sldMk cId="2457229807" sldId="270"/>
        </pc:sldMkLst>
        <pc:picChg chg="mod">
          <ac:chgData name="" userId="9defbdc9c8448fcf" providerId="LiveId" clId="{B57C35B7-837F-41E4-B210-06955041BCF4}" dt="2023-10-16T10:07:33.987" v="247" actId="1076"/>
          <ac:picMkLst>
            <pc:docMk/>
            <pc:sldMk cId="2457229807" sldId="270"/>
            <ac:picMk id="4" creationId="{1571421B-82E9-4874-AC03-840C6EB71335}"/>
          </ac:picMkLst>
        </pc:picChg>
        <pc:picChg chg="add del mod">
          <ac:chgData name="" userId="9defbdc9c8448fcf" providerId="LiveId" clId="{B57C35B7-837F-41E4-B210-06955041BCF4}" dt="2023-10-16T10:08:41.085" v="263"/>
          <ac:picMkLst>
            <pc:docMk/>
            <pc:sldMk cId="2457229807" sldId="270"/>
            <ac:picMk id="5" creationId="{811788DA-6A4B-473C-97E1-21861A95AEE5}"/>
          </ac:picMkLst>
        </pc:picChg>
        <pc:picChg chg="del">
          <ac:chgData name="" userId="9defbdc9c8448fcf" providerId="LiveId" clId="{B57C35B7-837F-41E4-B210-06955041BCF4}" dt="2023-10-16T10:07:21.189" v="242" actId="478"/>
          <ac:picMkLst>
            <pc:docMk/>
            <pc:sldMk cId="2457229807" sldId="270"/>
            <ac:picMk id="6" creationId="{34C1F4A3-B8CD-454C-8A14-71B5D37EC489}"/>
          </ac:picMkLst>
        </pc:picChg>
      </pc:sldChg>
      <pc:sldChg chg="addSp delSp modSp add">
        <pc:chgData name="" userId="9defbdc9c8448fcf" providerId="LiveId" clId="{B57C35B7-837F-41E4-B210-06955041BCF4}" dt="2023-10-16T10:12:28.320" v="287" actId="1076"/>
        <pc:sldMkLst>
          <pc:docMk/>
          <pc:sldMk cId="384114063" sldId="271"/>
        </pc:sldMkLst>
        <pc:picChg chg="add del mod">
          <ac:chgData name="" userId="9defbdc9c8448fcf" providerId="LiveId" clId="{B57C35B7-837F-41E4-B210-06955041BCF4}" dt="2023-10-16T10:12:21.283" v="283" actId="478"/>
          <ac:picMkLst>
            <pc:docMk/>
            <pc:sldMk cId="384114063" sldId="271"/>
            <ac:picMk id="2" creationId="{D41BB114-09A9-464F-BE3A-AE964CAB9056}"/>
          </ac:picMkLst>
        </pc:picChg>
        <pc:picChg chg="add del">
          <ac:chgData name="" userId="9defbdc9c8448fcf" providerId="LiveId" clId="{B57C35B7-837F-41E4-B210-06955041BCF4}" dt="2023-10-16T10:09:47.887" v="274"/>
          <ac:picMkLst>
            <pc:docMk/>
            <pc:sldMk cId="384114063" sldId="271"/>
            <ac:picMk id="4" creationId="{E08DD46F-562D-445D-AFFA-6164C4DB1971}"/>
          </ac:picMkLst>
        </pc:picChg>
        <pc:picChg chg="add mod">
          <ac:chgData name="" userId="9defbdc9c8448fcf" providerId="LiveId" clId="{B57C35B7-837F-41E4-B210-06955041BCF4}" dt="2023-10-16T10:12:28.320" v="287" actId="1076"/>
          <ac:picMkLst>
            <pc:docMk/>
            <pc:sldMk cId="384114063" sldId="271"/>
            <ac:picMk id="5" creationId="{47525884-FA95-480A-B531-2228A2576431}"/>
          </ac:picMkLst>
        </pc:picChg>
        <pc:picChg chg="del">
          <ac:chgData name="" userId="9defbdc9c8448fcf" providerId="LiveId" clId="{B57C35B7-837F-41E4-B210-06955041BCF4}" dt="2023-10-16T10:08:51.237" v="266" actId="478"/>
          <ac:picMkLst>
            <pc:docMk/>
            <pc:sldMk cId="384114063" sldId="271"/>
            <ac:picMk id="6" creationId="{34C1F4A3-B8CD-454C-8A14-71B5D37EC489}"/>
          </ac:picMkLst>
        </pc:picChg>
      </pc:sldChg>
      <pc:sldChg chg="delSp add del">
        <pc:chgData name="" userId="9defbdc9c8448fcf" providerId="LiveId" clId="{B57C35B7-837F-41E4-B210-06955041BCF4}" dt="2023-10-16T10:14:00.420" v="298" actId="2696"/>
        <pc:sldMkLst>
          <pc:docMk/>
          <pc:sldMk cId="896069863" sldId="272"/>
        </pc:sldMkLst>
        <pc:picChg chg="del">
          <ac:chgData name="" userId="9defbdc9c8448fcf" providerId="LiveId" clId="{B57C35B7-837F-41E4-B210-06955041BCF4}" dt="2023-10-16T10:09:54.416" v="276" actId="478"/>
          <ac:picMkLst>
            <pc:docMk/>
            <pc:sldMk cId="896069863" sldId="272"/>
            <ac:picMk id="2" creationId="{D41BB114-09A9-464F-BE3A-AE964CAB9056}"/>
          </ac:picMkLst>
        </pc:picChg>
      </pc:sldChg>
      <pc:sldChg chg="addSp delSp modSp add">
        <pc:chgData name="" userId="9defbdc9c8448fcf" providerId="LiveId" clId="{B57C35B7-837F-41E4-B210-06955041BCF4}" dt="2023-10-16T10:11:26.810" v="282" actId="1076"/>
        <pc:sldMkLst>
          <pc:docMk/>
          <pc:sldMk cId="2046728271" sldId="273"/>
        </pc:sldMkLst>
        <pc:picChg chg="add mod">
          <ac:chgData name="" userId="9defbdc9c8448fcf" providerId="LiveId" clId="{B57C35B7-837F-41E4-B210-06955041BCF4}" dt="2023-10-16T10:11:26.810" v="282" actId="1076"/>
          <ac:picMkLst>
            <pc:docMk/>
            <pc:sldMk cId="2046728271" sldId="273"/>
            <ac:picMk id="2" creationId="{4532F284-BF0C-4AA1-8D22-A1022F764838}"/>
          </ac:picMkLst>
        </pc:picChg>
        <pc:picChg chg="del">
          <ac:chgData name="" userId="9defbdc9c8448fcf" providerId="LiveId" clId="{B57C35B7-837F-41E4-B210-06955041BCF4}" dt="2023-10-16T10:10:58.356" v="278" actId="478"/>
          <ac:picMkLst>
            <pc:docMk/>
            <pc:sldMk cId="2046728271" sldId="273"/>
            <ac:picMk id="7" creationId="{7758CB8F-69BB-40A3-8344-13E05D50B39E}"/>
          </ac:picMkLst>
        </pc:picChg>
      </pc:sldChg>
      <pc:sldChg chg="addSp delSp modSp add">
        <pc:chgData name="" userId="9defbdc9c8448fcf" providerId="LiveId" clId="{B57C35B7-837F-41E4-B210-06955041BCF4}" dt="2023-10-16T10:13:38.406" v="295" actId="1076"/>
        <pc:sldMkLst>
          <pc:docMk/>
          <pc:sldMk cId="849161024" sldId="274"/>
        </pc:sldMkLst>
        <pc:picChg chg="del">
          <ac:chgData name="" userId="9defbdc9c8448fcf" providerId="LiveId" clId="{B57C35B7-837F-41E4-B210-06955041BCF4}" dt="2023-10-16T10:12:49.286" v="289" actId="478"/>
          <ac:picMkLst>
            <pc:docMk/>
            <pc:sldMk cId="849161024" sldId="274"/>
            <ac:picMk id="2" creationId="{4532F284-BF0C-4AA1-8D22-A1022F764838}"/>
          </ac:picMkLst>
        </pc:picChg>
        <pc:picChg chg="add mod">
          <ac:chgData name="" userId="9defbdc9c8448fcf" providerId="LiveId" clId="{B57C35B7-837F-41E4-B210-06955041BCF4}" dt="2023-10-16T10:13:38.406" v="295" actId="1076"/>
          <ac:picMkLst>
            <pc:docMk/>
            <pc:sldMk cId="849161024" sldId="274"/>
            <ac:picMk id="4" creationId="{4B780959-0E66-434C-9CB0-5FF047D3590D}"/>
          </ac:picMkLst>
        </pc:picChg>
      </pc:sldChg>
      <pc:sldChg chg="addSp delSp modSp add">
        <pc:chgData name="" userId="9defbdc9c8448fcf" providerId="LiveId" clId="{B57C35B7-837F-41E4-B210-06955041BCF4}" dt="2023-10-16T10:14:52.264" v="302" actId="1076"/>
        <pc:sldMkLst>
          <pc:docMk/>
          <pc:sldMk cId="4104664493" sldId="275"/>
        </pc:sldMkLst>
        <pc:picChg chg="add mod">
          <ac:chgData name="" userId="9defbdc9c8448fcf" providerId="LiveId" clId="{B57C35B7-837F-41E4-B210-06955041BCF4}" dt="2023-10-16T10:14:52.264" v="302" actId="1076"/>
          <ac:picMkLst>
            <pc:docMk/>
            <pc:sldMk cId="4104664493" sldId="275"/>
            <ac:picMk id="2" creationId="{4ECB4078-1AB8-45B9-B73D-8A38F43A29A7}"/>
          </ac:picMkLst>
        </pc:picChg>
        <pc:picChg chg="del">
          <ac:chgData name="" userId="9defbdc9c8448fcf" providerId="LiveId" clId="{B57C35B7-837F-41E4-B210-06955041BCF4}" dt="2023-10-16T10:13:50.476" v="297" actId="478"/>
          <ac:picMkLst>
            <pc:docMk/>
            <pc:sldMk cId="4104664493" sldId="275"/>
            <ac:picMk id="4" creationId="{4B780959-0E66-434C-9CB0-5FF047D3590D}"/>
          </ac:picMkLst>
        </pc:picChg>
      </pc:sldChg>
      <pc:sldChg chg="add del">
        <pc:chgData name="" userId="9defbdc9c8448fcf" providerId="LiveId" clId="{B57C35B7-837F-41E4-B210-06955041BCF4}" dt="2023-10-16T10:46:34.611" v="748" actId="2696"/>
        <pc:sldMkLst>
          <pc:docMk/>
          <pc:sldMk cId="60645667" sldId="276"/>
        </pc:sldMkLst>
      </pc:sldChg>
      <pc:sldChg chg="add del">
        <pc:chgData name="" userId="9defbdc9c8448fcf" providerId="LiveId" clId="{B57C35B7-837F-41E4-B210-06955041BCF4}" dt="2023-10-16T10:46:37.129" v="749" actId="2696"/>
        <pc:sldMkLst>
          <pc:docMk/>
          <pc:sldMk cId="2012295277" sldId="277"/>
        </pc:sldMkLst>
      </pc:sldChg>
      <pc:sldChg chg="add del">
        <pc:chgData name="" userId="9defbdc9c8448fcf" providerId="LiveId" clId="{B57C35B7-837F-41E4-B210-06955041BCF4}" dt="2023-10-16T10:46:38.286" v="750" actId="2696"/>
        <pc:sldMkLst>
          <pc:docMk/>
          <pc:sldMk cId="3761778217" sldId="278"/>
        </pc:sldMkLst>
      </pc:sldChg>
      <pc:sldChg chg="add del">
        <pc:chgData name="" userId="9defbdc9c8448fcf" providerId="LiveId" clId="{B57C35B7-837F-41E4-B210-06955041BCF4}" dt="2023-10-16T10:46:39.276" v="751" actId="2696"/>
        <pc:sldMkLst>
          <pc:docMk/>
          <pc:sldMk cId="4247734604" sldId="279"/>
        </pc:sldMkLst>
      </pc:sldChg>
      <pc:sldChg chg="addSp delSp modSp add">
        <pc:chgData name="" userId="9defbdc9c8448fcf" providerId="LiveId" clId="{B57C35B7-837F-41E4-B210-06955041BCF4}" dt="2023-10-16T10:47:17.777" v="796" actId="14100"/>
        <pc:sldMkLst>
          <pc:docMk/>
          <pc:sldMk cId="3391249141" sldId="280"/>
        </pc:sldMkLst>
        <pc:spChg chg="add del mod">
          <ac:chgData name="" userId="9defbdc9c8448fcf" providerId="LiveId" clId="{B57C35B7-837F-41E4-B210-06955041BCF4}" dt="2023-10-16T10:46:11.301" v="713" actId="478"/>
          <ac:spMkLst>
            <pc:docMk/>
            <pc:sldMk cId="3391249141" sldId="280"/>
            <ac:spMk id="3" creationId="{29516B33-AA3A-4AD1-B70A-CFED27AE7183}"/>
          </ac:spMkLst>
        </pc:spChg>
        <pc:spChg chg="del">
          <ac:chgData name="" userId="9defbdc9c8448fcf" providerId="LiveId" clId="{B57C35B7-837F-41E4-B210-06955041BCF4}" dt="2023-10-16T10:46:13.707" v="714" actId="478"/>
          <ac:spMkLst>
            <pc:docMk/>
            <pc:sldMk cId="3391249141" sldId="280"/>
            <ac:spMk id="4" creationId="{E1EC495B-585B-45E0-9767-4FAA9DF1467F}"/>
          </ac:spMkLst>
        </pc:spChg>
        <pc:spChg chg="mod">
          <ac:chgData name="" userId="9defbdc9c8448fcf" providerId="LiveId" clId="{B57C35B7-837F-41E4-B210-06955041BCF4}" dt="2023-10-16T10:47:17.777" v="796" actId="14100"/>
          <ac:spMkLst>
            <pc:docMk/>
            <pc:sldMk cId="3391249141" sldId="280"/>
            <ac:spMk id="52" creationId="{00000000-0000-0000-0000-000000000000}"/>
          </ac:spMkLst>
        </pc:spChg>
        <pc:spChg chg="del">
          <ac:chgData name="" userId="9defbdc9c8448fcf" providerId="LiveId" clId="{B57C35B7-837F-41E4-B210-06955041BCF4}" dt="2023-10-16T10:46:08.351" v="712" actId="478"/>
          <ac:spMkLst>
            <pc:docMk/>
            <pc:sldMk cId="3391249141" sldId="280"/>
            <ac:spMk id="53" creationId="{00000000-0000-0000-0000-000000000000}"/>
          </ac:spMkLst>
        </pc:spChg>
      </pc:sldChg>
      <pc:sldChg chg="add del">
        <pc:chgData name="" userId="9defbdc9c8448fcf" providerId="LiveId" clId="{B57C35B7-837F-41E4-B210-06955041BCF4}" dt="2023-10-16T10:45:48.610" v="704" actId="2696"/>
        <pc:sldMkLst>
          <pc:docMk/>
          <pc:sldMk cId="4154083997" sldId="280"/>
        </pc:sldMkLst>
      </pc:sldChg>
      <pc:sldChg chg="add del">
        <pc:chgData name="" userId="9defbdc9c8448fcf" providerId="LiveId" clId="{B57C35B7-837F-41E4-B210-06955041BCF4}" dt="2023-10-16T10:45:54.402" v="706"/>
        <pc:sldMkLst>
          <pc:docMk/>
          <pc:sldMk cId="4280206585" sldId="280"/>
        </pc:sldMkLst>
      </pc:sldChg>
      <pc:sldChg chg="add del">
        <pc:chgData name="" userId="9defbdc9c8448fcf" providerId="LiveId" clId="{B57C35B7-837F-41E4-B210-06955041BCF4}" dt="2023-10-16T10:46:31.729" v="745" actId="2696"/>
        <pc:sldMkLst>
          <pc:docMk/>
          <pc:sldMk cId="1947497889" sldId="281"/>
        </pc:sldMkLst>
      </pc:sldChg>
      <pc:sldChg chg="modSp add ord">
        <pc:chgData name="" userId="9defbdc9c8448fcf" providerId="LiveId" clId="{B57C35B7-837F-41E4-B210-06955041BCF4}" dt="2023-10-16T10:49:10.139" v="897"/>
        <pc:sldMkLst>
          <pc:docMk/>
          <pc:sldMk cId="4178875294" sldId="281"/>
        </pc:sldMkLst>
        <pc:spChg chg="mod">
          <ac:chgData name="" userId="9defbdc9c8448fcf" providerId="LiveId" clId="{B57C35B7-837F-41E4-B210-06955041BCF4}" dt="2023-10-16T10:47:28.966" v="798" actId="1076"/>
          <ac:spMkLst>
            <pc:docMk/>
            <pc:sldMk cId="4178875294" sldId="281"/>
            <ac:spMk id="52" creationId="{00000000-0000-0000-0000-000000000000}"/>
          </ac:spMkLst>
        </pc:spChg>
      </pc:sldChg>
      <pc:sldChg chg="modSp add ord">
        <pc:chgData name="" userId="9defbdc9c8448fcf" providerId="LiveId" clId="{B57C35B7-837F-41E4-B210-06955041BCF4}" dt="2023-10-16T10:49:05.730" v="896"/>
        <pc:sldMkLst>
          <pc:docMk/>
          <pc:sldMk cId="292919842" sldId="282"/>
        </pc:sldMkLst>
        <pc:spChg chg="mod">
          <ac:chgData name="" userId="9defbdc9c8448fcf" providerId="LiveId" clId="{B57C35B7-837F-41E4-B210-06955041BCF4}" dt="2023-10-16T10:47:44.810" v="813" actId="20577"/>
          <ac:spMkLst>
            <pc:docMk/>
            <pc:sldMk cId="292919842" sldId="282"/>
            <ac:spMk id="52" creationId="{00000000-0000-0000-0000-000000000000}"/>
          </ac:spMkLst>
        </pc:spChg>
      </pc:sldChg>
      <pc:sldChg chg="add del">
        <pc:chgData name="" userId="9defbdc9c8448fcf" providerId="LiveId" clId="{B57C35B7-837F-41E4-B210-06955041BCF4}" dt="2023-10-16T10:46:32.803" v="746" actId="2696"/>
        <pc:sldMkLst>
          <pc:docMk/>
          <pc:sldMk cId="4056417813" sldId="282"/>
        </pc:sldMkLst>
      </pc:sldChg>
      <pc:sldChg chg="modSp add ord">
        <pc:chgData name="" userId="9defbdc9c8448fcf" providerId="LiveId" clId="{B57C35B7-837F-41E4-B210-06955041BCF4}" dt="2023-10-16T10:48:58.617" v="895"/>
        <pc:sldMkLst>
          <pc:docMk/>
          <pc:sldMk cId="1086540186" sldId="283"/>
        </pc:sldMkLst>
        <pc:spChg chg="mod">
          <ac:chgData name="" userId="9defbdc9c8448fcf" providerId="LiveId" clId="{B57C35B7-837F-41E4-B210-06955041BCF4}" dt="2023-10-16T10:47:50.786" v="825" actId="20577"/>
          <ac:spMkLst>
            <pc:docMk/>
            <pc:sldMk cId="1086540186" sldId="283"/>
            <ac:spMk id="52" creationId="{00000000-0000-0000-0000-000000000000}"/>
          </ac:spMkLst>
        </pc:spChg>
      </pc:sldChg>
      <pc:sldChg chg="add del">
        <pc:chgData name="" userId="9defbdc9c8448fcf" providerId="LiveId" clId="{B57C35B7-837F-41E4-B210-06955041BCF4}" dt="2023-10-16T10:46:33.521" v="747" actId="2696"/>
        <pc:sldMkLst>
          <pc:docMk/>
          <pc:sldMk cId="3939946973" sldId="283"/>
        </pc:sldMkLst>
      </pc:sldChg>
      <pc:sldChg chg="modSp add ord">
        <pc:chgData name="" userId="9defbdc9c8448fcf" providerId="LiveId" clId="{B57C35B7-837F-41E4-B210-06955041BCF4}" dt="2023-10-16T10:48:50.632" v="894"/>
        <pc:sldMkLst>
          <pc:docMk/>
          <pc:sldMk cId="3457818313" sldId="284"/>
        </pc:sldMkLst>
        <pc:spChg chg="mod">
          <ac:chgData name="" userId="9defbdc9c8448fcf" providerId="LiveId" clId="{B57C35B7-837F-41E4-B210-06955041BCF4}" dt="2023-10-16T10:48:03.187" v="856" actId="20577"/>
          <ac:spMkLst>
            <pc:docMk/>
            <pc:sldMk cId="3457818313" sldId="284"/>
            <ac:spMk id="52" creationId="{00000000-0000-0000-0000-000000000000}"/>
          </ac:spMkLst>
        </pc:spChg>
      </pc:sldChg>
      <pc:sldChg chg="modSp add ord">
        <pc:chgData name="" userId="9defbdc9c8448fcf" providerId="LiveId" clId="{B57C35B7-837F-41E4-B210-06955041BCF4}" dt="2023-10-16T10:48:43.528" v="893"/>
        <pc:sldMkLst>
          <pc:docMk/>
          <pc:sldMk cId="54469202" sldId="285"/>
        </pc:sldMkLst>
        <pc:spChg chg="mod">
          <ac:chgData name="" userId="9defbdc9c8448fcf" providerId="LiveId" clId="{B57C35B7-837F-41E4-B210-06955041BCF4}" dt="2023-10-16T10:48:13.237" v="876" actId="20577"/>
          <ac:spMkLst>
            <pc:docMk/>
            <pc:sldMk cId="54469202" sldId="285"/>
            <ac:spMk id="52" creationId="{00000000-0000-0000-0000-000000000000}"/>
          </ac:spMkLst>
        </pc:spChg>
      </pc:sldChg>
      <pc:sldChg chg="modSp add ord">
        <pc:chgData name="" userId="9defbdc9c8448fcf" providerId="LiveId" clId="{B57C35B7-837F-41E4-B210-06955041BCF4}" dt="2023-10-16T10:48:31.854" v="892"/>
        <pc:sldMkLst>
          <pc:docMk/>
          <pc:sldMk cId="3347583529" sldId="286"/>
        </pc:sldMkLst>
        <pc:spChg chg="mod">
          <ac:chgData name="" userId="9defbdc9c8448fcf" providerId="LiveId" clId="{B57C35B7-837F-41E4-B210-06955041BCF4}" dt="2023-10-16T10:48:22.986" v="891" actId="20577"/>
          <ac:spMkLst>
            <pc:docMk/>
            <pc:sldMk cId="3347583529" sldId="286"/>
            <ac:spMk id="52" creationId="{00000000-0000-0000-0000-000000000000}"/>
          </ac:spMkLst>
        </pc:spChg>
      </pc:sldChg>
      <pc:sldChg chg="modSp add ord">
        <pc:chgData name="" userId="9defbdc9c8448fcf" providerId="LiveId" clId="{B57C35B7-837F-41E4-B210-06955041BCF4}" dt="2023-10-16T13:20:20.781" v="1490" actId="113"/>
        <pc:sldMkLst>
          <pc:docMk/>
          <pc:sldMk cId="3658926013" sldId="287"/>
        </pc:sldMkLst>
        <pc:spChg chg="mod">
          <ac:chgData name="" userId="9defbdc9c8448fcf" providerId="LiveId" clId="{B57C35B7-837F-41E4-B210-06955041BCF4}" dt="2023-10-16T13:20:02.863" v="1486" actId="1076"/>
          <ac:spMkLst>
            <pc:docMk/>
            <pc:sldMk cId="3658926013" sldId="287"/>
            <ac:spMk id="2" creationId="{1B410460-52D2-4D98-A6F1-36386AA417D3}"/>
          </ac:spMkLst>
        </pc:spChg>
        <pc:spChg chg="mod">
          <ac:chgData name="" userId="9defbdc9c8448fcf" providerId="LiveId" clId="{B57C35B7-837F-41E4-B210-06955041BCF4}" dt="2023-10-16T13:20:20.781" v="1490" actId="113"/>
          <ac:spMkLst>
            <pc:docMk/>
            <pc:sldMk cId="3658926013" sldId="287"/>
            <ac:spMk id="3" creationId="{93AF6386-EA1E-4E88-B2A1-DAE398004FE4}"/>
          </ac:spMkLst>
        </pc:spChg>
      </pc:sldChg>
      <pc:sldChg chg="modSp add ord">
        <pc:chgData name="" userId="9defbdc9c8448fcf" providerId="LiveId" clId="{B57C35B7-837F-41E4-B210-06955041BCF4}" dt="2023-10-16T13:43:27.076" v="1734" actId="404"/>
        <pc:sldMkLst>
          <pc:docMk/>
          <pc:sldMk cId="1107322012" sldId="288"/>
        </pc:sldMkLst>
        <pc:spChg chg="mod">
          <ac:chgData name="" userId="9defbdc9c8448fcf" providerId="LiveId" clId="{B57C35B7-837F-41E4-B210-06955041BCF4}" dt="2023-10-16T13:43:27.076" v="1734" actId="404"/>
          <ac:spMkLst>
            <pc:docMk/>
            <pc:sldMk cId="1107322012" sldId="288"/>
            <ac:spMk id="52" creationId="{00000000-0000-0000-0000-000000000000}"/>
          </ac:spMkLst>
        </pc:spChg>
      </pc:sldChg>
      <pc:sldMasterChg chg="delSldLayout">
        <pc:chgData name="" userId="9defbdc9c8448fcf" providerId="LiveId" clId="{B57C35B7-837F-41E4-B210-06955041BCF4}" dt="2023-10-16T10:46:39.277" v="752" actId="2696"/>
        <pc:sldMasterMkLst>
          <pc:docMk/>
          <pc:sldMasterMk cId="0" sldId="2147483658"/>
        </pc:sldMasterMkLst>
        <pc:sldLayoutChg chg="del">
          <pc:chgData name="" userId="9defbdc9c8448fcf" providerId="LiveId" clId="{B57C35B7-837F-41E4-B210-06955041BCF4}" dt="2023-10-16T10:46:39.277" v="752" actId="2696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  <pc:docChgLst>
    <pc:chgData userId="9defbdc9c8448fcf" providerId="LiveId" clId="{60977335-5226-435B-9E86-49754F16CAF5}"/>
    <pc:docChg chg="undo modSld">
      <pc:chgData name="" userId="9defbdc9c8448fcf" providerId="LiveId" clId="{60977335-5226-435B-9E86-49754F16CAF5}" dt="2023-09-24T07:12:25.644" v="113" actId="20577"/>
      <pc:docMkLst>
        <pc:docMk/>
      </pc:docMkLst>
      <pc:sldChg chg="modSp">
        <pc:chgData name="" userId="9defbdc9c8448fcf" providerId="LiveId" clId="{60977335-5226-435B-9E86-49754F16CAF5}" dt="2023-09-24T07:08:44.025" v="87" actId="20577"/>
        <pc:sldMkLst>
          <pc:docMk/>
          <pc:sldMk cId="0" sldId="256"/>
        </pc:sldMkLst>
        <pc:spChg chg="mod">
          <ac:chgData name="" userId="9defbdc9c8448fcf" providerId="LiveId" clId="{60977335-5226-435B-9E86-49754F16CAF5}" dt="2023-09-24T07:08:44.025" v="87" actId="20577"/>
          <ac:spMkLst>
            <pc:docMk/>
            <pc:sldMk cId="0" sldId="256"/>
            <ac:spMk id="53" creationId="{00000000-0000-0000-0000-000000000000}"/>
          </ac:spMkLst>
        </pc:spChg>
      </pc:sldChg>
      <pc:sldChg chg="addSp modSp">
        <pc:chgData name="" userId="9defbdc9c8448fcf" providerId="LiveId" clId="{60977335-5226-435B-9E86-49754F16CAF5}" dt="2023-09-24T07:12:25.644" v="113" actId="20577"/>
        <pc:sldMkLst>
          <pc:docMk/>
          <pc:sldMk cId="0" sldId="257"/>
        </pc:sldMkLst>
        <pc:spChg chg="add mod">
          <ac:chgData name="" userId="9defbdc9c8448fcf" providerId="LiveId" clId="{60977335-5226-435B-9E86-49754F16CAF5}" dt="2023-09-24T07:12:25.644" v="113" actId="20577"/>
          <ac:spMkLst>
            <pc:docMk/>
            <pc:sldMk cId="0" sldId="257"/>
            <ac:spMk id="2" creationId="{1B410460-52D2-4D98-A6F1-36386AA417D3}"/>
          </ac:spMkLst>
        </pc:spChg>
        <pc:spChg chg="mod">
          <ac:chgData name="" userId="9defbdc9c8448fcf" providerId="LiveId" clId="{60977335-5226-435B-9E86-49754F16CAF5}" dt="2023-09-13T08:19:14.527" v="32" actId="20577"/>
          <ac:spMkLst>
            <pc:docMk/>
            <pc:sldMk cId="0" sldId="257"/>
            <ac:spMk id="3" creationId="{93AF6386-EA1E-4E88-B2A1-DAE398004FE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6355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884a928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884a928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8884a928c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7251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884a928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884a928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8884a928c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3468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884a928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884a928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8884a928c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1813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884a928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884a928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8884a928c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6947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884a928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884a928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8884a928c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513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884a928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884a928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8884a928c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251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884a928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884a928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8884a928c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6135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884a928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884a928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8884a928c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7745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66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884a928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884a928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8884a928c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884a928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884a928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8884a928c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510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884a928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884a928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8884a928c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1290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7573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884a928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884a928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8884a928c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794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5734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884a928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884a928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8884a928c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2230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5108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884a928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884a928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8884a928c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67122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884a928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884a928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8884a928c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070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96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884a928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884a928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8884a928c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8619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884a928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884a928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8884a928c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1954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2453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884a928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884a928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8884a928c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7666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075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884a928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884a928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8884a928c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479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4290" y="2130425"/>
            <a:ext cx="535224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Narrow"/>
              <a:buNone/>
              <a:defRPr sz="3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74290" y="3613923"/>
            <a:ext cx="5352240" cy="63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1062813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2075476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35833" y="1067464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76654" y="1886857"/>
            <a:ext cx="831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4076885" y="6356350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76654" y="197924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276654" y="1111250"/>
            <a:ext cx="831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/>
          <p:nvPr/>
        </p:nvSpPr>
        <p:spPr>
          <a:xfrm>
            <a:off x="4076885" y="6356350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/>
        </p:nvSpPr>
        <p:spPr>
          <a:xfrm>
            <a:off x="4076885" y="6356350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" name="Google Shape;29;p7"/>
          <p:cNvSpPr txBox="1"/>
          <p:nvPr/>
        </p:nvSpPr>
        <p:spPr>
          <a:xfrm>
            <a:off x="8054834" y="6384730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276654" y="197924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276654" y="111125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4467654" y="111125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/>
          <p:nvPr/>
        </p:nvSpPr>
        <p:spPr>
          <a:xfrm>
            <a:off x="4076885" y="6356350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76654" y="197924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xt &amp; diagram">
  <p:cSld name="2_Text &amp; diagra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>
            <a:spLocks noGrp="1"/>
          </p:cNvSpPr>
          <p:nvPr>
            <p:ph type="pic" idx="2"/>
          </p:nvPr>
        </p:nvSpPr>
        <p:spPr>
          <a:xfrm>
            <a:off x="3117291" y="1111250"/>
            <a:ext cx="5511900" cy="47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288213" y="1111250"/>
            <a:ext cx="2484600" cy="47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/>
          <p:nvPr/>
        </p:nvSpPr>
        <p:spPr>
          <a:xfrm>
            <a:off x="4076885" y="6356350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76654" y="197924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281817" y="1111250"/>
            <a:ext cx="8288700" cy="48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/>
          <p:nvPr/>
        </p:nvSpPr>
        <p:spPr>
          <a:xfrm>
            <a:off x="4076885" y="6356350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276654" y="197924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7EEEB5-FE40-4F41-81B2-AF3E8B8FC0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511"/>
            <a:ext cx="9144000" cy="685697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Monash Malaysia Powerpoint-July-5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4002" cy="68580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d2l-ai/d2l-tvm-colab/blob/master/chapter_gpu_schedules/arch.ipynb#:~:text=Our%20Tesla%20T4%20card%20contains,is%20connected%20to%20the%20processor.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nvidia.com/blog/2009/12/16/whats-the-difference-between-a-cpu-and-a-gpu/" TargetMode="External"/><Relationship Id="rId7" Type="http://schemas.openxmlformats.org/officeDocument/2006/relationships/hyperlink" Target="https://pubs.aip.org/aip/acp/article/1862/1/030153/649626/Hypergraph-partitioning-implementation-for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eeexplore.ieee.org/abstract/document/5739066" TargetMode="External"/><Relationship Id="rId5" Type="http://schemas.openxmlformats.org/officeDocument/2006/relationships/hyperlink" Target="D.%20De%20Donno,%20A.%20Esposito,%20L.%20Tarricone%20and%20L.%20Catarinucci,%20%22Introduction%20to%20GPU%20Computing%20and%20CUDA%20Programming:%20A%20Case%20Study%20on%20FDTD%20%5bEM%20Programmer's%20Notebook%5d,%22%20in%20IEEE%20Antennas%20and%20Propagation%20Magazine,%20vol.%2052,%20no.%203,%20pp.%20116-122,%20June%202010,%20doi:%2010.1109/MAP.2010.5586593." TargetMode="External"/><Relationship Id="rId4" Type="http://schemas.openxmlformats.org/officeDocument/2006/relationships/hyperlink" Target="https://arxiv.org/ftp/arxiv/papers/1202/1202.4347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025284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sciencedirect.com/science/article/pii/S1877050919318484" TargetMode="External"/><Relationship Id="rId4" Type="http://schemas.openxmlformats.org/officeDocument/2006/relationships/hyperlink" Target="http://www.shodor.org/media/content/petascale/materials/UPModules/matrixMultiplication/moduleDocument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ctrTitle"/>
          </p:nvPr>
        </p:nvSpPr>
        <p:spPr>
          <a:xfrm>
            <a:off x="274290" y="2042557"/>
            <a:ext cx="53523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Narrow"/>
              <a:buNone/>
            </a:pPr>
            <a:r>
              <a:rPr lang="en-MY" b="1" i="1" dirty="0">
                <a:latin typeface="Arial Narrow" panose="020B0606020202030204" pitchFamily="34" charset="0"/>
              </a:rPr>
              <a:t>GPGPU Processing in CUDA Architecture and Square Matrix Multiplication Using CUDA</a:t>
            </a:r>
            <a:endParaRPr b="1" i="1" dirty="0">
              <a:latin typeface="Arial Narrow" panose="020B0606020202030204" pitchFamily="34" charset="0"/>
            </a:endParaRPr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"/>
          </p:nvPr>
        </p:nvSpPr>
        <p:spPr>
          <a:xfrm>
            <a:off x="274290" y="3703663"/>
            <a:ext cx="5352300" cy="8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MY" sz="2000" i="1" dirty="0"/>
              <a:t>S2 2023 FIT3143 Assignment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MY" sz="2000" i="1" dirty="0"/>
              <a:t>Research in Parallel and Distributed Computing</a:t>
            </a:r>
            <a:endParaRPr sz="2000" i="1" dirty="0"/>
          </a:p>
        </p:txBody>
      </p:sp>
      <p:sp>
        <p:nvSpPr>
          <p:cNvPr id="4" name="Google Shape;53;p12">
            <a:extLst>
              <a:ext uri="{FF2B5EF4-FFF2-40B4-BE49-F238E27FC236}">
                <a16:creationId xmlns:a16="http://schemas.microsoft.com/office/drawing/2014/main" id="{E1EC495B-585B-45E0-9767-4FAA9DF1467F}"/>
              </a:ext>
            </a:extLst>
          </p:cNvPr>
          <p:cNvSpPr txBox="1">
            <a:spLocks/>
          </p:cNvSpPr>
          <p:nvPr/>
        </p:nvSpPr>
        <p:spPr>
          <a:xfrm>
            <a:off x="274290" y="6060524"/>
            <a:ext cx="5352300" cy="58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  <a:buSzPts val="2000"/>
            </a:pPr>
            <a:r>
              <a:rPr lang="en-US" sz="1200" i="1" dirty="0"/>
              <a:t>Presented by:</a:t>
            </a:r>
          </a:p>
          <a:p>
            <a:pPr>
              <a:spcBef>
                <a:spcPts val="0"/>
              </a:spcBef>
              <a:buSzPts val="2000"/>
            </a:pPr>
            <a:r>
              <a:rPr lang="en-US" sz="1200" i="1" dirty="0"/>
              <a:t>Diong Chen Xi 32722656</a:t>
            </a:r>
          </a:p>
          <a:p>
            <a:pPr>
              <a:spcBef>
                <a:spcPts val="0"/>
              </a:spcBef>
              <a:buSzPts val="2000"/>
            </a:pPr>
            <a:r>
              <a:rPr lang="en-US" sz="1200" i="1" dirty="0"/>
              <a:t>16 October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ctrTitle"/>
          </p:nvPr>
        </p:nvSpPr>
        <p:spPr>
          <a:xfrm>
            <a:off x="246009" y="2694000"/>
            <a:ext cx="53523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Narrow"/>
              <a:buNone/>
            </a:pPr>
            <a:r>
              <a:rPr lang="en-MY" b="1" i="1" dirty="0">
                <a:latin typeface="Arial Narrow" panose="020B0606020202030204" pitchFamily="34" charset="0"/>
              </a:rPr>
              <a:t>Methodology</a:t>
            </a:r>
            <a:endParaRPr b="1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54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F6386-EA1E-4E88-B2A1-DAE39800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20" y="106918"/>
            <a:ext cx="8229600" cy="510900"/>
          </a:xfrm>
        </p:spPr>
        <p:txBody>
          <a:bodyPr/>
          <a:lstStyle/>
          <a:p>
            <a:r>
              <a:rPr lang="en-MY" b="1" dirty="0"/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81DBE-B259-45A6-89B9-3C12C4C5304E}"/>
              </a:ext>
            </a:extLst>
          </p:cNvPr>
          <p:cNvSpPr txBox="1"/>
          <p:nvPr/>
        </p:nvSpPr>
        <p:spPr>
          <a:xfrm>
            <a:off x="-1202122" y="5264529"/>
            <a:ext cx="7740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dirty="0"/>
              <a:t>Figure 2 : Architecture of a Tesla T4 Card on Google </a:t>
            </a:r>
            <a:r>
              <a:rPr lang="en-MY" sz="1200" dirty="0" err="1"/>
              <a:t>Colab</a:t>
            </a:r>
            <a:endParaRPr lang="en-MY" sz="1200" dirty="0"/>
          </a:p>
          <a:p>
            <a:pPr algn="ctr"/>
            <a:r>
              <a:rPr lang="en-MY" sz="1200" dirty="0"/>
              <a:t>Retrieved from </a:t>
            </a:r>
            <a:r>
              <a:rPr lang="en-MY" sz="1200" dirty="0" err="1">
                <a:hlinkClick r:id="rId3"/>
              </a:rPr>
              <a:t>arch.ipynb</a:t>
            </a:r>
            <a:r>
              <a:rPr lang="en-MY" sz="1200" dirty="0">
                <a:hlinkClick r:id="rId3"/>
              </a:rPr>
              <a:t> - </a:t>
            </a:r>
            <a:r>
              <a:rPr lang="en-MY" sz="1200" dirty="0" err="1">
                <a:hlinkClick r:id="rId3"/>
              </a:rPr>
              <a:t>Colaboratory</a:t>
            </a:r>
            <a:r>
              <a:rPr lang="en-MY" sz="1200" dirty="0">
                <a:hlinkClick r:id="rId3"/>
              </a:rPr>
              <a:t> (google.com)</a:t>
            </a:r>
            <a:endParaRPr lang="en-MY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CE2458-DE17-40D1-8E54-4B67EF75B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28" y="3891710"/>
            <a:ext cx="3373858" cy="131791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6837E9-5678-4DED-9B6C-A8E87244020F}"/>
              </a:ext>
            </a:extLst>
          </p:cNvPr>
          <p:cNvCxnSpPr>
            <a:cxnSpLocks/>
          </p:cNvCxnSpPr>
          <p:nvPr/>
        </p:nvCxnSpPr>
        <p:spPr>
          <a:xfrm flipV="1">
            <a:off x="1036948" y="3429001"/>
            <a:ext cx="584462" cy="5773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6E2D656-DE8A-4C7F-9237-E7884084A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28" y="889499"/>
            <a:ext cx="4919853" cy="241704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08E2EC-0D88-415B-A6EE-334F291B1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5696" y="2791886"/>
            <a:ext cx="2129975" cy="17146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D2BA72-F23F-4F62-AACD-EA525EEFABF7}"/>
              </a:ext>
            </a:extLst>
          </p:cNvPr>
          <p:cNvSpPr txBox="1"/>
          <p:nvPr/>
        </p:nvSpPr>
        <p:spPr>
          <a:xfrm>
            <a:off x="6805697" y="4568374"/>
            <a:ext cx="212997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Total Cores: 8</a:t>
            </a:r>
          </a:p>
          <a:p>
            <a:pPr algn="ctr"/>
            <a:r>
              <a:rPr lang="en-MY" dirty="0"/>
              <a:t>Total Threads: 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31CA0D-5076-4F61-A883-C7560527485F}"/>
              </a:ext>
            </a:extLst>
          </p:cNvPr>
          <p:cNvSpPr txBox="1"/>
          <p:nvPr/>
        </p:nvSpPr>
        <p:spPr>
          <a:xfrm>
            <a:off x="4901937" y="3649211"/>
            <a:ext cx="17910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6600" dirty="0"/>
              <a:t>V.S.</a:t>
            </a:r>
          </a:p>
        </p:txBody>
      </p:sp>
    </p:spTree>
    <p:extLst>
      <p:ext uri="{BB962C8B-B14F-4D97-AF65-F5344CB8AC3E}">
        <p14:creationId xmlns:p14="http://schemas.microsoft.com/office/powerpoint/2010/main" val="221957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D8274A-0CA0-42B7-A394-24D773DA2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120" y="2140959"/>
            <a:ext cx="3533603" cy="32871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F6386-EA1E-4E88-B2A1-DAE39800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20" y="106918"/>
            <a:ext cx="8229600" cy="510900"/>
          </a:xfrm>
        </p:spPr>
        <p:txBody>
          <a:bodyPr/>
          <a:lstStyle/>
          <a:p>
            <a:r>
              <a:rPr lang="en-MY" b="1" dirty="0"/>
              <a:t>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765BD-3475-407B-BDCE-DA0B361F0C3C}"/>
              </a:ext>
            </a:extLst>
          </p:cNvPr>
          <p:cNvSpPr txBox="1"/>
          <p:nvPr/>
        </p:nvSpPr>
        <p:spPr>
          <a:xfrm>
            <a:off x="272320" y="989815"/>
            <a:ext cx="8032694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000" dirty="0"/>
              <a:t>Tile-based Square Matrix Multiplication using CUDA (</a:t>
            </a:r>
            <a:r>
              <a:rPr lang="en-MY" sz="2000" dirty="0" err="1"/>
              <a:t>Jimale</a:t>
            </a:r>
            <a:r>
              <a:rPr lang="en-MY" sz="2000" dirty="0"/>
              <a:t>, </a:t>
            </a:r>
            <a:r>
              <a:rPr lang="en-MY" sz="2000" dirty="0" err="1"/>
              <a:t>Ridzuan</a:t>
            </a:r>
            <a:r>
              <a:rPr lang="en-MY" sz="2000" dirty="0"/>
              <a:t>, &amp; </a:t>
            </a:r>
            <a:r>
              <a:rPr lang="en-MY" sz="2000" dirty="0" err="1"/>
              <a:t>Zainon</a:t>
            </a:r>
            <a:r>
              <a:rPr lang="en-MY" sz="2000" dirty="0"/>
              <a:t>, 2019)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D7D4D-F19B-4603-9FC6-B4B9F151B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63" y="2140959"/>
            <a:ext cx="3533603" cy="33159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45F7AC-70D0-4D3C-84AB-487B59F1F764}"/>
              </a:ext>
            </a:extLst>
          </p:cNvPr>
          <p:cNvSpPr/>
          <p:nvPr/>
        </p:nvSpPr>
        <p:spPr>
          <a:xfrm>
            <a:off x="6310644" y="3855297"/>
            <a:ext cx="452486" cy="47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40BCF-08C6-4DCA-84FA-FFBBA746A56C}"/>
              </a:ext>
            </a:extLst>
          </p:cNvPr>
          <p:cNvSpPr/>
          <p:nvPr/>
        </p:nvSpPr>
        <p:spPr>
          <a:xfrm>
            <a:off x="6207734" y="3784537"/>
            <a:ext cx="875907" cy="872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F59BD1-848F-4919-9D07-A320A7EBE8C4}"/>
              </a:ext>
            </a:extLst>
          </p:cNvPr>
          <p:cNvSpPr/>
          <p:nvPr/>
        </p:nvSpPr>
        <p:spPr>
          <a:xfrm>
            <a:off x="6131534" y="3704469"/>
            <a:ext cx="1706252" cy="164969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AE2333-4E11-484F-AAD7-36A75D912D78}"/>
              </a:ext>
            </a:extLst>
          </p:cNvPr>
          <p:cNvCxnSpPr>
            <a:cxnSpLocks/>
          </p:cNvCxnSpPr>
          <p:nvPr/>
        </p:nvCxnSpPr>
        <p:spPr>
          <a:xfrm flipH="1" flipV="1">
            <a:off x="6395486" y="5428115"/>
            <a:ext cx="527900" cy="27699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2CEDAA-4A56-495F-9B46-F41D72E0DE34}"/>
              </a:ext>
            </a:extLst>
          </p:cNvPr>
          <p:cNvCxnSpPr>
            <a:cxnSpLocks/>
          </p:cNvCxnSpPr>
          <p:nvPr/>
        </p:nvCxnSpPr>
        <p:spPr>
          <a:xfrm>
            <a:off x="5398149" y="2856056"/>
            <a:ext cx="1138738" cy="1251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1FDE33-A9F5-41E9-A8D4-F2877819D8E5}"/>
              </a:ext>
            </a:extLst>
          </p:cNvPr>
          <p:cNvCxnSpPr>
            <a:cxnSpLocks/>
          </p:cNvCxnSpPr>
          <p:nvPr/>
        </p:nvCxnSpPr>
        <p:spPr>
          <a:xfrm flipH="1">
            <a:off x="6984660" y="3228415"/>
            <a:ext cx="929326" cy="6268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CAA8B9-A223-4799-8347-73A05E24493C}"/>
              </a:ext>
            </a:extLst>
          </p:cNvPr>
          <p:cNvSpPr txBox="1"/>
          <p:nvPr/>
        </p:nvSpPr>
        <p:spPr>
          <a:xfrm>
            <a:off x="4792783" y="2548279"/>
            <a:ext cx="79762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Thread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BA8BAF-5E67-42C7-AEED-0DFC5E476E3B}"/>
              </a:ext>
            </a:extLst>
          </p:cNvPr>
          <p:cNvSpPr txBox="1"/>
          <p:nvPr/>
        </p:nvSpPr>
        <p:spPr>
          <a:xfrm>
            <a:off x="7861281" y="2906998"/>
            <a:ext cx="797622" cy="3077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Block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A75282-8EBA-45AC-9D45-3DF644413B8E}"/>
              </a:ext>
            </a:extLst>
          </p:cNvPr>
          <p:cNvSpPr txBox="1"/>
          <p:nvPr/>
        </p:nvSpPr>
        <p:spPr>
          <a:xfrm>
            <a:off x="6928483" y="5534422"/>
            <a:ext cx="797622" cy="307777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Grid</a:t>
            </a:r>
          </a:p>
        </p:txBody>
      </p:sp>
    </p:spTree>
    <p:extLst>
      <p:ext uri="{BB962C8B-B14F-4D97-AF65-F5344CB8AC3E}">
        <p14:creationId xmlns:p14="http://schemas.microsoft.com/office/powerpoint/2010/main" val="68109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F6386-EA1E-4E88-B2A1-DAE39800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20" y="106918"/>
            <a:ext cx="8229600" cy="510900"/>
          </a:xfrm>
        </p:spPr>
        <p:txBody>
          <a:bodyPr/>
          <a:lstStyle/>
          <a:p>
            <a:r>
              <a:rPr lang="en-MY" b="1" dirty="0"/>
              <a:t>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1421B-82E9-4874-AC03-840C6EB71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67" y="1046157"/>
            <a:ext cx="7097829" cy="476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2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F6386-EA1E-4E88-B2A1-DAE39800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20" y="106918"/>
            <a:ext cx="8229600" cy="510900"/>
          </a:xfrm>
        </p:spPr>
        <p:txBody>
          <a:bodyPr/>
          <a:lstStyle/>
          <a:p>
            <a:r>
              <a:rPr lang="en-MY" b="1" dirty="0"/>
              <a:t>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8CB8F-69BB-40A3-8344-13E05D50B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86" y="1072258"/>
            <a:ext cx="7019867" cy="47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00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F6386-EA1E-4E88-B2A1-DAE39800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20" y="106918"/>
            <a:ext cx="8229600" cy="510900"/>
          </a:xfrm>
        </p:spPr>
        <p:txBody>
          <a:bodyPr/>
          <a:lstStyle/>
          <a:p>
            <a:r>
              <a:rPr lang="en-MY" b="1" dirty="0"/>
              <a:t>Methodology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32F284-BF0C-4AA1-8D22-A1022F764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957" y="1051928"/>
            <a:ext cx="7028923" cy="475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2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F6386-EA1E-4E88-B2A1-DAE39800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20" y="106918"/>
            <a:ext cx="8229600" cy="510900"/>
          </a:xfrm>
        </p:spPr>
        <p:txBody>
          <a:bodyPr/>
          <a:lstStyle/>
          <a:p>
            <a:r>
              <a:rPr lang="en-MY" b="1" dirty="0"/>
              <a:t>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80959-0E66-434C-9CB0-5FF047D35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94" y="1100472"/>
            <a:ext cx="6650812" cy="465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61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F6386-EA1E-4E88-B2A1-DAE39800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20" y="106918"/>
            <a:ext cx="8229600" cy="510900"/>
          </a:xfrm>
        </p:spPr>
        <p:txBody>
          <a:bodyPr/>
          <a:lstStyle/>
          <a:p>
            <a:r>
              <a:rPr lang="en-MY" b="1" dirty="0"/>
              <a:t>Methodology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CB4078-1AB8-45B9-B73D-8A38F43A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35" y="985198"/>
            <a:ext cx="6845729" cy="488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6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F6386-EA1E-4E88-B2A1-DAE39800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20" y="106918"/>
            <a:ext cx="8229600" cy="510900"/>
          </a:xfrm>
        </p:spPr>
        <p:txBody>
          <a:bodyPr/>
          <a:lstStyle/>
          <a:p>
            <a:r>
              <a:rPr lang="en-MY" b="1" dirty="0"/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25884-FA95-480A-B531-2228A2576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49" y="1003880"/>
            <a:ext cx="6968674" cy="485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4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ctrTitle"/>
          </p:nvPr>
        </p:nvSpPr>
        <p:spPr>
          <a:xfrm>
            <a:off x="246009" y="2694000"/>
            <a:ext cx="53523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Narrow"/>
              <a:buNone/>
            </a:pPr>
            <a:r>
              <a:rPr lang="en-MY" b="1" i="1" dirty="0">
                <a:latin typeface="Arial Narrow" panose="020B0606020202030204" pitchFamily="34" charset="0"/>
              </a:rPr>
              <a:t>Proof of Concept Demonstration</a:t>
            </a:r>
            <a:endParaRPr b="1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81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F6386-EA1E-4E88-B2A1-DAE39800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20" y="106918"/>
            <a:ext cx="8229600" cy="510900"/>
          </a:xfrm>
        </p:spPr>
        <p:txBody>
          <a:bodyPr/>
          <a:lstStyle/>
          <a:p>
            <a:r>
              <a:rPr lang="en-MY" b="1" dirty="0"/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83716-784B-4A1D-91F2-2E50ECADDDD7}"/>
              </a:ext>
            </a:extLst>
          </p:cNvPr>
          <p:cNvSpPr txBox="1"/>
          <p:nvPr/>
        </p:nvSpPr>
        <p:spPr>
          <a:xfrm>
            <a:off x="272320" y="989815"/>
            <a:ext cx="8032694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000" dirty="0"/>
              <a:t>Introduction and 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000" dirty="0"/>
              <a:t>Problem Statement and Hypothesis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000" dirty="0"/>
              <a:t>Related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000" dirty="0"/>
              <a:t>Methodology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000" dirty="0"/>
              <a:t>Proof of Concept Demonstration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000" dirty="0"/>
              <a:t>Analysis of 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000" dirty="0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F6386-EA1E-4E88-B2A1-DAE39800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20" y="106918"/>
            <a:ext cx="8229600" cy="510900"/>
          </a:xfrm>
        </p:spPr>
        <p:txBody>
          <a:bodyPr/>
          <a:lstStyle/>
          <a:p>
            <a:r>
              <a:rPr lang="en-MY" b="1" dirty="0"/>
              <a:t>Proof of Concept Demonstration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E7C3B-858F-47B4-B8D6-CE67EEA4C71E}"/>
              </a:ext>
            </a:extLst>
          </p:cNvPr>
          <p:cNvSpPr txBox="1"/>
          <p:nvPr/>
        </p:nvSpPr>
        <p:spPr>
          <a:xfrm>
            <a:off x="577149" y="3315763"/>
            <a:ext cx="504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/>
              <a:t>On CPU (Using OpenMP)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BFE002-B009-44F2-955F-E8E2C69A7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49" y="3654317"/>
            <a:ext cx="7519898" cy="21901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4D1033-283B-4257-88A9-D498D9C9E305}"/>
              </a:ext>
            </a:extLst>
          </p:cNvPr>
          <p:cNvSpPr txBox="1"/>
          <p:nvPr/>
        </p:nvSpPr>
        <p:spPr>
          <a:xfrm>
            <a:off x="577149" y="900332"/>
            <a:ext cx="504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/>
              <a:t>On CPU (Serial)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ED5CA1-4DE5-4627-924F-292684722A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00"/>
          <a:stretch/>
        </p:blipFill>
        <p:spPr>
          <a:xfrm>
            <a:off x="577149" y="1238886"/>
            <a:ext cx="7519898" cy="19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85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68DCE3-DEB2-42DB-B51B-8213632D4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64" y="4555049"/>
            <a:ext cx="7703718" cy="7098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F6386-EA1E-4E88-B2A1-DAE39800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20" y="106918"/>
            <a:ext cx="8229600" cy="510900"/>
          </a:xfrm>
        </p:spPr>
        <p:txBody>
          <a:bodyPr/>
          <a:lstStyle/>
          <a:p>
            <a:r>
              <a:rPr lang="en-MY" b="1" dirty="0"/>
              <a:t>Proof of Concept Demonstration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15B38-C7EC-4BA5-BC41-0BB681C33952}"/>
              </a:ext>
            </a:extLst>
          </p:cNvPr>
          <p:cNvSpPr txBox="1"/>
          <p:nvPr/>
        </p:nvSpPr>
        <p:spPr>
          <a:xfrm>
            <a:off x="2444278" y="5561145"/>
            <a:ext cx="1634090" cy="307777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/>
              <a:t>Number of Blocks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E8C04-5110-4D55-A74A-60B354E9D295}"/>
              </a:ext>
            </a:extLst>
          </p:cNvPr>
          <p:cNvSpPr txBox="1"/>
          <p:nvPr/>
        </p:nvSpPr>
        <p:spPr>
          <a:xfrm>
            <a:off x="4952246" y="5610886"/>
            <a:ext cx="2542152" cy="307777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/>
              <a:t>Number of Threads per Block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01F382-693D-4C9E-AA2E-9619ABBAAEF4}"/>
              </a:ext>
            </a:extLst>
          </p:cNvPr>
          <p:cNvCxnSpPr>
            <a:cxnSpLocks/>
          </p:cNvCxnSpPr>
          <p:nvPr/>
        </p:nvCxnSpPr>
        <p:spPr>
          <a:xfrm flipV="1">
            <a:off x="3548840" y="5153408"/>
            <a:ext cx="791851" cy="407737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1F4BDA-0C6D-45A4-9701-A55C9152399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5609037" y="5135981"/>
            <a:ext cx="614285" cy="474905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15625A-7385-4950-BBD0-236A1C8CBC24}"/>
              </a:ext>
            </a:extLst>
          </p:cNvPr>
          <p:cNvCxnSpPr>
            <a:cxnSpLocks/>
          </p:cNvCxnSpPr>
          <p:nvPr/>
        </p:nvCxnSpPr>
        <p:spPr>
          <a:xfrm>
            <a:off x="470282" y="4423198"/>
            <a:ext cx="695699" cy="54552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89B911A-94A2-4309-93E9-62149F60F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82" y="1327632"/>
            <a:ext cx="7188423" cy="309853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3E429B1-BA50-4741-80B9-8C04F6BB7065}"/>
              </a:ext>
            </a:extLst>
          </p:cNvPr>
          <p:cNvSpPr txBox="1"/>
          <p:nvPr/>
        </p:nvSpPr>
        <p:spPr>
          <a:xfrm>
            <a:off x="470282" y="989078"/>
            <a:ext cx="504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/>
              <a:t>On GPU (Using CUDA)</a:t>
            </a:r>
          </a:p>
        </p:txBody>
      </p:sp>
    </p:spTree>
    <p:extLst>
      <p:ext uri="{BB962C8B-B14F-4D97-AF65-F5344CB8AC3E}">
        <p14:creationId xmlns:p14="http://schemas.microsoft.com/office/powerpoint/2010/main" val="2941393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ctrTitle"/>
          </p:nvPr>
        </p:nvSpPr>
        <p:spPr>
          <a:xfrm>
            <a:off x="246009" y="2694000"/>
            <a:ext cx="53523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Narrow"/>
              <a:buNone/>
            </a:pPr>
            <a:r>
              <a:rPr lang="en-MY" b="1" i="1" dirty="0">
                <a:latin typeface="Arial Narrow" panose="020B0606020202030204" pitchFamily="34" charset="0"/>
              </a:rPr>
              <a:t>Analysis of Results</a:t>
            </a:r>
            <a:endParaRPr b="1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9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F6386-EA1E-4E88-B2A1-DAE39800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20" y="106918"/>
            <a:ext cx="8229600" cy="510900"/>
          </a:xfrm>
        </p:spPr>
        <p:txBody>
          <a:bodyPr/>
          <a:lstStyle/>
          <a:p>
            <a:r>
              <a:rPr lang="en-MY" b="1" dirty="0"/>
              <a:t>Analysis of Results</a:t>
            </a:r>
            <a:endParaRPr lang="en-MY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A972AAB0-3428-4D9B-8261-98C8FFCBA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66" y="882939"/>
            <a:ext cx="8390913" cy="33316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342900" lvl="0" indent="-342900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MY" sz="2000" dirty="0">
                <a:solidFill>
                  <a:srgbClr val="000000"/>
                </a:solidFill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Computational Time Comparison</a:t>
            </a:r>
          </a:p>
          <a:p>
            <a:pPr marL="342900" lvl="0" indent="-342900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endParaRPr lang="en-MY" sz="2000" dirty="0"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endParaRPr lang="en-MY" sz="2000" dirty="0">
              <a:solidFill>
                <a:srgbClr val="000000"/>
              </a:solidFill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endParaRPr lang="en-MY" sz="2000" dirty="0"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endParaRPr lang="en-MY" sz="2000" dirty="0">
              <a:solidFill>
                <a:srgbClr val="000000"/>
              </a:solidFill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endParaRPr lang="en-MY" sz="2000" dirty="0"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endParaRPr lang="en-MY" sz="2000" dirty="0">
              <a:solidFill>
                <a:srgbClr val="000000"/>
              </a:solidFill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endParaRPr lang="en-MY" sz="2000" dirty="0"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endParaRPr lang="en-MY" sz="2000" dirty="0"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MY" sz="2000" dirty="0">
                <a:solidFill>
                  <a:srgbClr val="000000"/>
                </a:solidFill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Speedup with Increasing Input Size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91F351-8D85-44D2-A37A-3F091FC03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7" y="1242379"/>
            <a:ext cx="8917757" cy="22584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277156-8E0D-4D08-91F3-FB94D0710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7" y="4263295"/>
            <a:ext cx="8917757" cy="1277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138FD5-BBFC-48BF-9D66-9F33BF2A298D}"/>
              </a:ext>
            </a:extLst>
          </p:cNvPr>
          <p:cNvSpPr txBox="1"/>
          <p:nvPr/>
        </p:nvSpPr>
        <p:spPr>
          <a:xfrm>
            <a:off x="272320" y="3429000"/>
            <a:ext cx="8372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dirty="0"/>
              <a:t>Table 2 : Runtime to Compute Product Matrix (</a:t>
            </a:r>
            <a:r>
              <a:rPr lang="en-MY" sz="1200" dirty="0" err="1"/>
              <a:t>Ghorpade</a:t>
            </a:r>
            <a:r>
              <a:rPr lang="en-MY" sz="1200" dirty="0"/>
              <a:t> et al., 2012)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71F24-0744-45F9-B73D-A2C28B721453}"/>
              </a:ext>
            </a:extLst>
          </p:cNvPr>
          <p:cNvSpPr txBox="1"/>
          <p:nvPr/>
        </p:nvSpPr>
        <p:spPr>
          <a:xfrm>
            <a:off x="367115" y="5484705"/>
            <a:ext cx="8372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dirty="0"/>
              <a:t>Table 3 : Speedup (</a:t>
            </a:r>
            <a:r>
              <a:rPr lang="en-MY" sz="1200" dirty="0" err="1"/>
              <a:t>Ghorpade</a:t>
            </a:r>
            <a:r>
              <a:rPr lang="en-MY" sz="1200" dirty="0"/>
              <a:t> et al., 2012)</a:t>
            </a:r>
          </a:p>
        </p:txBody>
      </p:sp>
    </p:spTree>
    <p:extLst>
      <p:ext uri="{BB962C8B-B14F-4D97-AF65-F5344CB8AC3E}">
        <p14:creationId xmlns:p14="http://schemas.microsoft.com/office/powerpoint/2010/main" val="3690477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ctrTitle"/>
          </p:nvPr>
        </p:nvSpPr>
        <p:spPr>
          <a:xfrm>
            <a:off x="246009" y="2694000"/>
            <a:ext cx="53523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Narrow"/>
              <a:buNone/>
            </a:pPr>
            <a:r>
              <a:rPr lang="en-MY" b="1" i="1" dirty="0">
                <a:latin typeface="Arial Narrow" panose="020B0606020202030204" pitchFamily="34" charset="0"/>
              </a:rPr>
              <a:t>Conclusion</a:t>
            </a:r>
            <a:endParaRPr b="1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583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F6386-EA1E-4E88-B2A1-DAE39800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20" y="106918"/>
            <a:ext cx="8229600" cy="510900"/>
          </a:xfrm>
        </p:spPr>
        <p:txBody>
          <a:bodyPr/>
          <a:lstStyle/>
          <a:p>
            <a:r>
              <a:rPr lang="en-MY" b="1" dirty="0"/>
              <a:t>Conclusion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507BA13-C182-4A17-A06A-484887F3B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20" y="961367"/>
            <a:ext cx="8306072" cy="49435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MY" sz="20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GPUs are faster than CPUs on computing matrix </a:t>
            </a:r>
            <a:r>
              <a:rPr lang="en-MY" sz="20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MY" sz="20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ultiplication for large input sizes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endParaRPr lang="en-MY" sz="20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MY" sz="20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GPUs are getting popular in the scientific computing community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en-MY" sz="20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High processing capability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en-MY" sz="20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Ease of availability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en-MY" sz="20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Support offered for programming (e.g. CUDA)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685800" algn="l"/>
              </a:tabLst>
            </a:pPr>
            <a:endParaRPr lang="en-MY" sz="20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MY" sz="20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CUDA solves the problem of creating threads by hand and planning access to shared resources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endParaRPr lang="en-MY" sz="20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MY" sz="20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Solution is (currently) limited to NVIDIA GPUs</a:t>
            </a:r>
          </a:p>
        </p:txBody>
      </p:sp>
    </p:spTree>
    <p:extLst>
      <p:ext uri="{BB962C8B-B14F-4D97-AF65-F5344CB8AC3E}">
        <p14:creationId xmlns:p14="http://schemas.microsoft.com/office/powerpoint/2010/main" val="1404828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ctrTitle"/>
          </p:nvPr>
        </p:nvSpPr>
        <p:spPr>
          <a:xfrm>
            <a:off x="246009" y="2694000"/>
            <a:ext cx="53523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Narrow"/>
              <a:buNone/>
            </a:pPr>
            <a:r>
              <a:rPr lang="en-US" sz="6000" b="1" i="1" dirty="0">
                <a:latin typeface="Arial Narrow" panose="020B0606020202030204" pitchFamily="34" charset="0"/>
              </a:rPr>
              <a:t>Thank you!</a:t>
            </a:r>
            <a:endParaRPr sz="6000" b="1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22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F6386-EA1E-4E88-B2A1-DAE39800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20" y="106918"/>
            <a:ext cx="8229600" cy="510900"/>
          </a:xfrm>
        </p:spPr>
        <p:txBody>
          <a:bodyPr/>
          <a:lstStyle/>
          <a:p>
            <a:r>
              <a:rPr lang="en-MY" b="1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10460-52D2-4D98-A6F1-36386AA417D3}"/>
              </a:ext>
            </a:extLst>
          </p:cNvPr>
          <p:cNvSpPr txBox="1"/>
          <p:nvPr/>
        </p:nvSpPr>
        <p:spPr>
          <a:xfrm>
            <a:off x="272320" y="942680"/>
            <a:ext cx="80326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Caulfield, B. (2009) “What’s the Difference between a CPU and a GPU?” NVIDIA Blog. Retrieved from </a:t>
            </a:r>
            <a:r>
              <a:rPr lang="en-US" dirty="0">
                <a:hlinkClick r:id="rId3"/>
              </a:rPr>
              <a:t>CPU vs GPU? What’s the Difference? Which Is Better? | NVIDIA Blog</a:t>
            </a:r>
            <a:endParaRPr lang="en-US" dirty="0"/>
          </a:p>
          <a:p>
            <a:endParaRPr lang="en-US" dirty="0"/>
          </a:p>
          <a:p>
            <a:r>
              <a:rPr lang="en-MY" dirty="0" err="1"/>
              <a:t>Ghorpade</a:t>
            </a:r>
            <a:r>
              <a:rPr lang="en-MY" dirty="0"/>
              <a:t>, J., </a:t>
            </a:r>
            <a:r>
              <a:rPr lang="en-MY" dirty="0" err="1"/>
              <a:t>Parande</a:t>
            </a:r>
            <a:r>
              <a:rPr lang="en-MY" dirty="0"/>
              <a:t>, J., Kulkarni, M., &amp; </a:t>
            </a:r>
            <a:r>
              <a:rPr lang="en-MY" dirty="0" err="1"/>
              <a:t>Bawaskar</a:t>
            </a:r>
            <a:r>
              <a:rPr lang="en-MY" dirty="0"/>
              <a:t>, A. (2012). GPGPU processing in CUDA architecture. </a:t>
            </a:r>
            <a:r>
              <a:rPr lang="en-MY" i="1" dirty="0" err="1"/>
              <a:t>arXiv</a:t>
            </a:r>
            <a:r>
              <a:rPr lang="en-MY" i="1" dirty="0"/>
              <a:t> preprint arXiv:1202.4347</a:t>
            </a:r>
            <a:r>
              <a:rPr lang="en-MY" dirty="0"/>
              <a:t>. Retrieved from </a:t>
            </a:r>
            <a:r>
              <a:rPr lang="en-MY" dirty="0">
                <a:hlinkClick r:id="rId4"/>
              </a:rPr>
              <a:t>Microsoft Word - 9.docx (arxiv.org)</a:t>
            </a:r>
            <a:r>
              <a:rPr lang="en-MY" dirty="0"/>
              <a:t> </a:t>
            </a:r>
          </a:p>
          <a:p>
            <a:endParaRPr lang="en-US" dirty="0"/>
          </a:p>
          <a:p>
            <a:r>
              <a:rPr lang="en-MY" dirty="0"/>
              <a:t>D. De </a:t>
            </a:r>
            <a:r>
              <a:rPr lang="en-MY" dirty="0" err="1"/>
              <a:t>Donno</a:t>
            </a:r>
            <a:r>
              <a:rPr lang="en-MY" dirty="0"/>
              <a:t>, A. Esposito, L. </a:t>
            </a:r>
            <a:r>
              <a:rPr lang="en-MY" dirty="0" err="1"/>
              <a:t>Tarricone</a:t>
            </a:r>
            <a:r>
              <a:rPr lang="en-MY" dirty="0"/>
              <a:t> and L. </a:t>
            </a:r>
            <a:r>
              <a:rPr lang="en-MY" dirty="0" err="1"/>
              <a:t>Catarinucci</a:t>
            </a:r>
            <a:r>
              <a:rPr lang="en-MY" dirty="0"/>
              <a:t>, "Introduction to GPU Computing and CUDA Programming: A Case Study on FDTD [EM Programmer's Notebook]," in IEEE Antennas and Propagation Magazine, vol. 52, no. 3, pp. 116-122, June 2010, </a:t>
            </a:r>
            <a:r>
              <a:rPr lang="en-MY" dirty="0" err="1"/>
              <a:t>doi</a:t>
            </a:r>
            <a:r>
              <a:rPr lang="en-MY" dirty="0"/>
              <a:t>: </a:t>
            </a:r>
            <a:r>
              <a:rPr lang="en-MY" dirty="0">
                <a:hlinkClick r:id="rId5"/>
              </a:rPr>
              <a:t>10.1109/MAP.2010.5586593.</a:t>
            </a:r>
            <a:endParaRPr lang="en-MY" dirty="0"/>
          </a:p>
          <a:p>
            <a:endParaRPr lang="en-MY" dirty="0"/>
          </a:p>
          <a:p>
            <a:r>
              <a:rPr lang="en-MY" dirty="0"/>
              <a:t>M. </a:t>
            </a:r>
            <a:r>
              <a:rPr lang="en-MY" dirty="0" err="1"/>
              <a:t>Cádenas</a:t>
            </a:r>
            <a:r>
              <a:rPr lang="en-MY" dirty="0"/>
              <a:t>-Montes, M. A. Vega-Rodríguez, J. J. Rodríguez-Vázquez and A. Gómez-Iglesias, "Accelerating Particle Swarm Algorithm with GPGPU," 2011 19th International </a:t>
            </a:r>
            <a:r>
              <a:rPr lang="en-MY" dirty="0" err="1"/>
              <a:t>Euromicro</a:t>
            </a:r>
            <a:r>
              <a:rPr lang="en-MY" dirty="0"/>
              <a:t> Conference on Parallel, Distributed and Network-Based Processing, </a:t>
            </a:r>
            <a:r>
              <a:rPr lang="en-MY" dirty="0" err="1"/>
              <a:t>Ayia</a:t>
            </a:r>
            <a:r>
              <a:rPr lang="en-MY" dirty="0"/>
              <a:t> Napa, Cyprus, 2011, pp. 560-564, </a:t>
            </a:r>
            <a:r>
              <a:rPr lang="en-MY" dirty="0" err="1"/>
              <a:t>doi</a:t>
            </a:r>
            <a:r>
              <a:rPr lang="en-MY" dirty="0"/>
              <a:t>: </a:t>
            </a:r>
            <a:r>
              <a:rPr lang="en-MY" dirty="0">
                <a:hlinkClick r:id="rId6"/>
              </a:rPr>
              <a:t>10.1109/PDP.2011.33</a:t>
            </a:r>
            <a:r>
              <a:rPr lang="en-MY" dirty="0"/>
              <a:t>.</a:t>
            </a:r>
          </a:p>
          <a:p>
            <a:endParaRPr lang="en-US" dirty="0"/>
          </a:p>
          <a:p>
            <a:r>
              <a:rPr lang="en-MY" dirty="0" err="1"/>
              <a:t>Murni</a:t>
            </a:r>
            <a:r>
              <a:rPr lang="en-MY" dirty="0"/>
              <a:t>, M., </a:t>
            </a:r>
            <a:r>
              <a:rPr lang="en-MY" dirty="0" err="1"/>
              <a:t>Bustamam</a:t>
            </a:r>
            <a:r>
              <a:rPr lang="en-MY" dirty="0"/>
              <a:t>, A., </a:t>
            </a:r>
            <a:r>
              <a:rPr lang="en-MY" dirty="0" err="1"/>
              <a:t>Ernastuti</a:t>
            </a:r>
            <a:r>
              <a:rPr lang="en-MY" dirty="0"/>
              <a:t>, E., </a:t>
            </a:r>
            <a:r>
              <a:rPr lang="en-MY" dirty="0" err="1"/>
              <a:t>Handhika</a:t>
            </a:r>
            <a:r>
              <a:rPr lang="en-MY" dirty="0"/>
              <a:t>, T., &amp; </a:t>
            </a:r>
            <a:r>
              <a:rPr lang="en-MY" dirty="0" err="1"/>
              <a:t>Kerami</a:t>
            </a:r>
            <a:r>
              <a:rPr lang="en-MY" dirty="0"/>
              <a:t>, D. (2017). Hypergraph partitioning implementation for parallelizing matrix-vector multiplication using CUDA GPU-based parallel computing. In </a:t>
            </a:r>
            <a:r>
              <a:rPr lang="en-MY" i="1" dirty="0"/>
              <a:t>AIP Conference Proceedings</a:t>
            </a:r>
            <a:r>
              <a:rPr lang="en-MY" dirty="0"/>
              <a:t> (Vol. 1862, No. 1). AIP Publishing. Retrieved from </a:t>
            </a:r>
            <a:r>
              <a:rPr lang="en-US" dirty="0">
                <a:hlinkClick r:id="rId7"/>
              </a:rPr>
              <a:t>pubs.aip.org/</a:t>
            </a:r>
            <a:r>
              <a:rPr lang="en-US" dirty="0" err="1">
                <a:hlinkClick r:id="rId7"/>
              </a:rPr>
              <a:t>aip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acp</a:t>
            </a:r>
            <a:r>
              <a:rPr lang="en-US" dirty="0">
                <a:hlinkClick r:id="rId7"/>
              </a:rPr>
              <a:t>/article/1862/1/030153/649626/Hypergraph-partitioning-implementation-for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26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F6386-EA1E-4E88-B2A1-DAE39800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20" y="106918"/>
            <a:ext cx="8229600" cy="510900"/>
          </a:xfrm>
        </p:spPr>
        <p:txBody>
          <a:bodyPr/>
          <a:lstStyle/>
          <a:p>
            <a:r>
              <a:rPr lang="en-MY" b="1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10460-52D2-4D98-A6F1-36386AA417D3}"/>
              </a:ext>
            </a:extLst>
          </p:cNvPr>
          <p:cNvSpPr txBox="1"/>
          <p:nvPr/>
        </p:nvSpPr>
        <p:spPr>
          <a:xfrm>
            <a:off x="272320" y="772998"/>
            <a:ext cx="80326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MY" dirty="0" err="1"/>
              <a:t>Nagasaka</a:t>
            </a:r>
            <a:r>
              <a:rPr lang="en-MY" dirty="0"/>
              <a:t>, Y., </a:t>
            </a:r>
            <a:r>
              <a:rPr lang="en-MY" dirty="0" err="1"/>
              <a:t>Nukada</a:t>
            </a:r>
            <a:r>
              <a:rPr lang="en-MY" dirty="0"/>
              <a:t>, A., &amp; Matsuoka, S. (2017, August). High-performance and memory-saving sparse general matrix-matrix multiplication for </a:t>
            </a:r>
            <a:r>
              <a:rPr lang="en-MY" dirty="0" err="1"/>
              <a:t>nvidia</a:t>
            </a:r>
            <a:r>
              <a:rPr lang="en-MY" dirty="0"/>
              <a:t> pascal </a:t>
            </a:r>
            <a:r>
              <a:rPr lang="en-MY" dirty="0" err="1"/>
              <a:t>gpu</a:t>
            </a:r>
            <a:r>
              <a:rPr lang="en-MY" dirty="0"/>
              <a:t>. In </a:t>
            </a:r>
            <a:r>
              <a:rPr lang="en-MY" i="1" dirty="0"/>
              <a:t>2017 46th International Conference on Parallel Processing (ICPP)</a:t>
            </a:r>
            <a:r>
              <a:rPr lang="en-MY" dirty="0"/>
              <a:t> (pp. 101-110). IEEE. Retrieved from </a:t>
            </a:r>
            <a:r>
              <a:rPr lang="en-MY" dirty="0">
                <a:hlinkClick r:id="rId3"/>
              </a:rPr>
              <a:t>High-Performance and Memory-Saving Sparse General Matrix-Matrix Multiplication for NVIDIA Pascal GPU | IEEE Conference Publication | IEEE Xplore</a:t>
            </a:r>
            <a:endParaRPr lang="en-MY" dirty="0"/>
          </a:p>
          <a:p>
            <a:endParaRPr lang="en-US" dirty="0"/>
          </a:p>
          <a:p>
            <a:r>
              <a:rPr lang="en-US" dirty="0"/>
              <a:t>Hochberg, R. (2012). Matrix multiplication with </a:t>
            </a:r>
            <a:r>
              <a:rPr lang="en-US" dirty="0" err="1"/>
              <a:t>cuda</a:t>
            </a:r>
            <a:r>
              <a:rPr lang="en-US" dirty="0"/>
              <a:t>-a basic introduction to the </a:t>
            </a:r>
            <a:r>
              <a:rPr lang="en-US" dirty="0" err="1"/>
              <a:t>cuda</a:t>
            </a:r>
            <a:r>
              <a:rPr lang="en-US" dirty="0"/>
              <a:t> programming model. </a:t>
            </a:r>
            <a:r>
              <a:rPr lang="en-US" i="1" dirty="0"/>
              <a:t>SHODOR technical document</a:t>
            </a:r>
            <a:r>
              <a:rPr lang="en-US" dirty="0"/>
              <a:t>, </a:t>
            </a:r>
            <a:r>
              <a:rPr lang="en-US" i="1" dirty="0"/>
              <a:t>266266</a:t>
            </a:r>
            <a:r>
              <a:rPr lang="en-US" dirty="0"/>
              <a:t>. Retrieved from </a:t>
            </a:r>
            <a:r>
              <a:rPr lang="en-MY" dirty="0">
                <a:hlinkClick r:id="rId4"/>
              </a:rPr>
              <a:t>shodor.org/media/content/</a:t>
            </a:r>
            <a:r>
              <a:rPr lang="en-MY" dirty="0" err="1">
                <a:hlinkClick r:id="rId4"/>
              </a:rPr>
              <a:t>petascale</a:t>
            </a:r>
            <a:r>
              <a:rPr lang="en-MY" dirty="0">
                <a:hlinkClick r:id="rId4"/>
              </a:rPr>
              <a:t>/materials/</a:t>
            </a:r>
            <a:r>
              <a:rPr lang="en-MY" dirty="0" err="1">
                <a:hlinkClick r:id="rId4"/>
              </a:rPr>
              <a:t>UPModules</a:t>
            </a:r>
            <a:r>
              <a:rPr lang="en-MY" dirty="0">
                <a:hlinkClick r:id="rId4"/>
              </a:rPr>
              <a:t>/</a:t>
            </a:r>
            <a:r>
              <a:rPr lang="en-MY" dirty="0" err="1">
                <a:hlinkClick r:id="rId4"/>
              </a:rPr>
              <a:t>matrixMultiplication</a:t>
            </a:r>
            <a:r>
              <a:rPr lang="en-MY" dirty="0">
                <a:hlinkClick r:id="rId4"/>
              </a:rPr>
              <a:t>/moduleDocument.pdf</a:t>
            </a:r>
            <a:endParaRPr lang="en-MY" dirty="0"/>
          </a:p>
          <a:p>
            <a:endParaRPr lang="en-MY" dirty="0"/>
          </a:p>
          <a:p>
            <a:r>
              <a:rPr lang="en-MY" dirty="0" err="1"/>
              <a:t>Jimale</a:t>
            </a:r>
            <a:r>
              <a:rPr lang="en-MY" dirty="0"/>
              <a:t>, A. O., </a:t>
            </a:r>
            <a:r>
              <a:rPr lang="en-MY" dirty="0" err="1"/>
              <a:t>Ridzuan</a:t>
            </a:r>
            <a:r>
              <a:rPr lang="en-MY" dirty="0"/>
              <a:t>, F., &amp; </a:t>
            </a:r>
            <a:r>
              <a:rPr lang="en-MY" dirty="0" err="1"/>
              <a:t>Zainon</a:t>
            </a:r>
            <a:r>
              <a:rPr lang="en-MY" dirty="0"/>
              <a:t>, W. M. N. W. (2019). Square matrix multiplication using CUDA on GP-GU. </a:t>
            </a:r>
            <a:r>
              <a:rPr lang="en-MY" i="1" dirty="0"/>
              <a:t>Procedia Computer Science</a:t>
            </a:r>
            <a:r>
              <a:rPr lang="en-MY" dirty="0"/>
              <a:t>, </a:t>
            </a:r>
            <a:r>
              <a:rPr lang="en-MY" i="1" dirty="0"/>
              <a:t>161</a:t>
            </a:r>
            <a:r>
              <a:rPr lang="en-MY" dirty="0"/>
              <a:t>, 398-405. Retrieved from </a:t>
            </a:r>
            <a:r>
              <a:rPr lang="en-MY" dirty="0">
                <a:hlinkClick r:id="rId5"/>
              </a:rPr>
              <a:t>Square Matrix Multiplication Using CUDA on GP-GU - ScienceDirect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8536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ctrTitle"/>
          </p:nvPr>
        </p:nvSpPr>
        <p:spPr>
          <a:xfrm>
            <a:off x="246009" y="2694000"/>
            <a:ext cx="53523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Narrow"/>
              <a:buNone/>
            </a:pPr>
            <a:r>
              <a:rPr lang="en-MY" b="1" i="1" dirty="0">
                <a:latin typeface="Arial Narrow" panose="020B0606020202030204" pitchFamily="34" charset="0"/>
              </a:rPr>
              <a:t>Introduction and Background</a:t>
            </a:r>
            <a:endParaRPr b="1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4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F6386-EA1E-4E88-B2A1-DAE39800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20" y="106918"/>
            <a:ext cx="8229600" cy="510900"/>
          </a:xfrm>
        </p:spPr>
        <p:txBody>
          <a:bodyPr/>
          <a:lstStyle/>
          <a:p>
            <a:r>
              <a:rPr lang="en-MY" b="1" dirty="0"/>
              <a:t>Introduction and Background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A6EFB9-BE56-48E7-813B-0281BB6CA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150" y="857632"/>
            <a:ext cx="3770531" cy="2266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C5A98E-8852-4D2C-9BB0-F0E208D7ED64}"/>
              </a:ext>
            </a:extLst>
          </p:cNvPr>
          <p:cNvSpPr txBox="1"/>
          <p:nvPr/>
        </p:nvSpPr>
        <p:spPr>
          <a:xfrm>
            <a:off x="5016309" y="3123713"/>
            <a:ext cx="386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dirty="0"/>
              <a:t>Figure 1 : Core Comparison between CPU and GPU (Caulfield, 2009) 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B21908E3-16DE-4274-97C7-7A8A1F522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19" y="857632"/>
            <a:ext cx="4629619" cy="48013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MY" sz="17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Graphical Processing Unit (GPU)</a:t>
            </a: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MY" sz="17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Single-chip </a:t>
            </a:r>
            <a:r>
              <a:rPr lang="en-MY" sz="17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MY" sz="17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rocessor</a:t>
            </a: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MY" sz="17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Hundreds – thousands of cores</a:t>
            </a: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MY" sz="17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MY" sz="17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General Purpose GPU (GPGPU)</a:t>
            </a: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MY" sz="17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Using the GPU for non-graphical processing</a:t>
            </a: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MY" sz="17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Low time complexity for complex mathematical operations</a:t>
            </a: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MY" sz="17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Achieves instruction-level </a:t>
            </a:r>
            <a:r>
              <a:rPr lang="en-MY" sz="17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MY" sz="17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arallelism</a:t>
            </a: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MY" sz="17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MY" sz="17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Compute Unified Device Architecture (CUDA)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MY" sz="1700" dirty="0"/>
              <a:t>NVIDIA®</a:t>
            </a:r>
            <a:r>
              <a:rPr lang="en-MY" sz="17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’s GPU architecture</a:t>
            </a: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MY" sz="17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C/C++ programming </a:t>
            </a:r>
            <a:r>
              <a:rPr lang="en-MY" sz="17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MY" sz="17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anguage </a:t>
            </a:r>
            <a:r>
              <a:rPr lang="en-MY" sz="17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MY" sz="17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xtension</a:t>
            </a:r>
          </a:p>
          <a:p>
            <a:pPr marL="742950" lvl="1" indent="-28575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MY" sz="17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Single Instruction Multiple Data (SIMD) parallel </a:t>
            </a:r>
            <a:r>
              <a:rPr lang="en-MY" sz="17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MY" sz="17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rocessing</a:t>
            </a:r>
          </a:p>
        </p:txBody>
      </p:sp>
    </p:spTree>
    <p:extLst>
      <p:ext uri="{BB962C8B-B14F-4D97-AF65-F5344CB8AC3E}">
        <p14:creationId xmlns:p14="http://schemas.microsoft.com/office/powerpoint/2010/main" val="355391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F6386-EA1E-4E88-B2A1-DAE39800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20" y="106918"/>
            <a:ext cx="8229600" cy="510900"/>
          </a:xfrm>
        </p:spPr>
        <p:txBody>
          <a:bodyPr/>
          <a:lstStyle/>
          <a:p>
            <a:r>
              <a:rPr lang="en-MY" b="1" dirty="0"/>
              <a:t>Introduction and Background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A6AE83-068C-4E06-8479-9979B6B31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20" y="947551"/>
            <a:ext cx="8500847" cy="4176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516D9E-2DEB-4AED-A534-E4396C2E9AB7}"/>
              </a:ext>
            </a:extLst>
          </p:cNvPr>
          <p:cNvSpPr txBox="1"/>
          <p:nvPr/>
        </p:nvSpPr>
        <p:spPr>
          <a:xfrm>
            <a:off x="272320" y="5123673"/>
            <a:ext cx="8372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dirty="0"/>
              <a:t>Table 1 : Comparison between CPU and GPU (</a:t>
            </a:r>
            <a:r>
              <a:rPr lang="en-MY" sz="1200" dirty="0" err="1"/>
              <a:t>Ghorpade</a:t>
            </a:r>
            <a:r>
              <a:rPr lang="en-MY" sz="1200" dirty="0"/>
              <a:t> et al., 2012)</a:t>
            </a:r>
          </a:p>
        </p:txBody>
      </p:sp>
    </p:spTree>
    <p:extLst>
      <p:ext uri="{BB962C8B-B14F-4D97-AF65-F5344CB8AC3E}">
        <p14:creationId xmlns:p14="http://schemas.microsoft.com/office/powerpoint/2010/main" val="285925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ctrTitle"/>
          </p:nvPr>
        </p:nvSpPr>
        <p:spPr>
          <a:xfrm>
            <a:off x="359130" y="2816548"/>
            <a:ext cx="5372367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Narrow"/>
              <a:buNone/>
            </a:pPr>
            <a:r>
              <a:rPr lang="en-MY" b="1" i="1" dirty="0">
                <a:latin typeface="Arial Narrow" panose="020B0606020202030204" pitchFamily="34" charset="0"/>
              </a:rPr>
              <a:t>Problem Statement and Hypothesis</a:t>
            </a:r>
            <a:endParaRPr b="1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7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F6386-EA1E-4E88-B2A1-DAE39800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20" y="106918"/>
            <a:ext cx="8229600" cy="510900"/>
          </a:xfrm>
        </p:spPr>
        <p:txBody>
          <a:bodyPr/>
          <a:lstStyle/>
          <a:p>
            <a:r>
              <a:rPr lang="en-MY" b="1" dirty="0"/>
              <a:t>Problem Statement and Hypothesis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99644-6200-4293-9E9A-1C8AF88902AA}"/>
              </a:ext>
            </a:extLst>
          </p:cNvPr>
          <p:cNvSpPr txBox="1"/>
          <p:nvPr/>
        </p:nvSpPr>
        <p:spPr>
          <a:xfrm>
            <a:off x="272320" y="836591"/>
            <a:ext cx="810810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/>
              <a:t>Problem Statement: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MY" sz="2000" dirty="0"/>
              <a:t>Can a graphics processor be leveraged to perform general parallel tasks, with faster computation than a CPU? (</a:t>
            </a:r>
            <a:r>
              <a:rPr lang="en-MY" sz="2000" dirty="0" err="1"/>
              <a:t>Ghorpade</a:t>
            </a:r>
            <a:r>
              <a:rPr lang="en-MY" sz="2000" dirty="0"/>
              <a:t> et al., 2012)</a:t>
            </a:r>
            <a:br>
              <a:rPr lang="en-MY" sz="2000" b="1" dirty="0"/>
            </a:br>
            <a:endParaRPr lang="en-MY" sz="2000" dirty="0"/>
          </a:p>
          <a:p>
            <a:pPr lvl="1"/>
            <a:r>
              <a:rPr lang="en-MY" sz="2000" dirty="0"/>
              <a:t>Hypothesis: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MY" sz="2000" dirty="0"/>
              <a:t>CUDA can fully utilize the power of NVIDIA® GPUs to dramatically increase computing performance.</a:t>
            </a:r>
          </a:p>
          <a:p>
            <a:pPr lvl="1"/>
            <a:endParaRPr lang="en-MY" sz="2000" dirty="0"/>
          </a:p>
          <a:p>
            <a:pPr lvl="1"/>
            <a:r>
              <a:rPr lang="en-MY" sz="2000" dirty="0"/>
              <a:t>Research Gaps:</a:t>
            </a:r>
          </a:p>
          <a:p>
            <a:pPr lvl="1"/>
            <a:r>
              <a:rPr lang="en-US" sz="2000" dirty="0"/>
              <a:t>P</a:t>
            </a:r>
            <a:r>
              <a:rPr lang="en-MY" sz="2000" dirty="0" err="1"/>
              <a:t>aper</a:t>
            </a:r>
            <a:r>
              <a:rPr lang="en-MY" sz="2000" dirty="0"/>
              <a:t> 1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MY" sz="2000" dirty="0"/>
              <a:t>No examples and explanation of general parallel tasks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MY" sz="2000" dirty="0"/>
              <a:t>No clear demonstration of computational speedup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MY" sz="2000" dirty="0"/>
              <a:t>No speed comparison between NVIDIA® GPUs</a:t>
            </a:r>
          </a:p>
          <a:p>
            <a:pPr lvl="1"/>
            <a:endParaRPr lang="en-MY" sz="2000" dirty="0"/>
          </a:p>
          <a:p>
            <a:pPr lvl="1"/>
            <a:r>
              <a:rPr lang="en-US" sz="2000" dirty="0"/>
              <a:t>Paper 2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Algorithm could be further improved with hybrid techniques (CUDA with OpenMP)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331112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ctrTitle"/>
          </p:nvPr>
        </p:nvSpPr>
        <p:spPr>
          <a:xfrm>
            <a:off x="246009" y="2694000"/>
            <a:ext cx="53523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Narrow"/>
              <a:buNone/>
            </a:pPr>
            <a:r>
              <a:rPr lang="en-MY" b="1" i="1" dirty="0">
                <a:latin typeface="Arial Narrow" panose="020B0606020202030204" pitchFamily="34" charset="0"/>
              </a:rPr>
              <a:t>Related Work</a:t>
            </a:r>
            <a:endParaRPr b="1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1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F6386-EA1E-4E88-B2A1-DAE39800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20" y="106918"/>
            <a:ext cx="8229600" cy="510900"/>
          </a:xfrm>
        </p:spPr>
        <p:txBody>
          <a:bodyPr/>
          <a:lstStyle/>
          <a:p>
            <a:r>
              <a:rPr lang="en-MY" b="1" dirty="0"/>
              <a:t>Related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99644-6200-4293-9E9A-1C8AF88902AA}"/>
              </a:ext>
            </a:extLst>
          </p:cNvPr>
          <p:cNvSpPr txBox="1"/>
          <p:nvPr/>
        </p:nvSpPr>
        <p:spPr>
          <a:xfrm>
            <a:off x="272320" y="969804"/>
            <a:ext cx="80326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A CUDA version of the Finite-Difference Time-Domain (FDTD) Method to reduce computational time (De </a:t>
            </a:r>
            <a:r>
              <a:rPr lang="en-MY" sz="2000" dirty="0" err="1"/>
              <a:t>Donno</a:t>
            </a:r>
            <a:r>
              <a:rPr lang="en-MY" sz="2000" dirty="0"/>
              <a:t> et al., 2010).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A GPGPU-based Parallel Particle Swarm Algorithm to solve large size optimization problems (</a:t>
            </a:r>
            <a:r>
              <a:rPr lang="en-MY" sz="2000" dirty="0" err="1"/>
              <a:t>Cádenas</a:t>
            </a:r>
            <a:r>
              <a:rPr lang="en-MY" sz="2000" dirty="0"/>
              <a:t>-Montes et al., 2011).</a:t>
            </a:r>
          </a:p>
          <a:p>
            <a:endParaRPr lang="en-M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hypergraph partitioning technique with CUDA and GPU to parallelize matrix multiplication</a:t>
            </a:r>
            <a:r>
              <a:rPr lang="en-MY" sz="2000" dirty="0"/>
              <a:t> (</a:t>
            </a:r>
            <a:r>
              <a:rPr lang="en-MY" sz="2000" dirty="0" err="1"/>
              <a:t>Murni</a:t>
            </a:r>
            <a:r>
              <a:rPr lang="en-MY" sz="2000" dirty="0"/>
              <a:t> et al., 2017).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</a:t>
            </a:r>
            <a:r>
              <a:rPr lang="en-MY" sz="2000" dirty="0" err="1"/>
              <a:t>emory</a:t>
            </a:r>
            <a:r>
              <a:rPr lang="en-MY" sz="2000" dirty="0"/>
              <a:t>-saving matrix multiplication algorithm for NVIDIA Pascal GPUs (</a:t>
            </a:r>
            <a:r>
              <a:rPr lang="en-MY" sz="2000" dirty="0" err="1"/>
              <a:t>Nagasaka</a:t>
            </a:r>
            <a:r>
              <a:rPr lang="en-MY" sz="2000" dirty="0"/>
              <a:t>, </a:t>
            </a:r>
            <a:r>
              <a:rPr lang="en-MY" sz="2000" dirty="0" err="1"/>
              <a:t>Nukada</a:t>
            </a:r>
            <a:r>
              <a:rPr lang="en-MY" sz="2000" dirty="0"/>
              <a:t> &amp; Matsuoka, 2017).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MY" sz="2000" dirty="0"/>
              <a:t>UDA programming model – CUDA based matrix multiplication algorithms (Hochberg, 2012).</a:t>
            </a:r>
          </a:p>
        </p:txBody>
      </p:sp>
    </p:spTree>
    <p:extLst>
      <p:ext uri="{BB962C8B-B14F-4D97-AF65-F5344CB8AC3E}">
        <p14:creationId xmlns:p14="http://schemas.microsoft.com/office/powerpoint/2010/main" val="274208189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_1">
  <a:themeElements>
    <a:clrScheme name="Monash Colour Palette">
      <a:dk1>
        <a:srgbClr val="000000"/>
      </a:dk1>
      <a:lt1>
        <a:srgbClr val="FFFFFF"/>
      </a:lt1>
      <a:dk2>
        <a:srgbClr val="006DAE"/>
      </a:dk2>
      <a:lt2>
        <a:srgbClr val="939597"/>
      </a:lt2>
      <a:accent1>
        <a:srgbClr val="E3E5E5"/>
      </a:accent1>
      <a:accent2>
        <a:srgbClr val="ECECEC"/>
      </a:accent2>
      <a:accent3>
        <a:srgbClr val="FF002B"/>
      </a:accent3>
      <a:accent4>
        <a:srgbClr val="00AC3E"/>
      </a:accent4>
      <a:accent5>
        <a:srgbClr val="009FDA"/>
      </a:accent5>
      <a:accent6>
        <a:srgbClr val="8177E7"/>
      </a:accent6>
      <a:hlink>
        <a:srgbClr val="EE64A4"/>
      </a:hlink>
      <a:folHlink>
        <a:srgbClr val="FC622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andard slide">
  <a:themeElements>
    <a:clrScheme name="Monash University">
      <a:dk1>
        <a:srgbClr val="000000"/>
      </a:dk1>
      <a:lt1>
        <a:srgbClr val="FFFFFF"/>
      </a:lt1>
      <a:dk2>
        <a:srgbClr val="006DAE"/>
      </a:dk2>
      <a:lt2>
        <a:srgbClr val="CCCCCC"/>
      </a:lt2>
      <a:accent1>
        <a:srgbClr val="FF002B"/>
      </a:accent1>
      <a:accent2>
        <a:srgbClr val="FC622E"/>
      </a:accent2>
      <a:accent3>
        <a:srgbClr val="829356"/>
      </a:accent3>
      <a:accent4>
        <a:srgbClr val="00AC3E"/>
      </a:accent4>
      <a:accent5>
        <a:srgbClr val="009FDA"/>
      </a:accent5>
      <a:accent6>
        <a:srgbClr val="8177E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1031</Words>
  <Application>Microsoft Office PowerPoint</Application>
  <PresentationFormat>On-screen Show (4:3)</PresentationFormat>
  <Paragraphs>147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DengXian</vt:lpstr>
      <vt:lpstr>Noto Sans Symbols</vt:lpstr>
      <vt:lpstr>Arial</vt:lpstr>
      <vt:lpstr>Arial Narrow</vt:lpstr>
      <vt:lpstr>Calibri</vt:lpstr>
      <vt:lpstr>Courier New</vt:lpstr>
      <vt:lpstr>Symbol</vt:lpstr>
      <vt:lpstr>Times New Roman</vt:lpstr>
      <vt:lpstr>Title slide_1</vt:lpstr>
      <vt:lpstr>1_Standard slide</vt:lpstr>
      <vt:lpstr>GPGPU Processing in CUDA Architecture and Square Matrix Multiplication Using CUDA</vt:lpstr>
      <vt:lpstr>Agenda</vt:lpstr>
      <vt:lpstr>Introduction and Background</vt:lpstr>
      <vt:lpstr>Introduction and Background</vt:lpstr>
      <vt:lpstr>Introduction and Background</vt:lpstr>
      <vt:lpstr>Problem Statement and Hypothesis</vt:lpstr>
      <vt:lpstr>Problem Statement and Hypothesis</vt:lpstr>
      <vt:lpstr>Related Work</vt:lpstr>
      <vt:lpstr>Related Work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Proof of Concept Demonstration</vt:lpstr>
      <vt:lpstr>Proof of Concept Demonstration</vt:lpstr>
      <vt:lpstr>Proof of Concept Demonstration</vt:lpstr>
      <vt:lpstr>Analysis of Results</vt:lpstr>
      <vt:lpstr>Analysis of Results</vt:lpstr>
      <vt:lpstr>Conclusion</vt:lpstr>
      <vt:lpstr>Conclusion</vt:lpstr>
      <vt:lpstr>Thank you!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Monn Baskaran</dc:creator>
  <cp:lastModifiedBy>User</cp:lastModifiedBy>
  <cp:revision>18</cp:revision>
  <dcterms:modified xsi:type="dcterms:W3CDTF">2023-10-17T08:31:10Z</dcterms:modified>
</cp:coreProperties>
</file>