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media/image7.jpg" ContentType="image/jpeg"/>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59" r:id="rId4"/>
    <p:sldId id="286" r:id="rId5"/>
    <p:sldId id="270" r:id="rId6"/>
    <p:sldId id="281" r:id="rId7"/>
    <p:sldId id="263" r:id="rId8"/>
    <p:sldId id="282" r:id="rId9"/>
    <p:sldId id="277" r:id="rId10"/>
    <p:sldId id="283" r:id="rId11"/>
    <p:sldId id="275" r:id="rId12"/>
    <p:sldId id="284" r:id="rId13"/>
    <p:sldId id="269" r:id="rId14"/>
    <p:sldId id="285"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243" autoAdjust="0"/>
  </p:normalViewPr>
  <p:slideViewPr>
    <p:cSldViewPr snapToGrid="0">
      <p:cViewPr varScale="1">
        <p:scale>
          <a:sx n="107" d="100"/>
          <a:sy n="107" d="100"/>
        </p:scale>
        <p:origin x="63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s>
</file>

<file path=ppt/diagrams/_rels/data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s>
</file>

<file path=ppt/diagrams/_rels/data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image" Target="../media/image4.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s>
</file>

<file path=ppt/diagrams/_rels/drawing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s>
</file>

<file path=ppt/diagrams/_rels/drawing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E2DE3-EC73-467D-A511-33035BF7AEC3}" type="doc">
      <dgm:prSet loTypeId="urn:microsoft.com/office/officeart/2005/8/layout/process5" loCatId="process" qsTypeId="urn:microsoft.com/office/officeart/2005/8/quickstyle/simple5" qsCatId="simple" csTypeId="urn:microsoft.com/office/officeart/2005/8/colors/accent0_3" csCatId="mainScheme" phldr="1"/>
      <dgm:spPr/>
      <dgm:t>
        <a:bodyPr/>
        <a:lstStyle/>
        <a:p>
          <a:endParaRPr lang="zh-CN" altLang="en-US"/>
        </a:p>
      </dgm:t>
    </dgm:pt>
    <dgm:pt modelId="{0ED94A32-C5B1-4E64-B141-E74BA7447F1A}">
      <dgm:prSet phldrT="[文本]"/>
      <dgm:spPr/>
      <dgm:t>
        <a:bodyPr/>
        <a:lstStyle/>
        <a:p>
          <a:r>
            <a:rPr lang="zh-CN" dirty="0"/>
            <a:t>需求分析</a:t>
          </a:r>
          <a:endParaRPr lang="zh-CN" altLang="en-US" dirty="0"/>
        </a:p>
      </dgm:t>
    </dgm:pt>
    <dgm:pt modelId="{26A19371-9CE2-4B2D-AE8B-6239F10BFB53}" type="parTrans" cxnId="{FA94009D-FB45-481A-B7A7-6340D590E342}">
      <dgm:prSet/>
      <dgm:spPr/>
      <dgm:t>
        <a:bodyPr/>
        <a:lstStyle/>
        <a:p>
          <a:endParaRPr lang="zh-CN" altLang="en-US"/>
        </a:p>
      </dgm:t>
    </dgm:pt>
    <dgm:pt modelId="{1D1B28F3-2CDD-4605-A079-232F82B2BD8C}" type="sibTrans" cxnId="{FA94009D-FB45-481A-B7A7-6340D590E342}">
      <dgm:prSet/>
      <dgm:spPr/>
      <dgm:t>
        <a:bodyPr/>
        <a:lstStyle/>
        <a:p>
          <a:endParaRPr lang="zh-CN" altLang="en-US"/>
        </a:p>
      </dgm:t>
    </dgm:pt>
    <dgm:pt modelId="{C5417E99-F77A-4122-A9F0-06A1F8F9B32D}">
      <dgm:prSet phldrT="[文本]"/>
      <dgm:spPr/>
      <dgm:t>
        <a:bodyPr/>
        <a:lstStyle/>
        <a:p>
          <a:r>
            <a:rPr lang="zh-CN" altLang="en-US" dirty="0"/>
            <a:t>程序</a:t>
          </a:r>
          <a:r>
            <a:rPr lang="zh-CN" dirty="0"/>
            <a:t>设计</a:t>
          </a:r>
          <a:endParaRPr lang="zh-CN" altLang="en-US" dirty="0"/>
        </a:p>
      </dgm:t>
    </dgm:pt>
    <dgm:pt modelId="{C4723A70-5F25-4FE9-ABB4-E7E47687F36F}" type="parTrans" cxnId="{2A0005CA-EB9F-4BC6-B854-3A50BA8B7243}">
      <dgm:prSet/>
      <dgm:spPr/>
      <dgm:t>
        <a:bodyPr/>
        <a:lstStyle/>
        <a:p>
          <a:endParaRPr lang="zh-CN" altLang="en-US"/>
        </a:p>
      </dgm:t>
    </dgm:pt>
    <dgm:pt modelId="{C9BECE36-4E95-4D89-9D11-80BCDDB000C6}" type="sibTrans" cxnId="{2A0005CA-EB9F-4BC6-B854-3A50BA8B7243}">
      <dgm:prSet/>
      <dgm:spPr/>
      <dgm:t>
        <a:bodyPr/>
        <a:lstStyle/>
        <a:p>
          <a:endParaRPr lang="zh-CN" altLang="en-US"/>
        </a:p>
      </dgm:t>
    </dgm:pt>
    <dgm:pt modelId="{4F46EFE6-F1C1-47E5-A1FE-FD6E52EF68DD}">
      <dgm:prSet phldrT="[文本]"/>
      <dgm:spPr/>
      <dgm:t>
        <a:bodyPr/>
        <a:lstStyle/>
        <a:p>
          <a:r>
            <a:rPr lang="zh-CN" dirty="0"/>
            <a:t>编程实现</a:t>
          </a:r>
          <a:endParaRPr lang="zh-CN" altLang="en-US" dirty="0"/>
        </a:p>
      </dgm:t>
    </dgm:pt>
    <dgm:pt modelId="{9234C28A-8735-4E29-9F64-11A7E2537034}" type="parTrans" cxnId="{18485150-7D5C-4362-AD70-C080192EBA4C}">
      <dgm:prSet/>
      <dgm:spPr/>
      <dgm:t>
        <a:bodyPr/>
        <a:lstStyle/>
        <a:p>
          <a:endParaRPr lang="zh-CN" altLang="en-US"/>
        </a:p>
      </dgm:t>
    </dgm:pt>
    <dgm:pt modelId="{CDE39B2B-135C-42E7-95DA-D0BF7A7AC816}" type="sibTrans" cxnId="{18485150-7D5C-4362-AD70-C080192EBA4C}">
      <dgm:prSet/>
      <dgm:spPr/>
      <dgm:t>
        <a:bodyPr/>
        <a:lstStyle/>
        <a:p>
          <a:endParaRPr lang="zh-CN" altLang="en-US"/>
        </a:p>
      </dgm:t>
    </dgm:pt>
    <dgm:pt modelId="{4984DB2F-CF29-4164-B91C-6EFB4B23566C}">
      <dgm:prSet phldrT="[文本]"/>
      <dgm:spPr/>
      <dgm:t>
        <a:bodyPr/>
        <a:lstStyle/>
        <a:p>
          <a:r>
            <a:rPr lang="zh-CN" dirty="0"/>
            <a:t>测试</a:t>
          </a:r>
          <a:endParaRPr lang="zh-CN" altLang="en-US" dirty="0"/>
        </a:p>
      </dgm:t>
    </dgm:pt>
    <dgm:pt modelId="{AB2B3B36-76C8-4A58-9C44-955F17D48E33}" type="parTrans" cxnId="{6407EE0C-C4BE-4097-BCB6-9EE050B9490E}">
      <dgm:prSet/>
      <dgm:spPr/>
      <dgm:t>
        <a:bodyPr/>
        <a:lstStyle/>
        <a:p>
          <a:endParaRPr lang="zh-CN" altLang="en-US"/>
        </a:p>
      </dgm:t>
    </dgm:pt>
    <dgm:pt modelId="{E9E59A6E-C84F-45AC-94AC-0B08B6762F8E}" type="sibTrans" cxnId="{6407EE0C-C4BE-4097-BCB6-9EE050B9490E}">
      <dgm:prSet/>
      <dgm:spPr/>
      <dgm:t>
        <a:bodyPr/>
        <a:lstStyle/>
        <a:p>
          <a:endParaRPr lang="zh-CN" altLang="en-US"/>
        </a:p>
      </dgm:t>
    </dgm:pt>
    <dgm:pt modelId="{D1C14D66-58EC-4ACE-B545-365D92E7599C}">
      <dgm:prSet/>
      <dgm:spPr/>
      <dgm:t>
        <a:bodyPr/>
        <a:lstStyle/>
        <a:p>
          <a:r>
            <a:rPr lang="zh-CN" altLang="en-US" dirty="0"/>
            <a:t>运行维护</a:t>
          </a:r>
        </a:p>
      </dgm:t>
    </dgm:pt>
    <dgm:pt modelId="{B38633AF-125F-4153-9406-621B94F29D27}" type="parTrans" cxnId="{F0ADACD4-D3DC-479C-87CF-D9CAE5FF4F5E}">
      <dgm:prSet/>
      <dgm:spPr/>
      <dgm:t>
        <a:bodyPr/>
        <a:lstStyle/>
        <a:p>
          <a:endParaRPr lang="zh-CN" altLang="en-US"/>
        </a:p>
      </dgm:t>
    </dgm:pt>
    <dgm:pt modelId="{81E5E873-B568-434C-A67D-0174819BB11C}" type="sibTrans" cxnId="{F0ADACD4-D3DC-479C-87CF-D9CAE5FF4F5E}">
      <dgm:prSet/>
      <dgm:spPr/>
      <dgm:t>
        <a:bodyPr/>
        <a:lstStyle/>
        <a:p>
          <a:endParaRPr lang="zh-CN" altLang="en-US"/>
        </a:p>
      </dgm:t>
    </dgm:pt>
    <dgm:pt modelId="{522D06A8-CA91-4451-8AB5-67B667FA0CB6}">
      <dgm:prSet phldrT="[文本]"/>
      <dgm:spPr/>
      <dgm:t>
        <a:bodyPr/>
        <a:lstStyle/>
        <a:p>
          <a:r>
            <a:rPr lang="zh-CN" altLang="en-US" dirty="0"/>
            <a:t>系统设计</a:t>
          </a:r>
        </a:p>
      </dgm:t>
    </dgm:pt>
    <dgm:pt modelId="{C7112EF4-89CD-4857-A01D-65FDD1E896FD}" type="sibTrans" cxnId="{CAA5C18E-00DB-46F5-B419-4FF30E8D29A2}">
      <dgm:prSet/>
      <dgm:spPr/>
      <dgm:t>
        <a:bodyPr/>
        <a:lstStyle/>
        <a:p>
          <a:endParaRPr lang="zh-CN" altLang="en-US"/>
        </a:p>
      </dgm:t>
    </dgm:pt>
    <dgm:pt modelId="{0F2999D4-1B81-47F0-AE82-F408E77894F9}" type="parTrans" cxnId="{CAA5C18E-00DB-46F5-B419-4FF30E8D29A2}">
      <dgm:prSet/>
      <dgm:spPr/>
      <dgm:t>
        <a:bodyPr/>
        <a:lstStyle/>
        <a:p>
          <a:endParaRPr lang="zh-CN" altLang="en-US"/>
        </a:p>
      </dgm:t>
    </dgm:pt>
    <dgm:pt modelId="{5E249E3E-8634-41E7-BDD8-0AB695A8FB9C}" type="pres">
      <dgm:prSet presAssocID="{C61E2DE3-EC73-467D-A511-33035BF7AEC3}" presName="diagram" presStyleCnt="0">
        <dgm:presLayoutVars>
          <dgm:dir/>
          <dgm:resizeHandles val="exact"/>
        </dgm:presLayoutVars>
      </dgm:prSet>
      <dgm:spPr/>
    </dgm:pt>
    <dgm:pt modelId="{FD0D7D7B-D945-45C3-B498-DE8F29406C95}" type="pres">
      <dgm:prSet presAssocID="{0ED94A32-C5B1-4E64-B141-E74BA7447F1A}" presName="node" presStyleLbl="node1" presStyleIdx="0" presStyleCnt="6">
        <dgm:presLayoutVars>
          <dgm:bulletEnabled val="1"/>
        </dgm:presLayoutVars>
      </dgm:prSet>
      <dgm:spPr/>
    </dgm:pt>
    <dgm:pt modelId="{96FD6E36-B6EF-49CB-85FE-51D4E3A4A7F0}" type="pres">
      <dgm:prSet presAssocID="{1D1B28F3-2CDD-4605-A079-232F82B2BD8C}" presName="sibTrans" presStyleLbl="sibTrans2D1" presStyleIdx="0" presStyleCnt="5"/>
      <dgm:spPr/>
    </dgm:pt>
    <dgm:pt modelId="{93FA1D17-2867-4ABD-83F4-4F93E122C24A}" type="pres">
      <dgm:prSet presAssocID="{1D1B28F3-2CDD-4605-A079-232F82B2BD8C}" presName="connectorText" presStyleLbl="sibTrans2D1" presStyleIdx="0" presStyleCnt="5"/>
      <dgm:spPr/>
    </dgm:pt>
    <dgm:pt modelId="{601F7B8C-D92F-4CFA-847F-D6444D732DB0}" type="pres">
      <dgm:prSet presAssocID="{522D06A8-CA91-4451-8AB5-67B667FA0CB6}" presName="node" presStyleLbl="node1" presStyleIdx="1" presStyleCnt="6">
        <dgm:presLayoutVars>
          <dgm:bulletEnabled val="1"/>
        </dgm:presLayoutVars>
      </dgm:prSet>
      <dgm:spPr/>
    </dgm:pt>
    <dgm:pt modelId="{03234F2D-3AE5-4CC0-B968-2AE9FFD5F601}" type="pres">
      <dgm:prSet presAssocID="{C7112EF4-89CD-4857-A01D-65FDD1E896FD}" presName="sibTrans" presStyleLbl="sibTrans2D1" presStyleIdx="1" presStyleCnt="5"/>
      <dgm:spPr/>
    </dgm:pt>
    <dgm:pt modelId="{786B34EC-D409-461E-B17F-5CF9C90862EF}" type="pres">
      <dgm:prSet presAssocID="{C7112EF4-89CD-4857-A01D-65FDD1E896FD}" presName="connectorText" presStyleLbl="sibTrans2D1" presStyleIdx="1" presStyleCnt="5"/>
      <dgm:spPr/>
    </dgm:pt>
    <dgm:pt modelId="{4AF1D6B3-C663-4BE9-9C77-8AA62EBBA44B}" type="pres">
      <dgm:prSet presAssocID="{C5417E99-F77A-4122-A9F0-06A1F8F9B32D}" presName="node" presStyleLbl="node1" presStyleIdx="2" presStyleCnt="6">
        <dgm:presLayoutVars>
          <dgm:bulletEnabled val="1"/>
        </dgm:presLayoutVars>
      </dgm:prSet>
      <dgm:spPr/>
    </dgm:pt>
    <dgm:pt modelId="{92D931F7-EF27-4C1B-8A05-539AA00EAB9D}" type="pres">
      <dgm:prSet presAssocID="{C9BECE36-4E95-4D89-9D11-80BCDDB000C6}" presName="sibTrans" presStyleLbl="sibTrans2D1" presStyleIdx="2" presStyleCnt="5"/>
      <dgm:spPr/>
    </dgm:pt>
    <dgm:pt modelId="{F38638D7-4737-48E5-8842-83264EA12239}" type="pres">
      <dgm:prSet presAssocID="{C9BECE36-4E95-4D89-9D11-80BCDDB000C6}" presName="connectorText" presStyleLbl="sibTrans2D1" presStyleIdx="2" presStyleCnt="5"/>
      <dgm:spPr/>
    </dgm:pt>
    <dgm:pt modelId="{F290DFE7-47FB-479D-9BE2-2F7CBC053A77}" type="pres">
      <dgm:prSet presAssocID="{4F46EFE6-F1C1-47E5-A1FE-FD6E52EF68DD}" presName="node" presStyleLbl="node1" presStyleIdx="3" presStyleCnt="6">
        <dgm:presLayoutVars>
          <dgm:bulletEnabled val="1"/>
        </dgm:presLayoutVars>
      </dgm:prSet>
      <dgm:spPr/>
    </dgm:pt>
    <dgm:pt modelId="{3190E80F-D365-47F6-BD42-55D99676EFC3}" type="pres">
      <dgm:prSet presAssocID="{CDE39B2B-135C-42E7-95DA-D0BF7A7AC816}" presName="sibTrans" presStyleLbl="sibTrans2D1" presStyleIdx="3" presStyleCnt="5"/>
      <dgm:spPr/>
    </dgm:pt>
    <dgm:pt modelId="{CAD4B3C7-2F17-4AB2-8AAE-580C02126109}" type="pres">
      <dgm:prSet presAssocID="{CDE39B2B-135C-42E7-95DA-D0BF7A7AC816}" presName="connectorText" presStyleLbl="sibTrans2D1" presStyleIdx="3" presStyleCnt="5"/>
      <dgm:spPr/>
    </dgm:pt>
    <dgm:pt modelId="{7BDBC6A7-6602-4A72-8613-0E9F25F24E72}" type="pres">
      <dgm:prSet presAssocID="{4984DB2F-CF29-4164-B91C-6EFB4B23566C}" presName="node" presStyleLbl="node1" presStyleIdx="4" presStyleCnt="6">
        <dgm:presLayoutVars>
          <dgm:bulletEnabled val="1"/>
        </dgm:presLayoutVars>
      </dgm:prSet>
      <dgm:spPr/>
    </dgm:pt>
    <dgm:pt modelId="{9ACEA577-D8B4-472D-BD36-6416544768D8}" type="pres">
      <dgm:prSet presAssocID="{E9E59A6E-C84F-45AC-94AC-0B08B6762F8E}" presName="sibTrans" presStyleLbl="sibTrans2D1" presStyleIdx="4" presStyleCnt="5"/>
      <dgm:spPr/>
    </dgm:pt>
    <dgm:pt modelId="{EC1F577B-654B-453B-8C06-1F42597243B6}" type="pres">
      <dgm:prSet presAssocID="{E9E59A6E-C84F-45AC-94AC-0B08B6762F8E}" presName="connectorText" presStyleLbl="sibTrans2D1" presStyleIdx="4" presStyleCnt="5"/>
      <dgm:spPr/>
    </dgm:pt>
    <dgm:pt modelId="{54E3F89C-EA98-4EF0-822B-2B4FE3CB511D}" type="pres">
      <dgm:prSet presAssocID="{D1C14D66-58EC-4ACE-B545-365D92E7599C}" presName="node" presStyleLbl="node1" presStyleIdx="5" presStyleCnt="6">
        <dgm:presLayoutVars>
          <dgm:bulletEnabled val="1"/>
        </dgm:presLayoutVars>
      </dgm:prSet>
      <dgm:spPr/>
    </dgm:pt>
  </dgm:ptLst>
  <dgm:cxnLst>
    <dgm:cxn modelId="{5643D504-F31C-41CD-8E13-2D13576A5B40}" type="presOf" srcId="{CDE39B2B-135C-42E7-95DA-D0BF7A7AC816}" destId="{3190E80F-D365-47F6-BD42-55D99676EFC3}" srcOrd="0" destOrd="0" presId="urn:microsoft.com/office/officeart/2005/8/layout/process5"/>
    <dgm:cxn modelId="{6407EE0C-C4BE-4097-BCB6-9EE050B9490E}" srcId="{C61E2DE3-EC73-467D-A511-33035BF7AEC3}" destId="{4984DB2F-CF29-4164-B91C-6EFB4B23566C}" srcOrd="4" destOrd="0" parTransId="{AB2B3B36-76C8-4A58-9C44-955F17D48E33}" sibTransId="{E9E59A6E-C84F-45AC-94AC-0B08B6762F8E}"/>
    <dgm:cxn modelId="{6696FB0D-FA6B-4192-AB7E-6F00FC0733FB}" type="presOf" srcId="{C7112EF4-89CD-4857-A01D-65FDD1E896FD}" destId="{03234F2D-3AE5-4CC0-B968-2AE9FFD5F601}" srcOrd="0" destOrd="0" presId="urn:microsoft.com/office/officeart/2005/8/layout/process5"/>
    <dgm:cxn modelId="{5209A226-5FC8-4258-B392-559C418639FC}" type="presOf" srcId="{0ED94A32-C5B1-4E64-B141-E74BA7447F1A}" destId="{FD0D7D7B-D945-45C3-B498-DE8F29406C95}" srcOrd="0" destOrd="0" presId="urn:microsoft.com/office/officeart/2005/8/layout/process5"/>
    <dgm:cxn modelId="{E60F6927-74BE-47E1-991E-DF0D3D2F04B9}" type="presOf" srcId="{4F46EFE6-F1C1-47E5-A1FE-FD6E52EF68DD}" destId="{F290DFE7-47FB-479D-9BE2-2F7CBC053A77}" srcOrd="0" destOrd="0" presId="urn:microsoft.com/office/officeart/2005/8/layout/process5"/>
    <dgm:cxn modelId="{2185A834-2260-4BD5-8099-8BB0C29DB14B}" type="presOf" srcId="{C7112EF4-89CD-4857-A01D-65FDD1E896FD}" destId="{786B34EC-D409-461E-B17F-5CF9C90862EF}" srcOrd="1" destOrd="0" presId="urn:microsoft.com/office/officeart/2005/8/layout/process5"/>
    <dgm:cxn modelId="{B1B4C260-3F01-4F44-9E56-1D0A1F689647}" type="presOf" srcId="{1D1B28F3-2CDD-4605-A079-232F82B2BD8C}" destId="{93FA1D17-2867-4ABD-83F4-4F93E122C24A}" srcOrd="1" destOrd="0" presId="urn:microsoft.com/office/officeart/2005/8/layout/process5"/>
    <dgm:cxn modelId="{9C9F3841-3859-4BD7-B2EE-876535DD44C8}" type="presOf" srcId="{C5417E99-F77A-4122-A9F0-06A1F8F9B32D}" destId="{4AF1D6B3-C663-4BE9-9C77-8AA62EBBA44B}" srcOrd="0" destOrd="0" presId="urn:microsoft.com/office/officeart/2005/8/layout/process5"/>
    <dgm:cxn modelId="{18485150-7D5C-4362-AD70-C080192EBA4C}" srcId="{C61E2DE3-EC73-467D-A511-33035BF7AEC3}" destId="{4F46EFE6-F1C1-47E5-A1FE-FD6E52EF68DD}" srcOrd="3" destOrd="0" parTransId="{9234C28A-8735-4E29-9F64-11A7E2537034}" sibTransId="{CDE39B2B-135C-42E7-95DA-D0BF7A7AC816}"/>
    <dgm:cxn modelId="{8C2B6180-AE8B-4A6C-9CD7-2340B7B82D3A}" type="presOf" srcId="{E9E59A6E-C84F-45AC-94AC-0B08B6762F8E}" destId="{EC1F577B-654B-453B-8C06-1F42597243B6}" srcOrd="1" destOrd="0" presId="urn:microsoft.com/office/officeart/2005/8/layout/process5"/>
    <dgm:cxn modelId="{CAA5C18E-00DB-46F5-B419-4FF30E8D29A2}" srcId="{C61E2DE3-EC73-467D-A511-33035BF7AEC3}" destId="{522D06A8-CA91-4451-8AB5-67B667FA0CB6}" srcOrd="1" destOrd="0" parTransId="{0F2999D4-1B81-47F0-AE82-F408E77894F9}" sibTransId="{C7112EF4-89CD-4857-A01D-65FDD1E896FD}"/>
    <dgm:cxn modelId="{FA94009D-FB45-481A-B7A7-6340D590E342}" srcId="{C61E2DE3-EC73-467D-A511-33035BF7AEC3}" destId="{0ED94A32-C5B1-4E64-B141-E74BA7447F1A}" srcOrd="0" destOrd="0" parTransId="{26A19371-9CE2-4B2D-AE8B-6239F10BFB53}" sibTransId="{1D1B28F3-2CDD-4605-A079-232F82B2BD8C}"/>
    <dgm:cxn modelId="{5323359F-EC44-4DCF-AD80-91390D644056}" type="presOf" srcId="{E9E59A6E-C84F-45AC-94AC-0B08B6762F8E}" destId="{9ACEA577-D8B4-472D-BD36-6416544768D8}" srcOrd="0" destOrd="0" presId="urn:microsoft.com/office/officeart/2005/8/layout/process5"/>
    <dgm:cxn modelId="{26A822A6-EC1C-4F03-818C-942BE355BACA}" type="presOf" srcId="{C61E2DE3-EC73-467D-A511-33035BF7AEC3}" destId="{5E249E3E-8634-41E7-BDD8-0AB695A8FB9C}" srcOrd="0" destOrd="0" presId="urn:microsoft.com/office/officeart/2005/8/layout/process5"/>
    <dgm:cxn modelId="{C0DAA8AF-FE6D-4B44-88E9-7811650E5C7C}" type="presOf" srcId="{D1C14D66-58EC-4ACE-B545-365D92E7599C}" destId="{54E3F89C-EA98-4EF0-822B-2B4FE3CB511D}" srcOrd="0" destOrd="0" presId="urn:microsoft.com/office/officeart/2005/8/layout/process5"/>
    <dgm:cxn modelId="{B28518B1-11FF-4609-B589-113C9E3810EA}" type="presOf" srcId="{C9BECE36-4E95-4D89-9D11-80BCDDB000C6}" destId="{F38638D7-4737-48E5-8842-83264EA12239}" srcOrd="1" destOrd="0" presId="urn:microsoft.com/office/officeart/2005/8/layout/process5"/>
    <dgm:cxn modelId="{2A0005CA-EB9F-4BC6-B854-3A50BA8B7243}" srcId="{C61E2DE3-EC73-467D-A511-33035BF7AEC3}" destId="{C5417E99-F77A-4122-A9F0-06A1F8F9B32D}" srcOrd="2" destOrd="0" parTransId="{C4723A70-5F25-4FE9-ABB4-E7E47687F36F}" sibTransId="{C9BECE36-4E95-4D89-9D11-80BCDDB000C6}"/>
    <dgm:cxn modelId="{F0ADACD4-D3DC-479C-87CF-D9CAE5FF4F5E}" srcId="{C61E2DE3-EC73-467D-A511-33035BF7AEC3}" destId="{D1C14D66-58EC-4ACE-B545-365D92E7599C}" srcOrd="5" destOrd="0" parTransId="{B38633AF-125F-4153-9406-621B94F29D27}" sibTransId="{81E5E873-B568-434C-A67D-0174819BB11C}"/>
    <dgm:cxn modelId="{E02BB2D7-0B2C-4E45-A981-A16A5BF7672F}" type="presOf" srcId="{4984DB2F-CF29-4164-B91C-6EFB4B23566C}" destId="{7BDBC6A7-6602-4A72-8613-0E9F25F24E72}" srcOrd="0" destOrd="0" presId="urn:microsoft.com/office/officeart/2005/8/layout/process5"/>
    <dgm:cxn modelId="{3A1DE1DB-5C63-4482-8A6C-2B5782278D60}" type="presOf" srcId="{CDE39B2B-135C-42E7-95DA-D0BF7A7AC816}" destId="{CAD4B3C7-2F17-4AB2-8AAE-580C02126109}" srcOrd="1" destOrd="0" presId="urn:microsoft.com/office/officeart/2005/8/layout/process5"/>
    <dgm:cxn modelId="{F771D2EE-4624-49A5-B0E2-5D70A610B7A7}" type="presOf" srcId="{522D06A8-CA91-4451-8AB5-67B667FA0CB6}" destId="{601F7B8C-D92F-4CFA-847F-D6444D732DB0}" srcOrd="0" destOrd="0" presId="urn:microsoft.com/office/officeart/2005/8/layout/process5"/>
    <dgm:cxn modelId="{890A1EF2-F78B-47DF-88B3-BDE030CCE693}" type="presOf" srcId="{C9BECE36-4E95-4D89-9D11-80BCDDB000C6}" destId="{92D931F7-EF27-4C1B-8A05-539AA00EAB9D}" srcOrd="0" destOrd="0" presId="urn:microsoft.com/office/officeart/2005/8/layout/process5"/>
    <dgm:cxn modelId="{B0EFA3FF-5EA6-41ED-AD69-F05FD5CF0AE2}" type="presOf" srcId="{1D1B28F3-2CDD-4605-A079-232F82B2BD8C}" destId="{96FD6E36-B6EF-49CB-85FE-51D4E3A4A7F0}" srcOrd="0" destOrd="0" presId="urn:microsoft.com/office/officeart/2005/8/layout/process5"/>
    <dgm:cxn modelId="{C4663198-F47E-41EA-A5A9-E7DCB1ADE36F}" type="presParOf" srcId="{5E249E3E-8634-41E7-BDD8-0AB695A8FB9C}" destId="{FD0D7D7B-D945-45C3-B498-DE8F29406C95}" srcOrd="0" destOrd="0" presId="urn:microsoft.com/office/officeart/2005/8/layout/process5"/>
    <dgm:cxn modelId="{5903C767-EEA5-4943-ABFD-253C142497D7}" type="presParOf" srcId="{5E249E3E-8634-41E7-BDD8-0AB695A8FB9C}" destId="{96FD6E36-B6EF-49CB-85FE-51D4E3A4A7F0}" srcOrd="1" destOrd="0" presId="urn:microsoft.com/office/officeart/2005/8/layout/process5"/>
    <dgm:cxn modelId="{0F9A3DE5-9F10-4EDC-B66A-88D6586EA293}" type="presParOf" srcId="{96FD6E36-B6EF-49CB-85FE-51D4E3A4A7F0}" destId="{93FA1D17-2867-4ABD-83F4-4F93E122C24A}" srcOrd="0" destOrd="0" presId="urn:microsoft.com/office/officeart/2005/8/layout/process5"/>
    <dgm:cxn modelId="{AE07BC5A-E3BD-4C99-916E-17EFE751453A}" type="presParOf" srcId="{5E249E3E-8634-41E7-BDD8-0AB695A8FB9C}" destId="{601F7B8C-D92F-4CFA-847F-D6444D732DB0}" srcOrd="2" destOrd="0" presId="urn:microsoft.com/office/officeart/2005/8/layout/process5"/>
    <dgm:cxn modelId="{0724912B-FFC2-40CC-BEFD-BD73E080E6A3}" type="presParOf" srcId="{5E249E3E-8634-41E7-BDD8-0AB695A8FB9C}" destId="{03234F2D-3AE5-4CC0-B968-2AE9FFD5F601}" srcOrd="3" destOrd="0" presId="urn:microsoft.com/office/officeart/2005/8/layout/process5"/>
    <dgm:cxn modelId="{F2615F70-9C5E-4DB2-9344-118F85F3E853}" type="presParOf" srcId="{03234F2D-3AE5-4CC0-B968-2AE9FFD5F601}" destId="{786B34EC-D409-461E-B17F-5CF9C90862EF}" srcOrd="0" destOrd="0" presId="urn:microsoft.com/office/officeart/2005/8/layout/process5"/>
    <dgm:cxn modelId="{2F72138B-6BD2-4600-B203-B3BF5A127D60}" type="presParOf" srcId="{5E249E3E-8634-41E7-BDD8-0AB695A8FB9C}" destId="{4AF1D6B3-C663-4BE9-9C77-8AA62EBBA44B}" srcOrd="4" destOrd="0" presId="urn:microsoft.com/office/officeart/2005/8/layout/process5"/>
    <dgm:cxn modelId="{56D1519E-2927-4335-B33F-39C3E228CDA8}" type="presParOf" srcId="{5E249E3E-8634-41E7-BDD8-0AB695A8FB9C}" destId="{92D931F7-EF27-4C1B-8A05-539AA00EAB9D}" srcOrd="5" destOrd="0" presId="urn:microsoft.com/office/officeart/2005/8/layout/process5"/>
    <dgm:cxn modelId="{BB9ACD3B-71C7-4087-8EB9-9A2C09A663A1}" type="presParOf" srcId="{92D931F7-EF27-4C1B-8A05-539AA00EAB9D}" destId="{F38638D7-4737-48E5-8842-83264EA12239}" srcOrd="0" destOrd="0" presId="urn:microsoft.com/office/officeart/2005/8/layout/process5"/>
    <dgm:cxn modelId="{064BC535-7B99-42B3-9051-99BA6356DC63}" type="presParOf" srcId="{5E249E3E-8634-41E7-BDD8-0AB695A8FB9C}" destId="{F290DFE7-47FB-479D-9BE2-2F7CBC053A77}" srcOrd="6" destOrd="0" presId="urn:microsoft.com/office/officeart/2005/8/layout/process5"/>
    <dgm:cxn modelId="{67038E80-0C00-401B-96C8-64D621DE9A57}" type="presParOf" srcId="{5E249E3E-8634-41E7-BDD8-0AB695A8FB9C}" destId="{3190E80F-D365-47F6-BD42-55D99676EFC3}" srcOrd="7" destOrd="0" presId="urn:microsoft.com/office/officeart/2005/8/layout/process5"/>
    <dgm:cxn modelId="{913CDB90-88A3-464F-861A-31A94BF0BB3A}" type="presParOf" srcId="{3190E80F-D365-47F6-BD42-55D99676EFC3}" destId="{CAD4B3C7-2F17-4AB2-8AAE-580C02126109}" srcOrd="0" destOrd="0" presId="urn:microsoft.com/office/officeart/2005/8/layout/process5"/>
    <dgm:cxn modelId="{B2DCBA1D-197F-4828-AF49-38CA5254416F}" type="presParOf" srcId="{5E249E3E-8634-41E7-BDD8-0AB695A8FB9C}" destId="{7BDBC6A7-6602-4A72-8613-0E9F25F24E72}" srcOrd="8" destOrd="0" presId="urn:microsoft.com/office/officeart/2005/8/layout/process5"/>
    <dgm:cxn modelId="{16F32603-0FB9-4FE1-9555-46EEFBCACF87}" type="presParOf" srcId="{5E249E3E-8634-41E7-BDD8-0AB695A8FB9C}" destId="{9ACEA577-D8B4-472D-BD36-6416544768D8}" srcOrd="9" destOrd="0" presId="urn:microsoft.com/office/officeart/2005/8/layout/process5"/>
    <dgm:cxn modelId="{72CF52C8-71FB-4A87-884E-1C487340484B}" type="presParOf" srcId="{9ACEA577-D8B4-472D-BD36-6416544768D8}" destId="{EC1F577B-654B-453B-8C06-1F42597243B6}" srcOrd="0" destOrd="0" presId="urn:microsoft.com/office/officeart/2005/8/layout/process5"/>
    <dgm:cxn modelId="{D4539554-EA39-4C79-B423-FF9CFAE4979A}" type="presParOf" srcId="{5E249E3E-8634-41E7-BDD8-0AB695A8FB9C}" destId="{54E3F89C-EA98-4EF0-822B-2B4FE3CB511D}"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29DBE2-D6C0-4A22-B0A3-EB44E097FDE4}" type="doc">
      <dgm:prSet loTypeId="urn:microsoft.com/office/officeart/2005/8/layout/hProcess10" loCatId="picture" qsTypeId="urn:microsoft.com/office/officeart/2005/8/quickstyle/simple5" qsCatId="simple" csTypeId="urn:microsoft.com/office/officeart/2005/8/colors/accent0_3" csCatId="mainScheme" phldr="1"/>
      <dgm:spPr/>
      <dgm:t>
        <a:bodyPr/>
        <a:lstStyle/>
        <a:p>
          <a:endParaRPr lang="zh-CN" altLang="en-US"/>
        </a:p>
      </dgm:t>
    </dgm:pt>
    <dgm:pt modelId="{D68EECB1-FABB-4602-B4E3-9BBACC1C3434}">
      <dgm:prSet phldrT="[文本]"/>
      <dgm:spPr/>
      <dgm:t>
        <a:bodyPr/>
        <a:lstStyle/>
        <a:p>
          <a:pPr>
            <a:buNone/>
          </a:pPr>
          <a:r>
            <a:rPr lang="en-US" altLang="zh-CN" dirty="0">
              <a:solidFill>
                <a:prstClr val="white"/>
              </a:solidFill>
              <a:latin typeface="等线" panose="020F0502020204030204"/>
              <a:ea typeface="等线" panose="02010600030101010101" pitchFamily="2" charset="-122"/>
              <a:cs typeface="+mn-cs"/>
            </a:rPr>
            <a:t>OCR</a:t>
          </a:r>
          <a:endParaRPr lang="zh-CN" altLang="en-US" dirty="0">
            <a:solidFill>
              <a:prstClr val="white"/>
            </a:solidFill>
            <a:latin typeface="等线" panose="020F0502020204030204"/>
            <a:ea typeface="等线" panose="02010600030101010101" pitchFamily="2" charset="-122"/>
            <a:cs typeface="+mn-cs"/>
          </a:endParaRPr>
        </a:p>
      </dgm:t>
    </dgm:pt>
    <dgm:pt modelId="{8FDFDBF4-3EFF-418E-A145-14DFB286C476}" type="parTrans" cxnId="{AF5928ED-6B91-462A-9F04-9B07525FECE2}">
      <dgm:prSet/>
      <dgm:spPr/>
      <dgm:t>
        <a:bodyPr/>
        <a:lstStyle/>
        <a:p>
          <a:endParaRPr lang="zh-CN" altLang="en-US"/>
        </a:p>
      </dgm:t>
    </dgm:pt>
    <dgm:pt modelId="{6FD8549A-BA1F-4246-8ABD-A081B8DD6EE4}" type="sibTrans" cxnId="{AF5928ED-6B91-462A-9F04-9B07525FECE2}">
      <dgm:prSet/>
      <dgm:spPr/>
      <dgm:t>
        <a:bodyPr/>
        <a:lstStyle/>
        <a:p>
          <a:endParaRPr lang="zh-CN" altLang="en-US"/>
        </a:p>
      </dgm:t>
    </dgm:pt>
    <dgm:pt modelId="{A4048E8F-BF2F-47CD-8B93-4F77DD6FE45D}">
      <dgm:prSet phldrT="[文本]"/>
      <dgm:spPr/>
      <dgm:t>
        <a:bodyPr/>
        <a:lstStyle/>
        <a:p>
          <a:r>
            <a:rPr lang="en-US" altLang="zh-CN" dirty="0"/>
            <a:t>API</a:t>
          </a:r>
          <a:endParaRPr lang="zh-CN" altLang="en-US" dirty="0"/>
        </a:p>
      </dgm:t>
    </dgm:pt>
    <dgm:pt modelId="{D17825D6-9FF2-4215-8E54-D252DA6A87C5}" type="parTrans" cxnId="{9E123F25-5FB9-4354-B67D-011BBC7C91C5}">
      <dgm:prSet/>
      <dgm:spPr/>
      <dgm:t>
        <a:bodyPr/>
        <a:lstStyle/>
        <a:p>
          <a:endParaRPr lang="zh-CN" altLang="en-US"/>
        </a:p>
      </dgm:t>
    </dgm:pt>
    <dgm:pt modelId="{30B25E36-54C1-4C55-87A3-108251C5A345}" type="sibTrans" cxnId="{9E123F25-5FB9-4354-B67D-011BBC7C91C5}">
      <dgm:prSet/>
      <dgm:spPr/>
      <dgm:t>
        <a:bodyPr/>
        <a:lstStyle/>
        <a:p>
          <a:endParaRPr lang="zh-CN" altLang="en-US"/>
        </a:p>
      </dgm:t>
    </dgm:pt>
    <dgm:pt modelId="{1323E7C9-2571-48CA-9503-0489AF2418EF}">
      <dgm:prSet phldrT="[文本]"/>
      <dgm:spPr/>
      <dgm:t>
        <a:bodyPr/>
        <a:lstStyle/>
        <a:p>
          <a:r>
            <a:rPr lang="zh-CN" altLang="en-US" dirty="0"/>
            <a:t>文字提取</a:t>
          </a:r>
        </a:p>
      </dgm:t>
    </dgm:pt>
    <dgm:pt modelId="{3BFF2133-F42E-4B0D-9A5F-760DFBCF3C79}" type="parTrans" cxnId="{1CE464EF-85FD-4EFC-A6BB-69F9CD029C5C}">
      <dgm:prSet/>
      <dgm:spPr/>
      <dgm:t>
        <a:bodyPr/>
        <a:lstStyle/>
        <a:p>
          <a:endParaRPr lang="zh-CN" altLang="en-US"/>
        </a:p>
      </dgm:t>
    </dgm:pt>
    <dgm:pt modelId="{FBFB1106-0B9C-427E-A2BA-E8A627217755}" type="sibTrans" cxnId="{1CE464EF-85FD-4EFC-A6BB-69F9CD029C5C}">
      <dgm:prSet/>
      <dgm:spPr/>
      <dgm:t>
        <a:bodyPr/>
        <a:lstStyle/>
        <a:p>
          <a:endParaRPr lang="zh-CN" altLang="en-US"/>
        </a:p>
      </dgm:t>
    </dgm:pt>
    <dgm:pt modelId="{7F5001D9-34FF-4FBB-8167-9096A963AB0D}">
      <dgm:prSet phldrT="[文本]"/>
      <dgm:spPr/>
      <dgm:t>
        <a:bodyPr/>
        <a:lstStyle/>
        <a:p>
          <a:r>
            <a:rPr lang="en-US" altLang="zh-CN" dirty="0"/>
            <a:t>Apache tika</a:t>
          </a:r>
          <a:endParaRPr lang="zh-CN" altLang="en-US" dirty="0"/>
        </a:p>
      </dgm:t>
    </dgm:pt>
    <dgm:pt modelId="{7AEFA14A-D173-4F40-8DED-9E15F106848F}" type="parTrans" cxnId="{B4964A20-8A20-4A4D-8E69-4AC5A62AFEE1}">
      <dgm:prSet/>
      <dgm:spPr/>
      <dgm:t>
        <a:bodyPr/>
        <a:lstStyle/>
        <a:p>
          <a:endParaRPr lang="zh-CN" altLang="en-US"/>
        </a:p>
      </dgm:t>
    </dgm:pt>
    <dgm:pt modelId="{158C8E54-D4EB-4CD0-83AD-BB7346AC541D}" type="sibTrans" cxnId="{B4964A20-8A20-4A4D-8E69-4AC5A62AFEE1}">
      <dgm:prSet/>
      <dgm:spPr/>
      <dgm:t>
        <a:bodyPr/>
        <a:lstStyle/>
        <a:p>
          <a:endParaRPr lang="zh-CN" altLang="en-US"/>
        </a:p>
      </dgm:t>
    </dgm:pt>
    <dgm:pt modelId="{CDFB7004-FDB8-43C5-A558-9745576F0F9F}">
      <dgm:prSet phldrT="[文本]"/>
      <dgm:spPr/>
      <dgm:t>
        <a:bodyPr/>
        <a:lstStyle/>
        <a:p>
          <a:r>
            <a:rPr lang="zh-CN" altLang="en-US" dirty="0"/>
            <a:t>代码检查</a:t>
          </a:r>
        </a:p>
      </dgm:t>
    </dgm:pt>
    <dgm:pt modelId="{1C6EBD2C-3D39-4BA7-8E0C-E8227A26F200}" type="parTrans" cxnId="{F03B3362-84AA-4D59-8F5F-1D684EFA187C}">
      <dgm:prSet/>
      <dgm:spPr/>
      <dgm:t>
        <a:bodyPr/>
        <a:lstStyle/>
        <a:p>
          <a:endParaRPr lang="zh-CN" altLang="en-US"/>
        </a:p>
      </dgm:t>
    </dgm:pt>
    <dgm:pt modelId="{9E5972D8-496F-4EDD-9E88-617AFA68D2EB}" type="sibTrans" cxnId="{F03B3362-84AA-4D59-8F5F-1D684EFA187C}">
      <dgm:prSet/>
      <dgm:spPr/>
      <dgm:t>
        <a:bodyPr/>
        <a:lstStyle/>
        <a:p>
          <a:endParaRPr lang="zh-CN" altLang="en-US"/>
        </a:p>
      </dgm:t>
    </dgm:pt>
    <dgm:pt modelId="{CEB45AA8-1571-47A4-A925-A249170E584E}">
      <dgm:prSet phldrT="[文本]"/>
      <dgm:spPr/>
      <dgm:t>
        <a:bodyPr/>
        <a:lstStyle/>
        <a:p>
          <a:r>
            <a:rPr lang="en-US" altLang="zh-CN" dirty="0"/>
            <a:t>PC-Lint</a:t>
          </a:r>
          <a:endParaRPr lang="zh-CN" altLang="en-US" dirty="0"/>
        </a:p>
      </dgm:t>
    </dgm:pt>
    <dgm:pt modelId="{BDEE0C9E-5171-48EB-B9B6-C55C8CF933F7}" type="parTrans" cxnId="{4AD6C810-EB4A-45F9-97FB-3EFECECD1851}">
      <dgm:prSet/>
      <dgm:spPr/>
      <dgm:t>
        <a:bodyPr/>
        <a:lstStyle/>
        <a:p>
          <a:endParaRPr lang="zh-CN" altLang="en-US"/>
        </a:p>
      </dgm:t>
    </dgm:pt>
    <dgm:pt modelId="{2F628E65-D152-4F02-9B96-FB462EB75F13}" type="sibTrans" cxnId="{4AD6C810-EB4A-45F9-97FB-3EFECECD1851}">
      <dgm:prSet/>
      <dgm:spPr/>
      <dgm:t>
        <a:bodyPr/>
        <a:lstStyle/>
        <a:p>
          <a:endParaRPr lang="zh-CN" altLang="en-US"/>
        </a:p>
      </dgm:t>
    </dgm:pt>
    <dgm:pt modelId="{ADF05954-1359-45B8-A553-871C510779BF}">
      <dgm:prSet phldrT="[文本]"/>
      <dgm:spPr/>
      <dgm:t>
        <a:bodyPr/>
        <a:lstStyle/>
        <a:p>
          <a:r>
            <a:rPr lang="en-US" altLang="zh-CN" dirty="0"/>
            <a:t>SonarQube</a:t>
          </a:r>
          <a:endParaRPr lang="zh-CN" altLang="en-US" dirty="0"/>
        </a:p>
      </dgm:t>
    </dgm:pt>
    <dgm:pt modelId="{356422B1-28B3-4356-B66D-20E447855E26}" type="parTrans" cxnId="{36047A5C-C27A-4EEF-AC7C-51BE76A03729}">
      <dgm:prSet/>
      <dgm:spPr/>
      <dgm:t>
        <a:bodyPr/>
        <a:lstStyle/>
        <a:p>
          <a:endParaRPr lang="zh-CN" altLang="en-US"/>
        </a:p>
      </dgm:t>
    </dgm:pt>
    <dgm:pt modelId="{4146FC93-B490-4E3F-9BE6-126832B71A3F}" type="sibTrans" cxnId="{36047A5C-C27A-4EEF-AC7C-51BE76A03729}">
      <dgm:prSet/>
      <dgm:spPr/>
      <dgm:t>
        <a:bodyPr/>
        <a:lstStyle/>
        <a:p>
          <a:endParaRPr lang="zh-CN" altLang="en-US"/>
        </a:p>
      </dgm:t>
    </dgm:pt>
    <dgm:pt modelId="{C7BFB256-AA25-452D-9507-EB2D31989DAB}" type="pres">
      <dgm:prSet presAssocID="{0829DBE2-D6C0-4A22-B0A3-EB44E097FDE4}" presName="Name0" presStyleCnt="0">
        <dgm:presLayoutVars>
          <dgm:dir/>
          <dgm:resizeHandles val="exact"/>
        </dgm:presLayoutVars>
      </dgm:prSet>
      <dgm:spPr/>
    </dgm:pt>
    <dgm:pt modelId="{C27E79C2-A39C-44B4-959D-75E7163975B5}" type="pres">
      <dgm:prSet presAssocID="{1323E7C9-2571-48CA-9503-0489AF2418EF}" presName="composite" presStyleCnt="0"/>
      <dgm:spPr/>
    </dgm:pt>
    <dgm:pt modelId="{360FC709-1133-4930-833C-F17E26C1DAD0}" type="pres">
      <dgm:prSet presAssocID="{1323E7C9-2571-48CA-9503-0489AF2418EF}"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8650AF9-EA36-4E2A-BD68-7579284A0C25}" type="pres">
      <dgm:prSet presAssocID="{1323E7C9-2571-48CA-9503-0489AF2418EF}" presName="txNode" presStyleLbl="node1" presStyleIdx="0" presStyleCnt="3">
        <dgm:presLayoutVars>
          <dgm:bulletEnabled val="1"/>
        </dgm:presLayoutVars>
      </dgm:prSet>
      <dgm:spPr/>
    </dgm:pt>
    <dgm:pt modelId="{1E9C0D17-B94C-41AC-AE19-E1A5BC7AFC3F}" type="pres">
      <dgm:prSet presAssocID="{FBFB1106-0B9C-427E-A2BA-E8A627217755}" presName="sibTrans" presStyleLbl="sibTrans2D1" presStyleIdx="0" presStyleCnt="2"/>
      <dgm:spPr/>
    </dgm:pt>
    <dgm:pt modelId="{EAC742F8-3E47-486C-B4E2-5A91A25A5C2C}" type="pres">
      <dgm:prSet presAssocID="{FBFB1106-0B9C-427E-A2BA-E8A627217755}" presName="connTx" presStyleLbl="sibTrans2D1" presStyleIdx="0" presStyleCnt="2"/>
      <dgm:spPr/>
    </dgm:pt>
    <dgm:pt modelId="{4370EF4C-3E9B-4171-9D88-51A9CBF98929}" type="pres">
      <dgm:prSet presAssocID="{D68EECB1-FABB-4602-B4E3-9BBACC1C3434}" presName="composite" presStyleCnt="0"/>
      <dgm:spPr/>
    </dgm:pt>
    <dgm:pt modelId="{E052E05A-DFF0-47D4-8454-9909AACCE8F1}" type="pres">
      <dgm:prSet presAssocID="{D68EECB1-FABB-4602-B4E3-9BBACC1C3434}"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EC63830-D368-49A5-B202-7401BDAA008B}" type="pres">
      <dgm:prSet presAssocID="{D68EECB1-FABB-4602-B4E3-9BBACC1C3434}" presName="txNode" presStyleLbl="node1" presStyleIdx="1" presStyleCnt="3">
        <dgm:presLayoutVars>
          <dgm:bulletEnabled val="1"/>
        </dgm:presLayoutVars>
      </dgm:prSet>
      <dgm:spPr/>
    </dgm:pt>
    <dgm:pt modelId="{48CB5A39-A168-4237-81CF-92A87E08E530}" type="pres">
      <dgm:prSet presAssocID="{6FD8549A-BA1F-4246-8ABD-A081B8DD6EE4}" presName="sibTrans" presStyleLbl="sibTrans2D1" presStyleIdx="1" presStyleCnt="2"/>
      <dgm:spPr/>
    </dgm:pt>
    <dgm:pt modelId="{66B51190-0440-4096-BA19-CD3D3466B3BD}" type="pres">
      <dgm:prSet presAssocID="{6FD8549A-BA1F-4246-8ABD-A081B8DD6EE4}" presName="connTx" presStyleLbl="sibTrans2D1" presStyleIdx="1" presStyleCnt="2"/>
      <dgm:spPr/>
    </dgm:pt>
    <dgm:pt modelId="{EE4EC25C-FCAE-4F6A-AF2C-5C7DA384BE95}" type="pres">
      <dgm:prSet presAssocID="{CDFB7004-FDB8-43C5-A558-9745576F0F9F}" presName="composite" presStyleCnt="0"/>
      <dgm:spPr/>
    </dgm:pt>
    <dgm:pt modelId="{F711AF6C-1735-4D6B-BF8F-3AECF80B7608}" type="pres">
      <dgm:prSet presAssocID="{CDFB7004-FDB8-43C5-A558-9745576F0F9F}" presName="imagSh"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3D315B3-578E-4E5F-B31D-A9926B767DB7}" type="pres">
      <dgm:prSet presAssocID="{CDFB7004-FDB8-43C5-A558-9745576F0F9F}" presName="txNode" presStyleLbl="node1" presStyleIdx="2" presStyleCnt="3">
        <dgm:presLayoutVars>
          <dgm:bulletEnabled val="1"/>
        </dgm:presLayoutVars>
      </dgm:prSet>
      <dgm:spPr/>
    </dgm:pt>
  </dgm:ptLst>
  <dgm:cxnLst>
    <dgm:cxn modelId="{8AF39804-E985-403D-9696-11E9A1BFA83A}" type="presOf" srcId="{6FD8549A-BA1F-4246-8ABD-A081B8DD6EE4}" destId="{66B51190-0440-4096-BA19-CD3D3466B3BD}" srcOrd="1" destOrd="0" presId="urn:microsoft.com/office/officeart/2005/8/layout/hProcess10"/>
    <dgm:cxn modelId="{D6386806-1917-4925-9B07-37099018E44B}" type="presOf" srcId="{CEB45AA8-1571-47A4-A925-A249170E584E}" destId="{F3D315B3-578E-4E5F-B31D-A9926B767DB7}" srcOrd="0" destOrd="1" presId="urn:microsoft.com/office/officeart/2005/8/layout/hProcess10"/>
    <dgm:cxn modelId="{4AD6C810-EB4A-45F9-97FB-3EFECECD1851}" srcId="{CDFB7004-FDB8-43C5-A558-9745576F0F9F}" destId="{CEB45AA8-1571-47A4-A925-A249170E584E}" srcOrd="0" destOrd="0" parTransId="{BDEE0C9E-5171-48EB-B9B6-C55C8CF933F7}" sibTransId="{2F628E65-D152-4F02-9B96-FB462EB75F13}"/>
    <dgm:cxn modelId="{B4964A20-8A20-4A4D-8E69-4AC5A62AFEE1}" srcId="{1323E7C9-2571-48CA-9503-0489AF2418EF}" destId="{7F5001D9-34FF-4FBB-8167-9096A963AB0D}" srcOrd="0" destOrd="0" parTransId="{7AEFA14A-D173-4F40-8DED-9E15F106848F}" sibTransId="{158C8E54-D4EB-4CD0-83AD-BB7346AC541D}"/>
    <dgm:cxn modelId="{9E123F25-5FB9-4354-B67D-011BBC7C91C5}" srcId="{D68EECB1-FABB-4602-B4E3-9BBACC1C3434}" destId="{A4048E8F-BF2F-47CD-8B93-4F77DD6FE45D}" srcOrd="0" destOrd="0" parTransId="{D17825D6-9FF2-4215-8E54-D252DA6A87C5}" sibTransId="{30B25E36-54C1-4C55-87A3-108251C5A345}"/>
    <dgm:cxn modelId="{36047A5C-C27A-4EEF-AC7C-51BE76A03729}" srcId="{CDFB7004-FDB8-43C5-A558-9745576F0F9F}" destId="{ADF05954-1359-45B8-A553-871C510779BF}" srcOrd="1" destOrd="0" parTransId="{356422B1-28B3-4356-B66D-20E447855E26}" sibTransId="{4146FC93-B490-4E3F-9BE6-126832B71A3F}"/>
    <dgm:cxn modelId="{F03B3362-84AA-4D59-8F5F-1D684EFA187C}" srcId="{0829DBE2-D6C0-4A22-B0A3-EB44E097FDE4}" destId="{CDFB7004-FDB8-43C5-A558-9745576F0F9F}" srcOrd="2" destOrd="0" parTransId="{1C6EBD2C-3D39-4BA7-8E0C-E8227A26F200}" sibTransId="{9E5972D8-496F-4EDD-9E88-617AFA68D2EB}"/>
    <dgm:cxn modelId="{A908F242-9DA5-4ABD-95F6-841019214B30}" type="presOf" srcId="{6FD8549A-BA1F-4246-8ABD-A081B8DD6EE4}" destId="{48CB5A39-A168-4237-81CF-92A87E08E530}" srcOrd="0" destOrd="0" presId="urn:microsoft.com/office/officeart/2005/8/layout/hProcess10"/>
    <dgm:cxn modelId="{88078846-22E1-4DE8-BC0F-A84074E4E8FC}" type="presOf" srcId="{D68EECB1-FABB-4602-B4E3-9BBACC1C3434}" destId="{1EC63830-D368-49A5-B202-7401BDAA008B}" srcOrd="0" destOrd="0" presId="urn:microsoft.com/office/officeart/2005/8/layout/hProcess10"/>
    <dgm:cxn modelId="{850BF567-EAF4-47E3-9775-AC7D6C206051}" type="presOf" srcId="{A4048E8F-BF2F-47CD-8B93-4F77DD6FE45D}" destId="{1EC63830-D368-49A5-B202-7401BDAA008B}" srcOrd="0" destOrd="1" presId="urn:microsoft.com/office/officeart/2005/8/layout/hProcess10"/>
    <dgm:cxn modelId="{22D5F44C-0FC4-4ABC-B18E-0E857161ED17}" type="presOf" srcId="{CDFB7004-FDB8-43C5-A558-9745576F0F9F}" destId="{F3D315B3-578E-4E5F-B31D-A9926B767DB7}" srcOrd="0" destOrd="0" presId="urn:microsoft.com/office/officeart/2005/8/layout/hProcess10"/>
    <dgm:cxn modelId="{D77CB96E-8047-4991-BFD2-1A36569C5FC9}" type="presOf" srcId="{7F5001D9-34FF-4FBB-8167-9096A963AB0D}" destId="{48650AF9-EA36-4E2A-BD68-7579284A0C25}" srcOrd="0" destOrd="1" presId="urn:microsoft.com/office/officeart/2005/8/layout/hProcess10"/>
    <dgm:cxn modelId="{46863353-F8EB-4315-87DA-E398150ED988}" type="presOf" srcId="{FBFB1106-0B9C-427E-A2BA-E8A627217755}" destId="{EAC742F8-3E47-486C-B4E2-5A91A25A5C2C}" srcOrd="1" destOrd="0" presId="urn:microsoft.com/office/officeart/2005/8/layout/hProcess10"/>
    <dgm:cxn modelId="{CF7C40BA-DC3C-4A2B-BE65-9557CCB6C430}" type="presOf" srcId="{1323E7C9-2571-48CA-9503-0489AF2418EF}" destId="{48650AF9-EA36-4E2A-BD68-7579284A0C25}" srcOrd="0" destOrd="0" presId="urn:microsoft.com/office/officeart/2005/8/layout/hProcess10"/>
    <dgm:cxn modelId="{9103ACC7-F8A0-4BA1-9A75-447ED975F03D}" type="presOf" srcId="{0829DBE2-D6C0-4A22-B0A3-EB44E097FDE4}" destId="{C7BFB256-AA25-452D-9507-EB2D31989DAB}" srcOrd="0" destOrd="0" presId="urn:microsoft.com/office/officeart/2005/8/layout/hProcess10"/>
    <dgm:cxn modelId="{AF5928ED-6B91-462A-9F04-9B07525FECE2}" srcId="{0829DBE2-D6C0-4A22-B0A3-EB44E097FDE4}" destId="{D68EECB1-FABB-4602-B4E3-9BBACC1C3434}" srcOrd="1" destOrd="0" parTransId="{8FDFDBF4-3EFF-418E-A145-14DFB286C476}" sibTransId="{6FD8549A-BA1F-4246-8ABD-A081B8DD6EE4}"/>
    <dgm:cxn modelId="{1CE464EF-85FD-4EFC-A6BB-69F9CD029C5C}" srcId="{0829DBE2-D6C0-4A22-B0A3-EB44E097FDE4}" destId="{1323E7C9-2571-48CA-9503-0489AF2418EF}" srcOrd="0" destOrd="0" parTransId="{3BFF2133-F42E-4B0D-9A5F-760DFBCF3C79}" sibTransId="{FBFB1106-0B9C-427E-A2BA-E8A627217755}"/>
    <dgm:cxn modelId="{3A412AFD-FB27-4042-B4E7-C331ED4C353C}" type="presOf" srcId="{FBFB1106-0B9C-427E-A2BA-E8A627217755}" destId="{1E9C0D17-B94C-41AC-AE19-E1A5BC7AFC3F}" srcOrd="0" destOrd="0" presId="urn:microsoft.com/office/officeart/2005/8/layout/hProcess10"/>
    <dgm:cxn modelId="{049252FE-09BC-4FB5-B677-056AA580FB90}" type="presOf" srcId="{ADF05954-1359-45B8-A553-871C510779BF}" destId="{F3D315B3-578E-4E5F-B31D-A9926B767DB7}" srcOrd="0" destOrd="2" presId="urn:microsoft.com/office/officeart/2005/8/layout/hProcess10"/>
    <dgm:cxn modelId="{075637AE-E773-4E11-BE7D-0FD2008DCCDE}" type="presParOf" srcId="{C7BFB256-AA25-452D-9507-EB2D31989DAB}" destId="{C27E79C2-A39C-44B4-959D-75E7163975B5}" srcOrd="0" destOrd="0" presId="urn:microsoft.com/office/officeart/2005/8/layout/hProcess10"/>
    <dgm:cxn modelId="{97AB9636-DADC-442C-84AA-6F376A19C0BA}" type="presParOf" srcId="{C27E79C2-A39C-44B4-959D-75E7163975B5}" destId="{360FC709-1133-4930-833C-F17E26C1DAD0}" srcOrd="0" destOrd="0" presId="urn:microsoft.com/office/officeart/2005/8/layout/hProcess10"/>
    <dgm:cxn modelId="{46AD7281-CE91-42D9-99EB-12F52EAC9A7B}" type="presParOf" srcId="{C27E79C2-A39C-44B4-959D-75E7163975B5}" destId="{48650AF9-EA36-4E2A-BD68-7579284A0C25}" srcOrd="1" destOrd="0" presId="urn:microsoft.com/office/officeart/2005/8/layout/hProcess10"/>
    <dgm:cxn modelId="{12D746D6-AB23-4D5D-839E-A7C16B61C585}" type="presParOf" srcId="{C7BFB256-AA25-452D-9507-EB2D31989DAB}" destId="{1E9C0D17-B94C-41AC-AE19-E1A5BC7AFC3F}" srcOrd="1" destOrd="0" presId="urn:microsoft.com/office/officeart/2005/8/layout/hProcess10"/>
    <dgm:cxn modelId="{B521EC99-6612-4AE5-87B5-684606F036FF}" type="presParOf" srcId="{1E9C0D17-B94C-41AC-AE19-E1A5BC7AFC3F}" destId="{EAC742F8-3E47-486C-B4E2-5A91A25A5C2C}" srcOrd="0" destOrd="0" presId="urn:microsoft.com/office/officeart/2005/8/layout/hProcess10"/>
    <dgm:cxn modelId="{A8A6F773-E676-4FD0-BD44-BBE11336647D}" type="presParOf" srcId="{C7BFB256-AA25-452D-9507-EB2D31989DAB}" destId="{4370EF4C-3E9B-4171-9D88-51A9CBF98929}" srcOrd="2" destOrd="0" presId="urn:microsoft.com/office/officeart/2005/8/layout/hProcess10"/>
    <dgm:cxn modelId="{3EF82262-7510-475C-B646-956274DC5FDF}" type="presParOf" srcId="{4370EF4C-3E9B-4171-9D88-51A9CBF98929}" destId="{E052E05A-DFF0-47D4-8454-9909AACCE8F1}" srcOrd="0" destOrd="0" presId="urn:microsoft.com/office/officeart/2005/8/layout/hProcess10"/>
    <dgm:cxn modelId="{07BE5379-8EE6-473D-A2F6-7AAD59CCB7CB}" type="presParOf" srcId="{4370EF4C-3E9B-4171-9D88-51A9CBF98929}" destId="{1EC63830-D368-49A5-B202-7401BDAA008B}" srcOrd="1" destOrd="0" presId="urn:microsoft.com/office/officeart/2005/8/layout/hProcess10"/>
    <dgm:cxn modelId="{745C1D8D-E8DA-48E7-A436-0C6FE66EB01A}" type="presParOf" srcId="{C7BFB256-AA25-452D-9507-EB2D31989DAB}" destId="{48CB5A39-A168-4237-81CF-92A87E08E530}" srcOrd="3" destOrd="0" presId="urn:microsoft.com/office/officeart/2005/8/layout/hProcess10"/>
    <dgm:cxn modelId="{905649D5-E4EC-42E3-BC67-8BB44CB4AC74}" type="presParOf" srcId="{48CB5A39-A168-4237-81CF-92A87E08E530}" destId="{66B51190-0440-4096-BA19-CD3D3466B3BD}" srcOrd="0" destOrd="0" presId="urn:microsoft.com/office/officeart/2005/8/layout/hProcess10"/>
    <dgm:cxn modelId="{885B1C0D-1948-4980-AD86-05D0ABE0680F}" type="presParOf" srcId="{C7BFB256-AA25-452D-9507-EB2D31989DAB}" destId="{EE4EC25C-FCAE-4F6A-AF2C-5C7DA384BE95}" srcOrd="4" destOrd="0" presId="urn:microsoft.com/office/officeart/2005/8/layout/hProcess10"/>
    <dgm:cxn modelId="{4DB1A196-FCF3-4AA6-9934-8EC9F66FFE0B}" type="presParOf" srcId="{EE4EC25C-FCAE-4F6A-AF2C-5C7DA384BE95}" destId="{F711AF6C-1735-4D6B-BF8F-3AECF80B7608}" srcOrd="0" destOrd="0" presId="urn:microsoft.com/office/officeart/2005/8/layout/hProcess10"/>
    <dgm:cxn modelId="{EA0A1424-FCDC-46D3-A5A7-FA3D364AC3F7}" type="presParOf" srcId="{EE4EC25C-FCAE-4F6A-AF2C-5C7DA384BE95}" destId="{F3D315B3-578E-4E5F-B31D-A9926B767DB7}"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9EB92-AB30-4AB4-8797-724C84CF4B3D}"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zh-CN" altLang="en-US"/>
        </a:p>
      </dgm:t>
    </dgm:pt>
    <dgm:pt modelId="{80B4BC22-3184-41F3-8FD2-53139BF3CDA9}">
      <dgm:prSet phldrT="[文本]"/>
      <dgm:spPr/>
      <dgm:t>
        <a:bodyPr/>
        <a:lstStyle/>
        <a:p>
          <a:r>
            <a:rPr lang="zh-CN" altLang="en-US" dirty="0"/>
            <a:t>代码提取</a:t>
          </a:r>
        </a:p>
      </dgm:t>
    </dgm:pt>
    <dgm:pt modelId="{3DDB5FF2-14ED-4DE1-A357-0222B21A4631}" type="parTrans" cxnId="{7C7E150E-14A8-4D02-8F43-BED011101913}">
      <dgm:prSet/>
      <dgm:spPr/>
      <dgm:t>
        <a:bodyPr/>
        <a:lstStyle/>
        <a:p>
          <a:endParaRPr lang="zh-CN" altLang="en-US"/>
        </a:p>
      </dgm:t>
    </dgm:pt>
    <dgm:pt modelId="{FD410544-748C-4323-9F20-0A1189716228}" type="sibTrans" cxnId="{7C7E150E-14A8-4D02-8F43-BED011101913}">
      <dgm:prSet/>
      <dgm:spPr/>
      <dgm:t>
        <a:bodyPr/>
        <a:lstStyle/>
        <a:p>
          <a:endParaRPr lang="zh-CN" altLang="en-US"/>
        </a:p>
      </dgm:t>
    </dgm:pt>
    <dgm:pt modelId="{2FB54919-93B1-4BDB-AA67-BAD0BDDD24FF}">
      <dgm:prSet phldrT="[文本]"/>
      <dgm:spPr/>
      <dgm:t>
        <a:bodyPr/>
        <a:lstStyle/>
        <a:p>
          <a:r>
            <a:rPr lang="zh-CN" dirty="0"/>
            <a:t>代码检查</a:t>
          </a:r>
          <a:endParaRPr lang="zh-CN" altLang="en-US" dirty="0"/>
        </a:p>
      </dgm:t>
    </dgm:pt>
    <dgm:pt modelId="{963000EB-199E-4D35-A2A6-DC43B5AC0D0C}" type="parTrans" cxnId="{94FC4EA3-339D-44EE-AB7D-A0AB58052BF9}">
      <dgm:prSet/>
      <dgm:spPr/>
      <dgm:t>
        <a:bodyPr/>
        <a:lstStyle/>
        <a:p>
          <a:endParaRPr lang="zh-CN" altLang="en-US"/>
        </a:p>
      </dgm:t>
    </dgm:pt>
    <dgm:pt modelId="{3A1A6181-7133-492E-9A5A-8C3436DB2E2D}" type="sibTrans" cxnId="{94FC4EA3-339D-44EE-AB7D-A0AB58052BF9}">
      <dgm:prSet/>
      <dgm:spPr/>
      <dgm:t>
        <a:bodyPr/>
        <a:lstStyle/>
        <a:p>
          <a:endParaRPr lang="zh-CN" altLang="en-US"/>
        </a:p>
      </dgm:t>
    </dgm:pt>
    <dgm:pt modelId="{19850120-8B62-4E94-9057-930F7ABD72EE}">
      <dgm:prSet/>
      <dgm:spPr/>
      <dgm:t>
        <a:bodyPr/>
        <a:lstStyle/>
        <a:p>
          <a:r>
            <a:rPr lang="zh-CN"/>
            <a:t>生成结果</a:t>
          </a:r>
          <a:endParaRPr lang="zh-CN" altLang="en-US"/>
        </a:p>
      </dgm:t>
    </dgm:pt>
    <dgm:pt modelId="{D42958BB-8AF9-4976-8FEB-BCB80AA21872}" type="parTrans" cxnId="{11BAF041-9128-41CC-A742-84D043A9905D}">
      <dgm:prSet/>
      <dgm:spPr/>
      <dgm:t>
        <a:bodyPr/>
        <a:lstStyle/>
        <a:p>
          <a:endParaRPr lang="zh-CN" altLang="en-US"/>
        </a:p>
      </dgm:t>
    </dgm:pt>
    <dgm:pt modelId="{76636F1A-00EE-4624-B620-D79D58EE5908}" type="sibTrans" cxnId="{11BAF041-9128-41CC-A742-84D043A9905D}">
      <dgm:prSet/>
      <dgm:spPr/>
      <dgm:t>
        <a:bodyPr/>
        <a:lstStyle/>
        <a:p>
          <a:endParaRPr lang="zh-CN" altLang="en-US"/>
        </a:p>
      </dgm:t>
    </dgm:pt>
    <dgm:pt modelId="{74A7D1E5-AB5D-4B46-BB2D-AF5D60E6B3F6}" type="pres">
      <dgm:prSet presAssocID="{4FD9EB92-AB30-4AB4-8797-724C84CF4B3D}" presName="CompostProcess" presStyleCnt="0">
        <dgm:presLayoutVars>
          <dgm:dir/>
          <dgm:resizeHandles val="exact"/>
        </dgm:presLayoutVars>
      </dgm:prSet>
      <dgm:spPr/>
    </dgm:pt>
    <dgm:pt modelId="{03D60DE5-9460-440C-8ECB-646389C1C2CD}" type="pres">
      <dgm:prSet presAssocID="{4FD9EB92-AB30-4AB4-8797-724C84CF4B3D}" presName="arrow" presStyleLbl="bgShp" presStyleIdx="0" presStyleCnt="1"/>
      <dgm:spPr/>
    </dgm:pt>
    <dgm:pt modelId="{95636473-4B0E-42D7-A8B2-9BF3BDDE20A2}" type="pres">
      <dgm:prSet presAssocID="{4FD9EB92-AB30-4AB4-8797-724C84CF4B3D}" presName="linearProcess" presStyleCnt="0"/>
      <dgm:spPr/>
    </dgm:pt>
    <dgm:pt modelId="{47FB158A-7C9C-495B-9505-C073A5932B79}" type="pres">
      <dgm:prSet presAssocID="{80B4BC22-3184-41F3-8FD2-53139BF3CDA9}" presName="textNode" presStyleLbl="node1" presStyleIdx="0" presStyleCnt="3">
        <dgm:presLayoutVars>
          <dgm:bulletEnabled val="1"/>
        </dgm:presLayoutVars>
      </dgm:prSet>
      <dgm:spPr/>
    </dgm:pt>
    <dgm:pt modelId="{C4D8ED32-2670-48C1-BFD0-CC575A059BC3}" type="pres">
      <dgm:prSet presAssocID="{FD410544-748C-4323-9F20-0A1189716228}" presName="sibTrans" presStyleCnt="0"/>
      <dgm:spPr/>
    </dgm:pt>
    <dgm:pt modelId="{7053EA3B-84BA-4876-B898-2292D46AED9A}" type="pres">
      <dgm:prSet presAssocID="{2FB54919-93B1-4BDB-AA67-BAD0BDDD24FF}" presName="textNode" presStyleLbl="node1" presStyleIdx="1" presStyleCnt="3">
        <dgm:presLayoutVars>
          <dgm:bulletEnabled val="1"/>
        </dgm:presLayoutVars>
      </dgm:prSet>
      <dgm:spPr/>
    </dgm:pt>
    <dgm:pt modelId="{7FB73D97-7C57-4567-B687-3CD70F00DDA4}" type="pres">
      <dgm:prSet presAssocID="{3A1A6181-7133-492E-9A5A-8C3436DB2E2D}" presName="sibTrans" presStyleCnt="0"/>
      <dgm:spPr/>
    </dgm:pt>
    <dgm:pt modelId="{FD1B74F0-D046-46BA-AE64-F6CCEF57D9FE}" type="pres">
      <dgm:prSet presAssocID="{19850120-8B62-4E94-9057-930F7ABD72EE}" presName="textNode" presStyleLbl="node1" presStyleIdx="2" presStyleCnt="3">
        <dgm:presLayoutVars>
          <dgm:bulletEnabled val="1"/>
        </dgm:presLayoutVars>
      </dgm:prSet>
      <dgm:spPr/>
    </dgm:pt>
  </dgm:ptLst>
  <dgm:cxnLst>
    <dgm:cxn modelId="{7C7E150E-14A8-4D02-8F43-BED011101913}" srcId="{4FD9EB92-AB30-4AB4-8797-724C84CF4B3D}" destId="{80B4BC22-3184-41F3-8FD2-53139BF3CDA9}" srcOrd="0" destOrd="0" parTransId="{3DDB5FF2-14ED-4DE1-A357-0222B21A4631}" sibTransId="{FD410544-748C-4323-9F20-0A1189716228}"/>
    <dgm:cxn modelId="{A179AE0F-E2B0-4FDF-BC70-EB92B89914DE}" type="presOf" srcId="{4FD9EB92-AB30-4AB4-8797-724C84CF4B3D}" destId="{74A7D1E5-AB5D-4B46-BB2D-AF5D60E6B3F6}" srcOrd="0" destOrd="0" presId="urn:microsoft.com/office/officeart/2005/8/layout/hProcess9"/>
    <dgm:cxn modelId="{064BBA3A-0148-4AF1-ABAA-87F584DFB6E5}" type="presOf" srcId="{80B4BC22-3184-41F3-8FD2-53139BF3CDA9}" destId="{47FB158A-7C9C-495B-9505-C073A5932B79}" srcOrd="0" destOrd="0" presId="urn:microsoft.com/office/officeart/2005/8/layout/hProcess9"/>
    <dgm:cxn modelId="{2ABFF33E-0CF1-4C2F-8B5F-C06F56CC18D2}" type="presOf" srcId="{19850120-8B62-4E94-9057-930F7ABD72EE}" destId="{FD1B74F0-D046-46BA-AE64-F6CCEF57D9FE}" srcOrd="0" destOrd="0" presId="urn:microsoft.com/office/officeart/2005/8/layout/hProcess9"/>
    <dgm:cxn modelId="{11BAF041-9128-41CC-A742-84D043A9905D}" srcId="{4FD9EB92-AB30-4AB4-8797-724C84CF4B3D}" destId="{19850120-8B62-4E94-9057-930F7ABD72EE}" srcOrd="2" destOrd="0" parTransId="{D42958BB-8AF9-4976-8FEB-BCB80AA21872}" sibTransId="{76636F1A-00EE-4624-B620-D79D58EE5908}"/>
    <dgm:cxn modelId="{94FC4EA3-339D-44EE-AB7D-A0AB58052BF9}" srcId="{4FD9EB92-AB30-4AB4-8797-724C84CF4B3D}" destId="{2FB54919-93B1-4BDB-AA67-BAD0BDDD24FF}" srcOrd="1" destOrd="0" parTransId="{963000EB-199E-4D35-A2A6-DC43B5AC0D0C}" sibTransId="{3A1A6181-7133-492E-9A5A-8C3436DB2E2D}"/>
    <dgm:cxn modelId="{FB29B1E0-8E7B-42A8-8A6A-28E47F5EA444}" type="presOf" srcId="{2FB54919-93B1-4BDB-AA67-BAD0BDDD24FF}" destId="{7053EA3B-84BA-4876-B898-2292D46AED9A}" srcOrd="0" destOrd="0" presId="urn:microsoft.com/office/officeart/2005/8/layout/hProcess9"/>
    <dgm:cxn modelId="{D105935B-F36C-4639-AEB5-A00AE3085517}" type="presParOf" srcId="{74A7D1E5-AB5D-4B46-BB2D-AF5D60E6B3F6}" destId="{03D60DE5-9460-440C-8ECB-646389C1C2CD}" srcOrd="0" destOrd="0" presId="urn:microsoft.com/office/officeart/2005/8/layout/hProcess9"/>
    <dgm:cxn modelId="{8BA32BAB-CA1E-474E-9875-7E960E0EA0AC}" type="presParOf" srcId="{74A7D1E5-AB5D-4B46-BB2D-AF5D60E6B3F6}" destId="{95636473-4B0E-42D7-A8B2-9BF3BDDE20A2}" srcOrd="1" destOrd="0" presId="urn:microsoft.com/office/officeart/2005/8/layout/hProcess9"/>
    <dgm:cxn modelId="{BCCFF02B-F467-4B11-8CF9-3A738C036227}" type="presParOf" srcId="{95636473-4B0E-42D7-A8B2-9BF3BDDE20A2}" destId="{47FB158A-7C9C-495B-9505-C073A5932B79}" srcOrd="0" destOrd="0" presId="urn:microsoft.com/office/officeart/2005/8/layout/hProcess9"/>
    <dgm:cxn modelId="{33A0565D-2089-4CE5-A74E-1D8CC639C526}" type="presParOf" srcId="{95636473-4B0E-42D7-A8B2-9BF3BDDE20A2}" destId="{C4D8ED32-2670-48C1-BFD0-CC575A059BC3}" srcOrd="1" destOrd="0" presId="urn:microsoft.com/office/officeart/2005/8/layout/hProcess9"/>
    <dgm:cxn modelId="{817385F4-9A32-4D13-AAC3-8CB1D20E1993}" type="presParOf" srcId="{95636473-4B0E-42D7-A8B2-9BF3BDDE20A2}" destId="{7053EA3B-84BA-4876-B898-2292D46AED9A}" srcOrd="2" destOrd="0" presId="urn:microsoft.com/office/officeart/2005/8/layout/hProcess9"/>
    <dgm:cxn modelId="{D94D3089-C050-44DF-A4FB-56B2F8C81E65}" type="presParOf" srcId="{95636473-4B0E-42D7-A8B2-9BF3BDDE20A2}" destId="{7FB73D97-7C57-4567-B687-3CD70F00DDA4}" srcOrd="3" destOrd="0" presId="urn:microsoft.com/office/officeart/2005/8/layout/hProcess9"/>
    <dgm:cxn modelId="{FCE9FBBD-C6FE-4B92-A5AA-9E640052CFCC}" type="presParOf" srcId="{95636473-4B0E-42D7-A8B2-9BF3BDDE20A2}" destId="{FD1B74F0-D046-46BA-AE64-F6CCEF57D9F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D9EB92-AB30-4AB4-8797-724C84CF4B3D}"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zh-CN" altLang="en-US"/>
        </a:p>
      </dgm:t>
    </dgm:pt>
    <dgm:pt modelId="{C6D3C714-1D1D-4A6C-9F2D-927B330C384B}">
      <dgm:prSet phldrT="[文本]"/>
      <dgm:spPr/>
      <dgm:t>
        <a:bodyPr/>
        <a:lstStyle/>
        <a:p>
          <a:r>
            <a:rPr lang="zh-CN" altLang="en-US" dirty="0"/>
            <a:t>正文</a:t>
          </a:r>
          <a:r>
            <a:rPr lang="zh-CN" dirty="0"/>
            <a:t>提取</a:t>
          </a:r>
          <a:endParaRPr lang="zh-CN" altLang="en-US" dirty="0"/>
        </a:p>
      </dgm:t>
    </dgm:pt>
    <dgm:pt modelId="{E74C3750-FF87-4E6F-8E5E-4C879EF85C65}" type="parTrans" cxnId="{E5669500-70CC-47A1-AA8C-E319D66741B6}">
      <dgm:prSet/>
      <dgm:spPr/>
      <dgm:t>
        <a:bodyPr/>
        <a:lstStyle/>
        <a:p>
          <a:endParaRPr lang="zh-CN" altLang="en-US"/>
        </a:p>
      </dgm:t>
    </dgm:pt>
    <dgm:pt modelId="{D32D9139-C05E-4F0B-B1A4-45D68418C350}" type="sibTrans" cxnId="{E5669500-70CC-47A1-AA8C-E319D66741B6}">
      <dgm:prSet/>
      <dgm:spPr/>
      <dgm:t>
        <a:bodyPr/>
        <a:lstStyle/>
        <a:p>
          <a:endParaRPr lang="zh-CN" altLang="en-US"/>
        </a:p>
      </dgm:t>
    </dgm:pt>
    <dgm:pt modelId="{B2B1824F-3BA8-44F2-A88E-18D314F7FFDB}">
      <dgm:prSet/>
      <dgm:spPr/>
      <dgm:t>
        <a:bodyPr/>
        <a:lstStyle/>
        <a:p>
          <a:r>
            <a:rPr lang="zh-CN" altLang="en-US" dirty="0"/>
            <a:t>简单</a:t>
          </a:r>
          <a:r>
            <a:rPr lang="zh-CN" dirty="0"/>
            <a:t>查重</a:t>
          </a:r>
          <a:endParaRPr lang="zh-CN" altLang="en-US" dirty="0"/>
        </a:p>
      </dgm:t>
    </dgm:pt>
    <dgm:pt modelId="{4D2D523D-9AF3-4F62-BF8D-2CB0DF806E56}" type="parTrans" cxnId="{3A47C9B9-06E0-4C6E-AA9D-C6BB91B8A357}">
      <dgm:prSet/>
      <dgm:spPr/>
      <dgm:t>
        <a:bodyPr/>
        <a:lstStyle/>
        <a:p>
          <a:endParaRPr lang="zh-CN" altLang="en-US"/>
        </a:p>
      </dgm:t>
    </dgm:pt>
    <dgm:pt modelId="{E0DBFC98-4029-470D-ADE3-F49678B9D200}" type="sibTrans" cxnId="{3A47C9B9-06E0-4C6E-AA9D-C6BB91B8A357}">
      <dgm:prSet/>
      <dgm:spPr/>
      <dgm:t>
        <a:bodyPr/>
        <a:lstStyle/>
        <a:p>
          <a:endParaRPr lang="zh-CN" altLang="en-US"/>
        </a:p>
      </dgm:t>
    </dgm:pt>
    <dgm:pt modelId="{19850120-8B62-4E94-9057-930F7ABD72EE}">
      <dgm:prSet/>
      <dgm:spPr/>
      <dgm:t>
        <a:bodyPr/>
        <a:lstStyle/>
        <a:p>
          <a:r>
            <a:rPr lang="zh-CN"/>
            <a:t>生成结果</a:t>
          </a:r>
          <a:endParaRPr lang="zh-CN" altLang="en-US"/>
        </a:p>
      </dgm:t>
    </dgm:pt>
    <dgm:pt modelId="{D42958BB-8AF9-4976-8FEB-BCB80AA21872}" type="parTrans" cxnId="{11BAF041-9128-41CC-A742-84D043A9905D}">
      <dgm:prSet/>
      <dgm:spPr/>
      <dgm:t>
        <a:bodyPr/>
        <a:lstStyle/>
        <a:p>
          <a:endParaRPr lang="zh-CN" altLang="en-US"/>
        </a:p>
      </dgm:t>
    </dgm:pt>
    <dgm:pt modelId="{76636F1A-00EE-4624-B620-D79D58EE5908}" type="sibTrans" cxnId="{11BAF041-9128-41CC-A742-84D043A9905D}">
      <dgm:prSet/>
      <dgm:spPr/>
      <dgm:t>
        <a:bodyPr/>
        <a:lstStyle/>
        <a:p>
          <a:endParaRPr lang="zh-CN" altLang="en-US"/>
        </a:p>
      </dgm:t>
    </dgm:pt>
    <dgm:pt modelId="{74A7D1E5-AB5D-4B46-BB2D-AF5D60E6B3F6}" type="pres">
      <dgm:prSet presAssocID="{4FD9EB92-AB30-4AB4-8797-724C84CF4B3D}" presName="CompostProcess" presStyleCnt="0">
        <dgm:presLayoutVars>
          <dgm:dir/>
          <dgm:resizeHandles val="exact"/>
        </dgm:presLayoutVars>
      </dgm:prSet>
      <dgm:spPr/>
    </dgm:pt>
    <dgm:pt modelId="{03D60DE5-9460-440C-8ECB-646389C1C2CD}" type="pres">
      <dgm:prSet presAssocID="{4FD9EB92-AB30-4AB4-8797-724C84CF4B3D}" presName="arrow" presStyleLbl="bgShp" presStyleIdx="0" presStyleCnt="1"/>
      <dgm:spPr/>
    </dgm:pt>
    <dgm:pt modelId="{95636473-4B0E-42D7-A8B2-9BF3BDDE20A2}" type="pres">
      <dgm:prSet presAssocID="{4FD9EB92-AB30-4AB4-8797-724C84CF4B3D}" presName="linearProcess" presStyleCnt="0"/>
      <dgm:spPr/>
    </dgm:pt>
    <dgm:pt modelId="{70AE6B9C-862A-44C3-A30B-94A39D1A3D1F}" type="pres">
      <dgm:prSet presAssocID="{C6D3C714-1D1D-4A6C-9F2D-927B330C384B}" presName="textNode" presStyleLbl="node1" presStyleIdx="0" presStyleCnt="3">
        <dgm:presLayoutVars>
          <dgm:bulletEnabled val="1"/>
        </dgm:presLayoutVars>
      </dgm:prSet>
      <dgm:spPr/>
    </dgm:pt>
    <dgm:pt modelId="{A352941D-BF62-4F20-9A98-E8ED5E9585AB}" type="pres">
      <dgm:prSet presAssocID="{D32D9139-C05E-4F0B-B1A4-45D68418C350}" presName="sibTrans" presStyleCnt="0"/>
      <dgm:spPr/>
    </dgm:pt>
    <dgm:pt modelId="{781C06FF-3E57-4AD3-AD49-DED48D556F0B}" type="pres">
      <dgm:prSet presAssocID="{B2B1824F-3BA8-44F2-A88E-18D314F7FFDB}" presName="textNode" presStyleLbl="node1" presStyleIdx="1" presStyleCnt="3">
        <dgm:presLayoutVars>
          <dgm:bulletEnabled val="1"/>
        </dgm:presLayoutVars>
      </dgm:prSet>
      <dgm:spPr/>
    </dgm:pt>
    <dgm:pt modelId="{23A94826-B3DB-40A6-81F6-39F34B67BECE}" type="pres">
      <dgm:prSet presAssocID="{E0DBFC98-4029-470D-ADE3-F49678B9D200}" presName="sibTrans" presStyleCnt="0"/>
      <dgm:spPr/>
    </dgm:pt>
    <dgm:pt modelId="{FD1B74F0-D046-46BA-AE64-F6CCEF57D9FE}" type="pres">
      <dgm:prSet presAssocID="{19850120-8B62-4E94-9057-930F7ABD72EE}" presName="textNode" presStyleLbl="node1" presStyleIdx="2" presStyleCnt="3">
        <dgm:presLayoutVars>
          <dgm:bulletEnabled val="1"/>
        </dgm:presLayoutVars>
      </dgm:prSet>
      <dgm:spPr/>
    </dgm:pt>
  </dgm:ptLst>
  <dgm:cxnLst>
    <dgm:cxn modelId="{E5669500-70CC-47A1-AA8C-E319D66741B6}" srcId="{4FD9EB92-AB30-4AB4-8797-724C84CF4B3D}" destId="{C6D3C714-1D1D-4A6C-9F2D-927B330C384B}" srcOrd="0" destOrd="0" parTransId="{E74C3750-FF87-4E6F-8E5E-4C879EF85C65}" sibTransId="{D32D9139-C05E-4F0B-B1A4-45D68418C350}"/>
    <dgm:cxn modelId="{A179AE0F-E2B0-4FDF-BC70-EB92B89914DE}" type="presOf" srcId="{4FD9EB92-AB30-4AB4-8797-724C84CF4B3D}" destId="{74A7D1E5-AB5D-4B46-BB2D-AF5D60E6B3F6}" srcOrd="0" destOrd="0" presId="urn:microsoft.com/office/officeart/2005/8/layout/hProcess9"/>
    <dgm:cxn modelId="{2ABFF33E-0CF1-4C2F-8B5F-C06F56CC18D2}" type="presOf" srcId="{19850120-8B62-4E94-9057-930F7ABD72EE}" destId="{FD1B74F0-D046-46BA-AE64-F6CCEF57D9FE}" srcOrd="0" destOrd="0" presId="urn:microsoft.com/office/officeart/2005/8/layout/hProcess9"/>
    <dgm:cxn modelId="{11BAF041-9128-41CC-A742-84D043A9905D}" srcId="{4FD9EB92-AB30-4AB4-8797-724C84CF4B3D}" destId="{19850120-8B62-4E94-9057-930F7ABD72EE}" srcOrd="2" destOrd="0" parTransId="{D42958BB-8AF9-4976-8FEB-BCB80AA21872}" sibTransId="{76636F1A-00EE-4624-B620-D79D58EE5908}"/>
    <dgm:cxn modelId="{8475477C-A8EE-46D0-B320-54FFCF53EDE4}" type="presOf" srcId="{B2B1824F-3BA8-44F2-A88E-18D314F7FFDB}" destId="{781C06FF-3E57-4AD3-AD49-DED48D556F0B}" srcOrd="0" destOrd="0" presId="urn:microsoft.com/office/officeart/2005/8/layout/hProcess9"/>
    <dgm:cxn modelId="{3A47C9B9-06E0-4C6E-AA9D-C6BB91B8A357}" srcId="{4FD9EB92-AB30-4AB4-8797-724C84CF4B3D}" destId="{B2B1824F-3BA8-44F2-A88E-18D314F7FFDB}" srcOrd="1" destOrd="0" parTransId="{4D2D523D-9AF3-4F62-BF8D-2CB0DF806E56}" sibTransId="{E0DBFC98-4029-470D-ADE3-F49678B9D200}"/>
    <dgm:cxn modelId="{DC8A5DBA-E2D5-4CFE-826A-5910CAF015B6}" type="presOf" srcId="{C6D3C714-1D1D-4A6C-9F2D-927B330C384B}" destId="{70AE6B9C-862A-44C3-A30B-94A39D1A3D1F}" srcOrd="0" destOrd="0" presId="urn:microsoft.com/office/officeart/2005/8/layout/hProcess9"/>
    <dgm:cxn modelId="{D105935B-F36C-4639-AEB5-A00AE3085517}" type="presParOf" srcId="{74A7D1E5-AB5D-4B46-BB2D-AF5D60E6B3F6}" destId="{03D60DE5-9460-440C-8ECB-646389C1C2CD}" srcOrd="0" destOrd="0" presId="urn:microsoft.com/office/officeart/2005/8/layout/hProcess9"/>
    <dgm:cxn modelId="{8BA32BAB-CA1E-474E-9875-7E960E0EA0AC}" type="presParOf" srcId="{74A7D1E5-AB5D-4B46-BB2D-AF5D60E6B3F6}" destId="{95636473-4B0E-42D7-A8B2-9BF3BDDE20A2}" srcOrd="1" destOrd="0" presId="urn:microsoft.com/office/officeart/2005/8/layout/hProcess9"/>
    <dgm:cxn modelId="{FB60BFED-840D-471E-937F-46EB19687F59}" type="presParOf" srcId="{95636473-4B0E-42D7-A8B2-9BF3BDDE20A2}" destId="{70AE6B9C-862A-44C3-A30B-94A39D1A3D1F}" srcOrd="0" destOrd="0" presId="urn:microsoft.com/office/officeart/2005/8/layout/hProcess9"/>
    <dgm:cxn modelId="{27B2C485-B1CA-4395-84E5-CE6C319CD2EA}" type="presParOf" srcId="{95636473-4B0E-42D7-A8B2-9BF3BDDE20A2}" destId="{A352941D-BF62-4F20-9A98-E8ED5E9585AB}" srcOrd="1" destOrd="0" presId="urn:microsoft.com/office/officeart/2005/8/layout/hProcess9"/>
    <dgm:cxn modelId="{83627D2D-CF73-451F-BC5C-9B2F5211C52B}" type="presParOf" srcId="{95636473-4B0E-42D7-A8B2-9BF3BDDE20A2}" destId="{781C06FF-3E57-4AD3-AD49-DED48D556F0B}" srcOrd="2" destOrd="0" presId="urn:microsoft.com/office/officeart/2005/8/layout/hProcess9"/>
    <dgm:cxn modelId="{5F0DAC6F-4B1C-4385-BEAB-BB981378CF94}" type="presParOf" srcId="{95636473-4B0E-42D7-A8B2-9BF3BDDE20A2}" destId="{23A94826-B3DB-40A6-81F6-39F34B67BECE}" srcOrd="3" destOrd="0" presId="urn:microsoft.com/office/officeart/2005/8/layout/hProcess9"/>
    <dgm:cxn modelId="{FCE9FBBD-C6FE-4B92-A5AA-9E640052CFCC}" type="presParOf" srcId="{95636473-4B0E-42D7-A8B2-9BF3BDDE20A2}" destId="{FD1B74F0-D046-46BA-AE64-F6CCEF57D9FE}"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D9EB92-AB30-4AB4-8797-724C84CF4B3D}"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zh-CN" altLang="en-US"/>
        </a:p>
      </dgm:t>
    </dgm:pt>
    <dgm:pt modelId="{80B4BC22-3184-41F3-8FD2-53139BF3CDA9}">
      <dgm:prSet phldrT="[文本]"/>
      <dgm:spPr/>
      <dgm:t>
        <a:bodyPr/>
        <a:lstStyle/>
        <a:p>
          <a:r>
            <a:rPr lang="zh-CN" altLang="en-US" dirty="0"/>
            <a:t>代码提取</a:t>
          </a:r>
        </a:p>
      </dgm:t>
    </dgm:pt>
    <dgm:pt modelId="{3DDB5FF2-14ED-4DE1-A357-0222B21A4631}" type="parTrans" cxnId="{7C7E150E-14A8-4D02-8F43-BED011101913}">
      <dgm:prSet/>
      <dgm:spPr/>
      <dgm:t>
        <a:bodyPr/>
        <a:lstStyle/>
        <a:p>
          <a:endParaRPr lang="zh-CN" altLang="en-US"/>
        </a:p>
      </dgm:t>
    </dgm:pt>
    <dgm:pt modelId="{FD410544-748C-4323-9F20-0A1189716228}" type="sibTrans" cxnId="{7C7E150E-14A8-4D02-8F43-BED011101913}">
      <dgm:prSet/>
      <dgm:spPr/>
      <dgm:t>
        <a:bodyPr/>
        <a:lstStyle/>
        <a:p>
          <a:endParaRPr lang="zh-CN" altLang="en-US"/>
        </a:p>
      </dgm:t>
    </dgm:pt>
    <dgm:pt modelId="{2FB54919-93B1-4BDB-AA67-BAD0BDDD24FF}">
      <dgm:prSet phldrT="[文本]"/>
      <dgm:spPr/>
      <dgm:t>
        <a:bodyPr/>
        <a:lstStyle/>
        <a:p>
          <a:r>
            <a:rPr lang="zh-CN" dirty="0"/>
            <a:t>代码检查</a:t>
          </a:r>
          <a:endParaRPr lang="zh-CN" altLang="en-US" dirty="0"/>
        </a:p>
      </dgm:t>
    </dgm:pt>
    <dgm:pt modelId="{963000EB-199E-4D35-A2A6-DC43B5AC0D0C}" type="parTrans" cxnId="{94FC4EA3-339D-44EE-AB7D-A0AB58052BF9}">
      <dgm:prSet/>
      <dgm:spPr/>
      <dgm:t>
        <a:bodyPr/>
        <a:lstStyle/>
        <a:p>
          <a:endParaRPr lang="zh-CN" altLang="en-US"/>
        </a:p>
      </dgm:t>
    </dgm:pt>
    <dgm:pt modelId="{3A1A6181-7133-492E-9A5A-8C3436DB2E2D}" type="sibTrans" cxnId="{94FC4EA3-339D-44EE-AB7D-A0AB58052BF9}">
      <dgm:prSet/>
      <dgm:spPr/>
      <dgm:t>
        <a:bodyPr/>
        <a:lstStyle/>
        <a:p>
          <a:endParaRPr lang="zh-CN" altLang="en-US"/>
        </a:p>
      </dgm:t>
    </dgm:pt>
    <dgm:pt modelId="{19850120-8B62-4E94-9057-930F7ABD72EE}">
      <dgm:prSet/>
      <dgm:spPr/>
      <dgm:t>
        <a:bodyPr/>
        <a:lstStyle/>
        <a:p>
          <a:r>
            <a:rPr lang="zh-CN"/>
            <a:t>生成结果</a:t>
          </a:r>
          <a:endParaRPr lang="zh-CN" altLang="en-US"/>
        </a:p>
      </dgm:t>
    </dgm:pt>
    <dgm:pt modelId="{D42958BB-8AF9-4976-8FEB-BCB80AA21872}" type="parTrans" cxnId="{11BAF041-9128-41CC-A742-84D043A9905D}">
      <dgm:prSet/>
      <dgm:spPr/>
      <dgm:t>
        <a:bodyPr/>
        <a:lstStyle/>
        <a:p>
          <a:endParaRPr lang="zh-CN" altLang="en-US"/>
        </a:p>
      </dgm:t>
    </dgm:pt>
    <dgm:pt modelId="{76636F1A-00EE-4624-B620-D79D58EE5908}" type="sibTrans" cxnId="{11BAF041-9128-41CC-A742-84D043A9905D}">
      <dgm:prSet/>
      <dgm:spPr/>
      <dgm:t>
        <a:bodyPr/>
        <a:lstStyle/>
        <a:p>
          <a:endParaRPr lang="zh-CN" altLang="en-US"/>
        </a:p>
      </dgm:t>
    </dgm:pt>
    <dgm:pt modelId="{74A7D1E5-AB5D-4B46-BB2D-AF5D60E6B3F6}" type="pres">
      <dgm:prSet presAssocID="{4FD9EB92-AB30-4AB4-8797-724C84CF4B3D}" presName="CompostProcess" presStyleCnt="0">
        <dgm:presLayoutVars>
          <dgm:dir/>
          <dgm:resizeHandles val="exact"/>
        </dgm:presLayoutVars>
      </dgm:prSet>
      <dgm:spPr/>
    </dgm:pt>
    <dgm:pt modelId="{03D60DE5-9460-440C-8ECB-646389C1C2CD}" type="pres">
      <dgm:prSet presAssocID="{4FD9EB92-AB30-4AB4-8797-724C84CF4B3D}" presName="arrow" presStyleLbl="bgShp" presStyleIdx="0" presStyleCnt="1"/>
      <dgm:spPr/>
    </dgm:pt>
    <dgm:pt modelId="{95636473-4B0E-42D7-A8B2-9BF3BDDE20A2}" type="pres">
      <dgm:prSet presAssocID="{4FD9EB92-AB30-4AB4-8797-724C84CF4B3D}" presName="linearProcess" presStyleCnt="0"/>
      <dgm:spPr/>
    </dgm:pt>
    <dgm:pt modelId="{47FB158A-7C9C-495B-9505-C073A5932B79}" type="pres">
      <dgm:prSet presAssocID="{80B4BC22-3184-41F3-8FD2-53139BF3CDA9}" presName="textNode" presStyleLbl="node1" presStyleIdx="0" presStyleCnt="3">
        <dgm:presLayoutVars>
          <dgm:bulletEnabled val="1"/>
        </dgm:presLayoutVars>
      </dgm:prSet>
      <dgm:spPr/>
    </dgm:pt>
    <dgm:pt modelId="{C4D8ED32-2670-48C1-BFD0-CC575A059BC3}" type="pres">
      <dgm:prSet presAssocID="{FD410544-748C-4323-9F20-0A1189716228}" presName="sibTrans" presStyleCnt="0"/>
      <dgm:spPr/>
    </dgm:pt>
    <dgm:pt modelId="{7053EA3B-84BA-4876-B898-2292D46AED9A}" type="pres">
      <dgm:prSet presAssocID="{2FB54919-93B1-4BDB-AA67-BAD0BDDD24FF}" presName="textNode" presStyleLbl="node1" presStyleIdx="1" presStyleCnt="3">
        <dgm:presLayoutVars>
          <dgm:bulletEnabled val="1"/>
        </dgm:presLayoutVars>
      </dgm:prSet>
      <dgm:spPr/>
    </dgm:pt>
    <dgm:pt modelId="{7FB73D97-7C57-4567-B687-3CD70F00DDA4}" type="pres">
      <dgm:prSet presAssocID="{3A1A6181-7133-492E-9A5A-8C3436DB2E2D}" presName="sibTrans" presStyleCnt="0"/>
      <dgm:spPr/>
    </dgm:pt>
    <dgm:pt modelId="{FD1B74F0-D046-46BA-AE64-F6CCEF57D9FE}" type="pres">
      <dgm:prSet presAssocID="{19850120-8B62-4E94-9057-930F7ABD72EE}" presName="textNode" presStyleLbl="node1" presStyleIdx="2" presStyleCnt="3">
        <dgm:presLayoutVars>
          <dgm:bulletEnabled val="1"/>
        </dgm:presLayoutVars>
      </dgm:prSet>
      <dgm:spPr/>
    </dgm:pt>
  </dgm:ptLst>
  <dgm:cxnLst>
    <dgm:cxn modelId="{7C7E150E-14A8-4D02-8F43-BED011101913}" srcId="{4FD9EB92-AB30-4AB4-8797-724C84CF4B3D}" destId="{80B4BC22-3184-41F3-8FD2-53139BF3CDA9}" srcOrd="0" destOrd="0" parTransId="{3DDB5FF2-14ED-4DE1-A357-0222B21A4631}" sibTransId="{FD410544-748C-4323-9F20-0A1189716228}"/>
    <dgm:cxn modelId="{A179AE0F-E2B0-4FDF-BC70-EB92B89914DE}" type="presOf" srcId="{4FD9EB92-AB30-4AB4-8797-724C84CF4B3D}" destId="{74A7D1E5-AB5D-4B46-BB2D-AF5D60E6B3F6}" srcOrd="0" destOrd="0" presId="urn:microsoft.com/office/officeart/2005/8/layout/hProcess9"/>
    <dgm:cxn modelId="{064BBA3A-0148-4AF1-ABAA-87F584DFB6E5}" type="presOf" srcId="{80B4BC22-3184-41F3-8FD2-53139BF3CDA9}" destId="{47FB158A-7C9C-495B-9505-C073A5932B79}" srcOrd="0" destOrd="0" presId="urn:microsoft.com/office/officeart/2005/8/layout/hProcess9"/>
    <dgm:cxn modelId="{2ABFF33E-0CF1-4C2F-8B5F-C06F56CC18D2}" type="presOf" srcId="{19850120-8B62-4E94-9057-930F7ABD72EE}" destId="{FD1B74F0-D046-46BA-AE64-F6CCEF57D9FE}" srcOrd="0" destOrd="0" presId="urn:microsoft.com/office/officeart/2005/8/layout/hProcess9"/>
    <dgm:cxn modelId="{11BAF041-9128-41CC-A742-84D043A9905D}" srcId="{4FD9EB92-AB30-4AB4-8797-724C84CF4B3D}" destId="{19850120-8B62-4E94-9057-930F7ABD72EE}" srcOrd="2" destOrd="0" parTransId="{D42958BB-8AF9-4976-8FEB-BCB80AA21872}" sibTransId="{76636F1A-00EE-4624-B620-D79D58EE5908}"/>
    <dgm:cxn modelId="{94FC4EA3-339D-44EE-AB7D-A0AB58052BF9}" srcId="{4FD9EB92-AB30-4AB4-8797-724C84CF4B3D}" destId="{2FB54919-93B1-4BDB-AA67-BAD0BDDD24FF}" srcOrd="1" destOrd="0" parTransId="{963000EB-199E-4D35-A2A6-DC43B5AC0D0C}" sibTransId="{3A1A6181-7133-492E-9A5A-8C3436DB2E2D}"/>
    <dgm:cxn modelId="{FB29B1E0-8E7B-42A8-8A6A-28E47F5EA444}" type="presOf" srcId="{2FB54919-93B1-4BDB-AA67-BAD0BDDD24FF}" destId="{7053EA3B-84BA-4876-B898-2292D46AED9A}" srcOrd="0" destOrd="0" presId="urn:microsoft.com/office/officeart/2005/8/layout/hProcess9"/>
    <dgm:cxn modelId="{D105935B-F36C-4639-AEB5-A00AE3085517}" type="presParOf" srcId="{74A7D1E5-AB5D-4B46-BB2D-AF5D60E6B3F6}" destId="{03D60DE5-9460-440C-8ECB-646389C1C2CD}" srcOrd="0" destOrd="0" presId="urn:microsoft.com/office/officeart/2005/8/layout/hProcess9"/>
    <dgm:cxn modelId="{8BA32BAB-CA1E-474E-9875-7E960E0EA0AC}" type="presParOf" srcId="{74A7D1E5-AB5D-4B46-BB2D-AF5D60E6B3F6}" destId="{95636473-4B0E-42D7-A8B2-9BF3BDDE20A2}" srcOrd="1" destOrd="0" presId="urn:microsoft.com/office/officeart/2005/8/layout/hProcess9"/>
    <dgm:cxn modelId="{BCCFF02B-F467-4B11-8CF9-3A738C036227}" type="presParOf" srcId="{95636473-4B0E-42D7-A8B2-9BF3BDDE20A2}" destId="{47FB158A-7C9C-495B-9505-C073A5932B79}" srcOrd="0" destOrd="0" presId="urn:microsoft.com/office/officeart/2005/8/layout/hProcess9"/>
    <dgm:cxn modelId="{33A0565D-2089-4CE5-A74E-1D8CC639C526}" type="presParOf" srcId="{95636473-4B0E-42D7-A8B2-9BF3BDDE20A2}" destId="{C4D8ED32-2670-48C1-BFD0-CC575A059BC3}" srcOrd="1" destOrd="0" presId="urn:microsoft.com/office/officeart/2005/8/layout/hProcess9"/>
    <dgm:cxn modelId="{817385F4-9A32-4D13-AAC3-8CB1D20E1993}" type="presParOf" srcId="{95636473-4B0E-42D7-A8B2-9BF3BDDE20A2}" destId="{7053EA3B-84BA-4876-B898-2292D46AED9A}" srcOrd="2" destOrd="0" presId="urn:microsoft.com/office/officeart/2005/8/layout/hProcess9"/>
    <dgm:cxn modelId="{D94D3089-C050-44DF-A4FB-56B2F8C81E65}" type="presParOf" srcId="{95636473-4B0E-42D7-A8B2-9BF3BDDE20A2}" destId="{7FB73D97-7C57-4567-B687-3CD70F00DDA4}" srcOrd="3" destOrd="0" presId="urn:microsoft.com/office/officeart/2005/8/layout/hProcess9"/>
    <dgm:cxn modelId="{FCE9FBBD-C6FE-4B92-A5AA-9E640052CFCC}" type="presParOf" srcId="{95636473-4B0E-42D7-A8B2-9BF3BDDE20A2}" destId="{FD1B74F0-D046-46BA-AE64-F6CCEF57D9F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D9EB92-AB30-4AB4-8797-724C84CF4B3D}"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zh-CN" altLang="en-US"/>
        </a:p>
      </dgm:t>
    </dgm:pt>
    <dgm:pt modelId="{C6D3C714-1D1D-4A6C-9F2D-927B330C384B}">
      <dgm:prSet phldrT="[文本]"/>
      <dgm:spPr/>
      <dgm:t>
        <a:bodyPr/>
        <a:lstStyle/>
        <a:p>
          <a:r>
            <a:rPr lang="zh-CN" altLang="en-US" dirty="0"/>
            <a:t>正文</a:t>
          </a:r>
          <a:r>
            <a:rPr lang="zh-CN" dirty="0"/>
            <a:t>提取</a:t>
          </a:r>
          <a:endParaRPr lang="zh-CN" altLang="en-US" dirty="0"/>
        </a:p>
      </dgm:t>
    </dgm:pt>
    <dgm:pt modelId="{E74C3750-FF87-4E6F-8E5E-4C879EF85C65}" type="parTrans" cxnId="{E5669500-70CC-47A1-AA8C-E319D66741B6}">
      <dgm:prSet/>
      <dgm:spPr/>
      <dgm:t>
        <a:bodyPr/>
        <a:lstStyle/>
        <a:p>
          <a:endParaRPr lang="zh-CN" altLang="en-US"/>
        </a:p>
      </dgm:t>
    </dgm:pt>
    <dgm:pt modelId="{D32D9139-C05E-4F0B-B1A4-45D68418C350}" type="sibTrans" cxnId="{E5669500-70CC-47A1-AA8C-E319D66741B6}">
      <dgm:prSet/>
      <dgm:spPr/>
      <dgm:t>
        <a:bodyPr/>
        <a:lstStyle/>
        <a:p>
          <a:endParaRPr lang="zh-CN" altLang="en-US"/>
        </a:p>
      </dgm:t>
    </dgm:pt>
    <dgm:pt modelId="{B2B1824F-3BA8-44F2-A88E-18D314F7FFDB}">
      <dgm:prSet/>
      <dgm:spPr/>
      <dgm:t>
        <a:bodyPr/>
        <a:lstStyle/>
        <a:p>
          <a:r>
            <a:rPr lang="zh-CN" altLang="en-US" dirty="0"/>
            <a:t>简单</a:t>
          </a:r>
          <a:r>
            <a:rPr lang="zh-CN" dirty="0"/>
            <a:t>查重</a:t>
          </a:r>
          <a:endParaRPr lang="zh-CN" altLang="en-US" dirty="0"/>
        </a:p>
      </dgm:t>
    </dgm:pt>
    <dgm:pt modelId="{4D2D523D-9AF3-4F62-BF8D-2CB0DF806E56}" type="parTrans" cxnId="{3A47C9B9-06E0-4C6E-AA9D-C6BB91B8A357}">
      <dgm:prSet/>
      <dgm:spPr/>
      <dgm:t>
        <a:bodyPr/>
        <a:lstStyle/>
        <a:p>
          <a:endParaRPr lang="zh-CN" altLang="en-US"/>
        </a:p>
      </dgm:t>
    </dgm:pt>
    <dgm:pt modelId="{E0DBFC98-4029-470D-ADE3-F49678B9D200}" type="sibTrans" cxnId="{3A47C9B9-06E0-4C6E-AA9D-C6BB91B8A357}">
      <dgm:prSet/>
      <dgm:spPr/>
      <dgm:t>
        <a:bodyPr/>
        <a:lstStyle/>
        <a:p>
          <a:endParaRPr lang="zh-CN" altLang="en-US"/>
        </a:p>
      </dgm:t>
    </dgm:pt>
    <dgm:pt modelId="{19850120-8B62-4E94-9057-930F7ABD72EE}">
      <dgm:prSet/>
      <dgm:spPr/>
      <dgm:t>
        <a:bodyPr/>
        <a:lstStyle/>
        <a:p>
          <a:r>
            <a:rPr lang="zh-CN"/>
            <a:t>生成结果</a:t>
          </a:r>
          <a:endParaRPr lang="zh-CN" altLang="en-US"/>
        </a:p>
      </dgm:t>
    </dgm:pt>
    <dgm:pt modelId="{D42958BB-8AF9-4976-8FEB-BCB80AA21872}" type="parTrans" cxnId="{11BAF041-9128-41CC-A742-84D043A9905D}">
      <dgm:prSet/>
      <dgm:spPr/>
      <dgm:t>
        <a:bodyPr/>
        <a:lstStyle/>
        <a:p>
          <a:endParaRPr lang="zh-CN" altLang="en-US"/>
        </a:p>
      </dgm:t>
    </dgm:pt>
    <dgm:pt modelId="{76636F1A-00EE-4624-B620-D79D58EE5908}" type="sibTrans" cxnId="{11BAF041-9128-41CC-A742-84D043A9905D}">
      <dgm:prSet/>
      <dgm:spPr/>
      <dgm:t>
        <a:bodyPr/>
        <a:lstStyle/>
        <a:p>
          <a:endParaRPr lang="zh-CN" altLang="en-US"/>
        </a:p>
      </dgm:t>
    </dgm:pt>
    <dgm:pt modelId="{74A7D1E5-AB5D-4B46-BB2D-AF5D60E6B3F6}" type="pres">
      <dgm:prSet presAssocID="{4FD9EB92-AB30-4AB4-8797-724C84CF4B3D}" presName="CompostProcess" presStyleCnt="0">
        <dgm:presLayoutVars>
          <dgm:dir/>
          <dgm:resizeHandles val="exact"/>
        </dgm:presLayoutVars>
      </dgm:prSet>
      <dgm:spPr/>
    </dgm:pt>
    <dgm:pt modelId="{03D60DE5-9460-440C-8ECB-646389C1C2CD}" type="pres">
      <dgm:prSet presAssocID="{4FD9EB92-AB30-4AB4-8797-724C84CF4B3D}" presName="arrow" presStyleLbl="bgShp" presStyleIdx="0" presStyleCnt="1"/>
      <dgm:spPr/>
    </dgm:pt>
    <dgm:pt modelId="{95636473-4B0E-42D7-A8B2-9BF3BDDE20A2}" type="pres">
      <dgm:prSet presAssocID="{4FD9EB92-AB30-4AB4-8797-724C84CF4B3D}" presName="linearProcess" presStyleCnt="0"/>
      <dgm:spPr/>
    </dgm:pt>
    <dgm:pt modelId="{70AE6B9C-862A-44C3-A30B-94A39D1A3D1F}" type="pres">
      <dgm:prSet presAssocID="{C6D3C714-1D1D-4A6C-9F2D-927B330C384B}" presName="textNode" presStyleLbl="node1" presStyleIdx="0" presStyleCnt="3">
        <dgm:presLayoutVars>
          <dgm:bulletEnabled val="1"/>
        </dgm:presLayoutVars>
      </dgm:prSet>
      <dgm:spPr/>
    </dgm:pt>
    <dgm:pt modelId="{A352941D-BF62-4F20-9A98-E8ED5E9585AB}" type="pres">
      <dgm:prSet presAssocID="{D32D9139-C05E-4F0B-B1A4-45D68418C350}" presName="sibTrans" presStyleCnt="0"/>
      <dgm:spPr/>
    </dgm:pt>
    <dgm:pt modelId="{781C06FF-3E57-4AD3-AD49-DED48D556F0B}" type="pres">
      <dgm:prSet presAssocID="{B2B1824F-3BA8-44F2-A88E-18D314F7FFDB}" presName="textNode" presStyleLbl="node1" presStyleIdx="1" presStyleCnt="3">
        <dgm:presLayoutVars>
          <dgm:bulletEnabled val="1"/>
        </dgm:presLayoutVars>
      </dgm:prSet>
      <dgm:spPr/>
    </dgm:pt>
    <dgm:pt modelId="{23A94826-B3DB-40A6-81F6-39F34B67BECE}" type="pres">
      <dgm:prSet presAssocID="{E0DBFC98-4029-470D-ADE3-F49678B9D200}" presName="sibTrans" presStyleCnt="0"/>
      <dgm:spPr/>
    </dgm:pt>
    <dgm:pt modelId="{FD1B74F0-D046-46BA-AE64-F6CCEF57D9FE}" type="pres">
      <dgm:prSet presAssocID="{19850120-8B62-4E94-9057-930F7ABD72EE}" presName="textNode" presStyleLbl="node1" presStyleIdx="2" presStyleCnt="3">
        <dgm:presLayoutVars>
          <dgm:bulletEnabled val="1"/>
        </dgm:presLayoutVars>
      </dgm:prSet>
      <dgm:spPr/>
    </dgm:pt>
  </dgm:ptLst>
  <dgm:cxnLst>
    <dgm:cxn modelId="{E5669500-70CC-47A1-AA8C-E319D66741B6}" srcId="{4FD9EB92-AB30-4AB4-8797-724C84CF4B3D}" destId="{C6D3C714-1D1D-4A6C-9F2D-927B330C384B}" srcOrd="0" destOrd="0" parTransId="{E74C3750-FF87-4E6F-8E5E-4C879EF85C65}" sibTransId="{D32D9139-C05E-4F0B-B1A4-45D68418C350}"/>
    <dgm:cxn modelId="{A179AE0F-E2B0-4FDF-BC70-EB92B89914DE}" type="presOf" srcId="{4FD9EB92-AB30-4AB4-8797-724C84CF4B3D}" destId="{74A7D1E5-AB5D-4B46-BB2D-AF5D60E6B3F6}" srcOrd="0" destOrd="0" presId="urn:microsoft.com/office/officeart/2005/8/layout/hProcess9"/>
    <dgm:cxn modelId="{2ABFF33E-0CF1-4C2F-8B5F-C06F56CC18D2}" type="presOf" srcId="{19850120-8B62-4E94-9057-930F7ABD72EE}" destId="{FD1B74F0-D046-46BA-AE64-F6CCEF57D9FE}" srcOrd="0" destOrd="0" presId="urn:microsoft.com/office/officeart/2005/8/layout/hProcess9"/>
    <dgm:cxn modelId="{11BAF041-9128-41CC-A742-84D043A9905D}" srcId="{4FD9EB92-AB30-4AB4-8797-724C84CF4B3D}" destId="{19850120-8B62-4E94-9057-930F7ABD72EE}" srcOrd="2" destOrd="0" parTransId="{D42958BB-8AF9-4976-8FEB-BCB80AA21872}" sibTransId="{76636F1A-00EE-4624-B620-D79D58EE5908}"/>
    <dgm:cxn modelId="{8475477C-A8EE-46D0-B320-54FFCF53EDE4}" type="presOf" srcId="{B2B1824F-3BA8-44F2-A88E-18D314F7FFDB}" destId="{781C06FF-3E57-4AD3-AD49-DED48D556F0B}" srcOrd="0" destOrd="0" presId="urn:microsoft.com/office/officeart/2005/8/layout/hProcess9"/>
    <dgm:cxn modelId="{3A47C9B9-06E0-4C6E-AA9D-C6BB91B8A357}" srcId="{4FD9EB92-AB30-4AB4-8797-724C84CF4B3D}" destId="{B2B1824F-3BA8-44F2-A88E-18D314F7FFDB}" srcOrd="1" destOrd="0" parTransId="{4D2D523D-9AF3-4F62-BF8D-2CB0DF806E56}" sibTransId="{E0DBFC98-4029-470D-ADE3-F49678B9D200}"/>
    <dgm:cxn modelId="{DC8A5DBA-E2D5-4CFE-826A-5910CAF015B6}" type="presOf" srcId="{C6D3C714-1D1D-4A6C-9F2D-927B330C384B}" destId="{70AE6B9C-862A-44C3-A30B-94A39D1A3D1F}" srcOrd="0" destOrd="0" presId="urn:microsoft.com/office/officeart/2005/8/layout/hProcess9"/>
    <dgm:cxn modelId="{D105935B-F36C-4639-AEB5-A00AE3085517}" type="presParOf" srcId="{74A7D1E5-AB5D-4B46-BB2D-AF5D60E6B3F6}" destId="{03D60DE5-9460-440C-8ECB-646389C1C2CD}" srcOrd="0" destOrd="0" presId="urn:microsoft.com/office/officeart/2005/8/layout/hProcess9"/>
    <dgm:cxn modelId="{8BA32BAB-CA1E-474E-9875-7E960E0EA0AC}" type="presParOf" srcId="{74A7D1E5-AB5D-4B46-BB2D-AF5D60E6B3F6}" destId="{95636473-4B0E-42D7-A8B2-9BF3BDDE20A2}" srcOrd="1" destOrd="0" presId="urn:microsoft.com/office/officeart/2005/8/layout/hProcess9"/>
    <dgm:cxn modelId="{FB60BFED-840D-471E-937F-46EB19687F59}" type="presParOf" srcId="{95636473-4B0E-42D7-A8B2-9BF3BDDE20A2}" destId="{70AE6B9C-862A-44C3-A30B-94A39D1A3D1F}" srcOrd="0" destOrd="0" presId="urn:microsoft.com/office/officeart/2005/8/layout/hProcess9"/>
    <dgm:cxn modelId="{27B2C485-B1CA-4395-84E5-CE6C319CD2EA}" type="presParOf" srcId="{95636473-4B0E-42D7-A8B2-9BF3BDDE20A2}" destId="{A352941D-BF62-4F20-9A98-E8ED5E9585AB}" srcOrd="1" destOrd="0" presId="urn:microsoft.com/office/officeart/2005/8/layout/hProcess9"/>
    <dgm:cxn modelId="{83627D2D-CF73-451F-BC5C-9B2F5211C52B}" type="presParOf" srcId="{95636473-4B0E-42D7-A8B2-9BF3BDDE20A2}" destId="{781C06FF-3E57-4AD3-AD49-DED48D556F0B}" srcOrd="2" destOrd="0" presId="urn:microsoft.com/office/officeart/2005/8/layout/hProcess9"/>
    <dgm:cxn modelId="{5F0DAC6F-4B1C-4385-BEAB-BB981378CF94}" type="presParOf" srcId="{95636473-4B0E-42D7-A8B2-9BF3BDDE20A2}" destId="{23A94826-B3DB-40A6-81F6-39F34B67BECE}" srcOrd="3" destOrd="0" presId="urn:microsoft.com/office/officeart/2005/8/layout/hProcess9"/>
    <dgm:cxn modelId="{FCE9FBBD-C6FE-4B92-A5AA-9E640052CFCC}" type="presParOf" srcId="{95636473-4B0E-42D7-A8B2-9BF3BDDE20A2}" destId="{FD1B74F0-D046-46BA-AE64-F6CCEF57D9FE}" srcOrd="4" destOrd="0" presId="urn:microsoft.com/office/officeart/2005/8/layout/hProcess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D9EB92-AB30-4AB4-8797-724C84CF4B3D}"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zh-CN" altLang="en-US"/>
        </a:p>
      </dgm:t>
    </dgm:pt>
    <dgm:pt modelId="{80B4BC22-3184-41F3-8FD2-53139BF3CDA9}">
      <dgm:prSet phldrT="[文本]"/>
      <dgm:spPr/>
      <dgm:t>
        <a:bodyPr/>
        <a:lstStyle/>
        <a:p>
          <a:r>
            <a:rPr lang="zh-CN" altLang="en-US" dirty="0"/>
            <a:t>代码提取</a:t>
          </a:r>
        </a:p>
      </dgm:t>
    </dgm:pt>
    <dgm:pt modelId="{3DDB5FF2-14ED-4DE1-A357-0222B21A4631}" type="parTrans" cxnId="{7C7E150E-14A8-4D02-8F43-BED011101913}">
      <dgm:prSet/>
      <dgm:spPr/>
      <dgm:t>
        <a:bodyPr/>
        <a:lstStyle/>
        <a:p>
          <a:endParaRPr lang="zh-CN" altLang="en-US"/>
        </a:p>
      </dgm:t>
    </dgm:pt>
    <dgm:pt modelId="{FD410544-748C-4323-9F20-0A1189716228}" type="sibTrans" cxnId="{7C7E150E-14A8-4D02-8F43-BED011101913}">
      <dgm:prSet/>
      <dgm:spPr/>
      <dgm:t>
        <a:bodyPr/>
        <a:lstStyle/>
        <a:p>
          <a:endParaRPr lang="zh-CN" altLang="en-US"/>
        </a:p>
      </dgm:t>
    </dgm:pt>
    <dgm:pt modelId="{2FB54919-93B1-4BDB-AA67-BAD0BDDD24FF}">
      <dgm:prSet phldrT="[文本]"/>
      <dgm:spPr/>
      <dgm:t>
        <a:bodyPr/>
        <a:lstStyle/>
        <a:p>
          <a:r>
            <a:rPr lang="zh-CN" dirty="0"/>
            <a:t>代码检查</a:t>
          </a:r>
          <a:endParaRPr lang="zh-CN" altLang="en-US" dirty="0"/>
        </a:p>
      </dgm:t>
    </dgm:pt>
    <dgm:pt modelId="{963000EB-199E-4D35-A2A6-DC43B5AC0D0C}" type="parTrans" cxnId="{94FC4EA3-339D-44EE-AB7D-A0AB58052BF9}">
      <dgm:prSet/>
      <dgm:spPr/>
      <dgm:t>
        <a:bodyPr/>
        <a:lstStyle/>
        <a:p>
          <a:endParaRPr lang="zh-CN" altLang="en-US"/>
        </a:p>
      </dgm:t>
    </dgm:pt>
    <dgm:pt modelId="{3A1A6181-7133-492E-9A5A-8C3436DB2E2D}" type="sibTrans" cxnId="{94FC4EA3-339D-44EE-AB7D-A0AB58052BF9}">
      <dgm:prSet/>
      <dgm:spPr/>
      <dgm:t>
        <a:bodyPr/>
        <a:lstStyle/>
        <a:p>
          <a:endParaRPr lang="zh-CN" altLang="en-US"/>
        </a:p>
      </dgm:t>
    </dgm:pt>
    <dgm:pt modelId="{19850120-8B62-4E94-9057-930F7ABD72EE}">
      <dgm:prSet/>
      <dgm:spPr/>
      <dgm:t>
        <a:bodyPr/>
        <a:lstStyle/>
        <a:p>
          <a:r>
            <a:rPr lang="zh-CN"/>
            <a:t>生成结果</a:t>
          </a:r>
          <a:endParaRPr lang="zh-CN" altLang="en-US"/>
        </a:p>
      </dgm:t>
    </dgm:pt>
    <dgm:pt modelId="{D42958BB-8AF9-4976-8FEB-BCB80AA21872}" type="parTrans" cxnId="{11BAF041-9128-41CC-A742-84D043A9905D}">
      <dgm:prSet/>
      <dgm:spPr/>
      <dgm:t>
        <a:bodyPr/>
        <a:lstStyle/>
        <a:p>
          <a:endParaRPr lang="zh-CN" altLang="en-US"/>
        </a:p>
      </dgm:t>
    </dgm:pt>
    <dgm:pt modelId="{76636F1A-00EE-4624-B620-D79D58EE5908}" type="sibTrans" cxnId="{11BAF041-9128-41CC-A742-84D043A9905D}">
      <dgm:prSet/>
      <dgm:spPr/>
      <dgm:t>
        <a:bodyPr/>
        <a:lstStyle/>
        <a:p>
          <a:endParaRPr lang="zh-CN" altLang="en-US"/>
        </a:p>
      </dgm:t>
    </dgm:pt>
    <dgm:pt modelId="{74A7D1E5-AB5D-4B46-BB2D-AF5D60E6B3F6}" type="pres">
      <dgm:prSet presAssocID="{4FD9EB92-AB30-4AB4-8797-724C84CF4B3D}" presName="CompostProcess" presStyleCnt="0">
        <dgm:presLayoutVars>
          <dgm:dir/>
          <dgm:resizeHandles val="exact"/>
        </dgm:presLayoutVars>
      </dgm:prSet>
      <dgm:spPr/>
    </dgm:pt>
    <dgm:pt modelId="{03D60DE5-9460-440C-8ECB-646389C1C2CD}" type="pres">
      <dgm:prSet presAssocID="{4FD9EB92-AB30-4AB4-8797-724C84CF4B3D}" presName="arrow" presStyleLbl="bgShp" presStyleIdx="0" presStyleCnt="1"/>
      <dgm:spPr/>
    </dgm:pt>
    <dgm:pt modelId="{95636473-4B0E-42D7-A8B2-9BF3BDDE20A2}" type="pres">
      <dgm:prSet presAssocID="{4FD9EB92-AB30-4AB4-8797-724C84CF4B3D}" presName="linearProcess" presStyleCnt="0"/>
      <dgm:spPr/>
    </dgm:pt>
    <dgm:pt modelId="{47FB158A-7C9C-495B-9505-C073A5932B79}" type="pres">
      <dgm:prSet presAssocID="{80B4BC22-3184-41F3-8FD2-53139BF3CDA9}" presName="textNode" presStyleLbl="node1" presStyleIdx="0" presStyleCnt="3">
        <dgm:presLayoutVars>
          <dgm:bulletEnabled val="1"/>
        </dgm:presLayoutVars>
      </dgm:prSet>
      <dgm:spPr/>
    </dgm:pt>
    <dgm:pt modelId="{C4D8ED32-2670-48C1-BFD0-CC575A059BC3}" type="pres">
      <dgm:prSet presAssocID="{FD410544-748C-4323-9F20-0A1189716228}" presName="sibTrans" presStyleCnt="0"/>
      <dgm:spPr/>
    </dgm:pt>
    <dgm:pt modelId="{7053EA3B-84BA-4876-B898-2292D46AED9A}" type="pres">
      <dgm:prSet presAssocID="{2FB54919-93B1-4BDB-AA67-BAD0BDDD24FF}" presName="textNode" presStyleLbl="node1" presStyleIdx="1" presStyleCnt="3">
        <dgm:presLayoutVars>
          <dgm:bulletEnabled val="1"/>
        </dgm:presLayoutVars>
      </dgm:prSet>
      <dgm:spPr/>
    </dgm:pt>
    <dgm:pt modelId="{7FB73D97-7C57-4567-B687-3CD70F00DDA4}" type="pres">
      <dgm:prSet presAssocID="{3A1A6181-7133-492E-9A5A-8C3436DB2E2D}" presName="sibTrans" presStyleCnt="0"/>
      <dgm:spPr/>
    </dgm:pt>
    <dgm:pt modelId="{FD1B74F0-D046-46BA-AE64-F6CCEF57D9FE}" type="pres">
      <dgm:prSet presAssocID="{19850120-8B62-4E94-9057-930F7ABD72EE}" presName="textNode" presStyleLbl="node1" presStyleIdx="2" presStyleCnt="3">
        <dgm:presLayoutVars>
          <dgm:bulletEnabled val="1"/>
        </dgm:presLayoutVars>
      </dgm:prSet>
      <dgm:spPr/>
    </dgm:pt>
  </dgm:ptLst>
  <dgm:cxnLst>
    <dgm:cxn modelId="{7C7E150E-14A8-4D02-8F43-BED011101913}" srcId="{4FD9EB92-AB30-4AB4-8797-724C84CF4B3D}" destId="{80B4BC22-3184-41F3-8FD2-53139BF3CDA9}" srcOrd="0" destOrd="0" parTransId="{3DDB5FF2-14ED-4DE1-A357-0222B21A4631}" sibTransId="{FD410544-748C-4323-9F20-0A1189716228}"/>
    <dgm:cxn modelId="{A179AE0F-E2B0-4FDF-BC70-EB92B89914DE}" type="presOf" srcId="{4FD9EB92-AB30-4AB4-8797-724C84CF4B3D}" destId="{74A7D1E5-AB5D-4B46-BB2D-AF5D60E6B3F6}" srcOrd="0" destOrd="0" presId="urn:microsoft.com/office/officeart/2005/8/layout/hProcess9"/>
    <dgm:cxn modelId="{064BBA3A-0148-4AF1-ABAA-87F584DFB6E5}" type="presOf" srcId="{80B4BC22-3184-41F3-8FD2-53139BF3CDA9}" destId="{47FB158A-7C9C-495B-9505-C073A5932B79}" srcOrd="0" destOrd="0" presId="urn:microsoft.com/office/officeart/2005/8/layout/hProcess9"/>
    <dgm:cxn modelId="{2ABFF33E-0CF1-4C2F-8B5F-C06F56CC18D2}" type="presOf" srcId="{19850120-8B62-4E94-9057-930F7ABD72EE}" destId="{FD1B74F0-D046-46BA-AE64-F6CCEF57D9FE}" srcOrd="0" destOrd="0" presId="urn:microsoft.com/office/officeart/2005/8/layout/hProcess9"/>
    <dgm:cxn modelId="{11BAF041-9128-41CC-A742-84D043A9905D}" srcId="{4FD9EB92-AB30-4AB4-8797-724C84CF4B3D}" destId="{19850120-8B62-4E94-9057-930F7ABD72EE}" srcOrd="2" destOrd="0" parTransId="{D42958BB-8AF9-4976-8FEB-BCB80AA21872}" sibTransId="{76636F1A-00EE-4624-B620-D79D58EE5908}"/>
    <dgm:cxn modelId="{94FC4EA3-339D-44EE-AB7D-A0AB58052BF9}" srcId="{4FD9EB92-AB30-4AB4-8797-724C84CF4B3D}" destId="{2FB54919-93B1-4BDB-AA67-BAD0BDDD24FF}" srcOrd="1" destOrd="0" parTransId="{963000EB-199E-4D35-A2A6-DC43B5AC0D0C}" sibTransId="{3A1A6181-7133-492E-9A5A-8C3436DB2E2D}"/>
    <dgm:cxn modelId="{FB29B1E0-8E7B-42A8-8A6A-28E47F5EA444}" type="presOf" srcId="{2FB54919-93B1-4BDB-AA67-BAD0BDDD24FF}" destId="{7053EA3B-84BA-4876-B898-2292D46AED9A}" srcOrd="0" destOrd="0" presId="urn:microsoft.com/office/officeart/2005/8/layout/hProcess9"/>
    <dgm:cxn modelId="{D105935B-F36C-4639-AEB5-A00AE3085517}" type="presParOf" srcId="{74A7D1E5-AB5D-4B46-BB2D-AF5D60E6B3F6}" destId="{03D60DE5-9460-440C-8ECB-646389C1C2CD}" srcOrd="0" destOrd="0" presId="urn:microsoft.com/office/officeart/2005/8/layout/hProcess9"/>
    <dgm:cxn modelId="{8BA32BAB-CA1E-474E-9875-7E960E0EA0AC}" type="presParOf" srcId="{74A7D1E5-AB5D-4B46-BB2D-AF5D60E6B3F6}" destId="{95636473-4B0E-42D7-A8B2-9BF3BDDE20A2}" srcOrd="1" destOrd="0" presId="urn:microsoft.com/office/officeart/2005/8/layout/hProcess9"/>
    <dgm:cxn modelId="{BCCFF02B-F467-4B11-8CF9-3A738C036227}" type="presParOf" srcId="{95636473-4B0E-42D7-A8B2-9BF3BDDE20A2}" destId="{47FB158A-7C9C-495B-9505-C073A5932B79}" srcOrd="0" destOrd="0" presId="urn:microsoft.com/office/officeart/2005/8/layout/hProcess9"/>
    <dgm:cxn modelId="{33A0565D-2089-4CE5-A74E-1D8CC639C526}" type="presParOf" srcId="{95636473-4B0E-42D7-A8B2-9BF3BDDE20A2}" destId="{C4D8ED32-2670-48C1-BFD0-CC575A059BC3}" srcOrd="1" destOrd="0" presId="urn:microsoft.com/office/officeart/2005/8/layout/hProcess9"/>
    <dgm:cxn modelId="{817385F4-9A32-4D13-AAC3-8CB1D20E1993}" type="presParOf" srcId="{95636473-4B0E-42D7-A8B2-9BF3BDDE20A2}" destId="{7053EA3B-84BA-4876-B898-2292D46AED9A}" srcOrd="2" destOrd="0" presId="urn:microsoft.com/office/officeart/2005/8/layout/hProcess9"/>
    <dgm:cxn modelId="{D94D3089-C050-44DF-A4FB-56B2F8C81E65}" type="presParOf" srcId="{95636473-4B0E-42D7-A8B2-9BF3BDDE20A2}" destId="{7FB73D97-7C57-4567-B687-3CD70F00DDA4}" srcOrd="3" destOrd="0" presId="urn:microsoft.com/office/officeart/2005/8/layout/hProcess9"/>
    <dgm:cxn modelId="{FCE9FBBD-C6FE-4B92-A5AA-9E640052CFCC}" type="presParOf" srcId="{95636473-4B0E-42D7-A8B2-9BF3BDDE20A2}" destId="{FD1B74F0-D046-46BA-AE64-F6CCEF57D9F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D9EB92-AB30-4AB4-8797-724C84CF4B3D}"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zh-CN" altLang="en-US"/>
        </a:p>
      </dgm:t>
    </dgm:pt>
    <dgm:pt modelId="{C6D3C714-1D1D-4A6C-9F2D-927B330C384B}">
      <dgm:prSet phldrT="[文本]"/>
      <dgm:spPr/>
      <dgm:t>
        <a:bodyPr/>
        <a:lstStyle/>
        <a:p>
          <a:r>
            <a:rPr lang="zh-CN" altLang="en-US" dirty="0"/>
            <a:t>正文</a:t>
          </a:r>
          <a:r>
            <a:rPr lang="zh-CN" dirty="0"/>
            <a:t>提取</a:t>
          </a:r>
          <a:endParaRPr lang="zh-CN" altLang="en-US" dirty="0"/>
        </a:p>
      </dgm:t>
    </dgm:pt>
    <dgm:pt modelId="{E74C3750-FF87-4E6F-8E5E-4C879EF85C65}" type="parTrans" cxnId="{E5669500-70CC-47A1-AA8C-E319D66741B6}">
      <dgm:prSet/>
      <dgm:spPr/>
      <dgm:t>
        <a:bodyPr/>
        <a:lstStyle/>
        <a:p>
          <a:endParaRPr lang="zh-CN" altLang="en-US"/>
        </a:p>
      </dgm:t>
    </dgm:pt>
    <dgm:pt modelId="{D32D9139-C05E-4F0B-B1A4-45D68418C350}" type="sibTrans" cxnId="{E5669500-70CC-47A1-AA8C-E319D66741B6}">
      <dgm:prSet/>
      <dgm:spPr/>
      <dgm:t>
        <a:bodyPr/>
        <a:lstStyle/>
        <a:p>
          <a:endParaRPr lang="zh-CN" altLang="en-US"/>
        </a:p>
      </dgm:t>
    </dgm:pt>
    <dgm:pt modelId="{B2B1824F-3BA8-44F2-A88E-18D314F7FFDB}">
      <dgm:prSet/>
      <dgm:spPr/>
      <dgm:t>
        <a:bodyPr/>
        <a:lstStyle/>
        <a:p>
          <a:r>
            <a:rPr lang="zh-CN" altLang="en-US" dirty="0"/>
            <a:t>简单</a:t>
          </a:r>
          <a:r>
            <a:rPr lang="zh-CN" dirty="0"/>
            <a:t>查重</a:t>
          </a:r>
          <a:endParaRPr lang="zh-CN" altLang="en-US" dirty="0"/>
        </a:p>
      </dgm:t>
    </dgm:pt>
    <dgm:pt modelId="{4D2D523D-9AF3-4F62-BF8D-2CB0DF806E56}" type="parTrans" cxnId="{3A47C9B9-06E0-4C6E-AA9D-C6BB91B8A357}">
      <dgm:prSet/>
      <dgm:spPr/>
      <dgm:t>
        <a:bodyPr/>
        <a:lstStyle/>
        <a:p>
          <a:endParaRPr lang="zh-CN" altLang="en-US"/>
        </a:p>
      </dgm:t>
    </dgm:pt>
    <dgm:pt modelId="{E0DBFC98-4029-470D-ADE3-F49678B9D200}" type="sibTrans" cxnId="{3A47C9B9-06E0-4C6E-AA9D-C6BB91B8A357}">
      <dgm:prSet/>
      <dgm:spPr/>
      <dgm:t>
        <a:bodyPr/>
        <a:lstStyle/>
        <a:p>
          <a:endParaRPr lang="zh-CN" altLang="en-US"/>
        </a:p>
      </dgm:t>
    </dgm:pt>
    <dgm:pt modelId="{19850120-8B62-4E94-9057-930F7ABD72EE}">
      <dgm:prSet/>
      <dgm:spPr/>
      <dgm:t>
        <a:bodyPr/>
        <a:lstStyle/>
        <a:p>
          <a:r>
            <a:rPr lang="zh-CN"/>
            <a:t>生成结果</a:t>
          </a:r>
          <a:endParaRPr lang="zh-CN" altLang="en-US"/>
        </a:p>
      </dgm:t>
    </dgm:pt>
    <dgm:pt modelId="{D42958BB-8AF9-4976-8FEB-BCB80AA21872}" type="parTrans" cxnId="{11BAF041-9128-41CC-A742-84D043A9905D}">
      <dgm:prSet/>
      <dgm:spPr/>
      <dgm:t>
        <a:bodyPr/>
        <a:lstStyle/>
        <a:p>
          <a:endParaRPr lang="zh-CN" altLang="en-US"/>
        </a:p>
      </dgm:t>
    </dgm:pt>
    <dgm:pt modelId="{76636F1A-00EE-4624-B620-D79D58EE5908}" type="sibTrans" cxnId="{11BAF041-9128-41CC-A742-84D043A9905D}">
      <dgm:prSet/>
      <dgm:spPr/>
      <dgm:t>
        <a:bodyPr/>
        <a:lstStyle/>
        <a:p>
          <a:endParaRPr lang="zh-CN" altLang="en-US"/>
        </a:p>
      </dgm:t>
    </dgm:pt>
    <dgm:pt modelId="{74A7D1E5-AB5D-4B46-BB2D-AF5D60E6B3F6}" type="pres">
      <dgm:prSet presAssocID="{4FD9EB92-AB30-4AB4-8797-724C84CF4B3D}" presName="CompostProcess" presStyleCnt="0">
        <dgm:presLayoutVars>
          <dgm:dir/>
          <dgm:resizeHandles val="exact"/>
        </dgm:presLayoutVars>
      </dgm:prSet>
      <dgm:spPr/>
    </dgm:pt>
    <dgm:pt modelId="{03D60DE5-9460-440C-8ECB-646389C1C2CD}" type="pres">
      <dgm:prSet presAssocID="{4FD9EB92-AB30-4AB4-8797-724C84CF4B3D}" presName="arrow" presStyleLbl="bgShp" presStyleIdx="0" presStyleCnt="1"/>
      <dgm:spPr/>
    </dgm:pt>
    <dgm:pt modelId="{95636473-4B0E-42D7-A8B2-9BF3BDDE20A2}" type="pres">
      <dgm:prSet presAssocID="{4FD9EB92-AB30-4AB4-8797-724C84CF4B3D}" presName="linearProcess" presStyleCnt="0"/>
      <dgm:spPr/>
    </dgm:pt>
    <dgm:pt modelId="{70AE6B9C-862A-44C3-A30B-94A39D1A3D1F}" type="pres">
      <dgm:prSet presAssocID="{C6D3C714-1D1D-4A6C-9F2D-927B330C384B}" presName="textNode" presStyleLbl="node1" presStyleIdx="0" presStyleCnt="3">
        <dgm:presLayoutVars>
          <dgm:bulletEnabled val="1"/>
        </dgm:presLayoutVars>
      </dgm:prSet>
      <dgm:spPr/>
    </dgm:pt>
    <dgm:pt modelId="{A352941D-BF62-4F20-9A98-E8ED5E9585AB}" type="pres">
      <dgm:prSet presAssocID="{D32D9139-C05E-4F0B-B1A4-45D68418C350}" presName="sibTrans" presStyleCnt="0"/>
      <dgm:spPr/>
    </dgm:pt>
    <dgm:pt modelId="{781C06FF-3E57-4AD3-AD49-DED48D556F0B}" type="pres">
      <dgm:prSet presAssocID="{B2B1824F-3BA8-44F2-A88E-18D314F7FFDB}" presName="textNode" presStyleLbl="node1" presStyleIdx="1" presStyleCnt="3">
        <dgm:presLayoutVars>
          <dgm:bulletEnabled val="1"/>
        </dgm:presLayoutVars>
      </dgm:prSet>
      <dgm:spPr/>
    </dgm:pt>
    <dgm:pt modelId="{23A94826-B3DB-40A6-81F6-39F34B67BECE}" type="pres">
      <dgm:prSet presAssocID="{E0DBFC98-4029-470D-ADE3-F49678B9D200}" presName="sibTrans" presStyleCnt="0"/>
      <dgm:spPr/>
    </dgm:pt>
    <dgm:pt modelId="{FD1B74F0-D046-46BA-AE64-F6CCEF57D9FE}" type="pres">
      <dgm:prSet presAssocID="{19850120-8B62-4E94-9057-930F7ABD72EE}" presName="textNode" presStyleLbl="node1" presStyleIdx="2" presStyleCnt="3">
        <dgm:presLayoutVars>
          <dgm:bulletEnabled val="1"/>
        </dgm:presLayoutVars>
      </dgm:prSet>
      <dgm:spPr/>
    </dgm:pt>
  </dgm:ptLst>
  <dgm:cxnLst>
    <dgm:cxn modelId="{E5669500-70CC-47A1-AA8C-E319D66741B6}" srcId="{4FD9EB92-AB30-4AB4-8797-724C84CF4B3D}" destId="{C6D3C714-1D1D-4A6C-9F2D-927B330C384B}" srcOrd="0" destOrd="0" parTransId="{E74C3750-FF87-4E6F-8E5E-4C879EF85C65}" sibTransId="{D32D9139-C05E-4F0B-B1A4-45D68418C350}"/>
    <dgm:cxn modelId="{A179AE0F-E2B0-4FDF-BC70-EB92B89914DE}" type="presOf" srcId="{4FD9EB92-AB30-4AB4-8797-724C84CF4B3D}" destId="{74A7D1E5-AB5D-4B46-BB2D-AF5D60E6B3F6}" srcOrd="0" destOrd="0" presId="urn:microsoft.com/office/officeart/2005/8/layout/hProcess9"/>
    <dgm:cxn modelId="{2ABFF33E-0CF1-4C2F-8B5F-C06F56CC18D2}" type="presOf" srcId="{19850120-8B62-4E94-9057-930F7ABD72EE}" destId="{FD1B74F0-D046-46BA-AE64-F6CCEF57D9FE}" srcOrd="0" destOrd="0" presId="urn:microsoft.com/office/officeart/2005/8/layout/hProcess9"/>
    <dgm:cxn modelId="{11BAF041-9128-41CC-A742-84D043A9905D}" srcId="{4FD9EB92-AB30-4AB4-8797-724C84CF4B3D}" destId="{19850120-8B62-4E94-9057-930F7ABD72EE}" srcOrd="2" destOrd="0" parTransId="{D42958BB-8AF9-4976-8FEB-BCB80AA21872}" sibTransId="{76636F1A-00EE-4624-B620-D79D58EE5908}"/>
    <dgm:cxn modelId="{8475477C-A8EE-46D0-B320-54FFCF53EDE4}" type="presOf" srcId="{B2B1824F-3BA8-44F2-A88E-18D314F7FFDB}" destId="{781C06FF-3E57-4AD3-AD49-DED48D556F0B}" srcOrd="0" destOrd="0" presId="urn:microsoft.com/office/officeart/2005/8/layout/hProcess9"/>
    <dgm:cxn modelId="{3A47C9B9-06E0-4C6E-AA9D-C6BB91B8A357}" srcId="{4FD9EB92-AB30-4AB4-8797-724C84CF4B3D}" destId="{B2B1824F-3BA8-44F2-A88E-18D314F7FFDB}" srcOrd="1" destOrd="0" parTransId="{4D2D523D-9AF3-4F62-BF8D-2CB0DF806E56}" sibTransId="{E0DBFC98-4029-470D-ADE3-F49678B9D200}"/>
    <dgm:cxn modelId="{DC8A5DBA-E2D5-4CFE-826A-5910CAF015B6}" type="presOf" srcId="{C6D3C714-1D1D-4A6C-9F2D-927B330C384B}" destId="{70AE6B9C-862A-44C3-A30B-94A39D1A3D1F}" srcOrd="0" destOrd="0" presId="urn:microsoft.com/office/officeart/2005/8/layout/hProcess9"/>
    <dgm:cxn modelId="{D105935B-F36C-4639-AEB5-A00AE3085517}" type="presParOf" srcId="{74A7D1E5-AB5D-4B46-BB2D-AF5D60E6B3F6}" destId="{03D60DE5-9460-440C-8ECB-646389C1C2CD}" srcOrd="0" destOrd="0" presId="urn:microsoft.com/office/officeart/2005/8/layout/hProcess9"/>
    <dgm:cxn modelId="{8BA32BAB-CA1E-474E-9875-7E960E0EA0AC}" type="presParOf" srcId="{74A7D1E5-AB5D-4B46-BB2D-AF5D60E6B3F6}" destId="{95636473-4B0E-42D7-A8B2-9BF3BDDE20A2}" srcOrd="1" destOrd="0" presId="urn:microsoft.com/office/officeart/2005/8/layout/hProcess9"/>
    <dgm:cxn modelId="{FB60BFED-840D-471E-937F-46EB19687F59}" type="presParOf" srcId="{95636473-4B0E-42D7-A8B2-9BF3BDDE20A2}" destId="{70AE6B9C-862A-44C3-A30B-94A39D1A3D1F}" srcOrd="0" destOrd="0" presId="urn:microsoft.com/office/officeart/2005/8/layout/hProcess9"/>
    <dgm:cxn modelId="{27B2C485-B1CA-4395-84E5-CE6C319CD2EA}" type="presParOf" srcId="{95636473-4B0E-42D7-A8B2-9BF3BDDE20A2}" destId="{A352941D-BF62-4F20-9A98-E8ED5E9585AB}" srcOrd="1" destOrd="0" presId="urn:microsoft.com/office/officeart/2005/8/layout/hProcess9"/>
    <dgm:cxn modelId="{83627D2D-CF73-451F-BC5C-9B2F5211C52B}" type="presParOf" srcId="{95636473-4B0E-42D7-A8B2-9BF3BDDE20A2}" destId="{781C06FF-3E57-4AD3-AD49-DED48D556F0B}" srcOrd="2" destOrd="0" presId="urn:microsoft.com/office/officeart/2005/8/layout/hProcess9"/>
    <dgm:cxn modelId="{5F0DAC6F-4B1C-4385-BEAB-BB981378CF94}" type="presParOf" srcId="{95636473-4B0E-42D7-A8B2-9BF3BDDE20A2}" destId="{23A94826-B3DB-40A6-81F6-39F34B67BECE}" srcOrd="3" destOrd="0" presId="urn:microsoft.com/office/officeart/2005/8/layout/hProcess9"/>
    <dgm:cxn modelId="{FCE9FBBD-C6FE-4B92-A5AA-9E640052CFCC}" type="presParOf" srcId="{95636473-4B0E-42D7-A8B2-9BF3BDDE20A2}" destId="{FD1B74F0-D046-46BA-AE64-F6CCEF57D9FE}"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29DBE2-D6C0-4A22-B0A3-EB44E097FDE4}" type="doc">
      <dgm:prSet loTypeId="urn:microsoft.com/office/officeart/2005/8/layout/hProcess10" loCatId="picture" qsTypeId="urn:microsoft.com/office/officeart/2005/8/quickstyle/simple5" qsCatId="simple" csTypeId="urn:microsoft.com/office/officeart/2005/8/colors/accent0_3" csCatId="mainScheme" phldr="1"/>
      <dgm:spPr/>
      <dgm:t>
        <a:bodyPr/>
        <a:lstStyle/>
        <a:p>
          <a:endParaRPr lang="zh-CN" altLang="en-US"/>
        </a:p>
      </dgm:t>
    </dgm:pt>
    <dgm:pt modelId="{D68EECB1-FABB-4602-B4E3-9BBACC1C3434}">
      <dgm:prSet phldrT="[文本]"/>
      <dgm:spPr/>
      <dgm:t>
        <a:bodyPr/>
        <a:lstStyle/>
        <a:p>
          <a:pPr>
            <a:buNone/>
          </a:pPr>
          <a:r>
            <a:rPr lang="en-US" altLang="zh-CN" dirty="0">
              <a:solidFill>
                <a:prstClr val="white"/>
              </a:solidFill>
              <a:latin typeface="等线" panose="020F0502020204030204"/>
              <a:ea typeface="等线" panose="02010600030101010101" pitchFamily="2" charset="-122"/>
              <a:cs typeface="+mn-cs"/>
            </a:rPr>
            <a:t>OCR</a:t>
          </a:r>
          <a:endParaRPr lang="zh-CN" altLang="en-US" dirty="0">
            <a:solidFill>
              <a:prstClr val="white"/>
            </a:solidFill>
            <a:latin typeface="等线" panose="020F0502020204030204"/>
            <a:ea typeface="等线" panose="02010600030101010101" pitchFamily="2" charset="-122"/>
            <a:cs typeface="+mn-cs"/>
          </a:endParaRPr>
        </a:p>
      </dgm:t>
    </dgm:pt>
    <dgm:pt modelId="{8FDFDBF4-3EFF-418E-A145-14DFB286C476}" type="parTrans" cxnId="{AF5928ED-6B91-462A-9F04-9B07525FECE2}">
      <dgm:prSet/>
      <dgm:spPr/>
      <dgm:t>
        <a:bodyPr/>
        <a:lstStyle/>
        <a:p>
          <a:endParaRPr lang="zh-CN" altLang="en-US"/>
        </a:p>
      </dgm:t>
    </dgm:pt>
    <dgm:pt modelId="{6FD8549A-BA1F-4246-8ABD-A081B8DD6EE4}" type="sibTrans" cxnId="{AF5928ED-6B91-462A-9F04-9B07525FECE2}">
      <dgm:prSet/>
      <dgm:spPr/>
      <dgm:t>
        <a:bodyPr/>
        <a:lstStyle/>
        <a:p>
          <a:endParaRPr lang="zh-CN" altLang="en-US"/>
        </a:p>
      </dgm:t>
    </dgm:pt>
    <dgm:pt modelId="{A4048E8F-BF2F-47CD-8B93-4F77DD6FE45D}">
      <dgm:prSet phldrT="[文本]"/>
      <dgm:spPr/>
      <dgm:t>
        <a:bodyPr/>
        <a:lstStyle/>
        <a:p>
          <a:r>
            <a:rPr lang="en-US" altLang="zh-CN" dirty="0"/>
            <a:t>API</a:t>
          </a:r>
          <a:endParaRPr lang="zh-CN" altLang="en-US" dirty="0"/>
        </a:p>
      </dgm:t>
    </dgm:pt>
    <dgm:pt modelId="{D17825D6-9FF2-4215-8E54-D252DA6A87C5}" type="parTrans" cxnId="{9E123F25-5FB9-4354-B67D-011BBC7C91C5}">
      <dgm:prSet/>
      <dgm:spPr/>
      <dgm:t>
        <a:bodyPr/>
        <a:lstStyle/>
        <a:p>
          <a:endParaRPr lang="zh-CN" altLang="en-US"/>
        </a:p>
      </dgm:t>
    </dgm:pt>
    <dgm:pt modelId="{30B25E36-54C1-4C55-87A3-108251C5A345}" type="sibTrans" cxnId="{9E123F25-5FB9-4354-B67D-011BBC7C91C5}">
      <dgm:prSet/>
      <dgm:spPr/>
      <dgm:t>
        <a:bodyPr/>
        <a:lstStyle/>
        <a:p>
          <a:endParaRPr lang="zh-CN" altLang="en-US"/>
        </a:p>
      </dgm:t>
    </dgm:pt>
    <dgm:pt modelId="{1323E7C9-2571-48CA-9503-0489AF2418EF}">
      <dgm:prSet phldrT="[文本]"/>
      <dgm:spPr/>
      <dgm:t>
        <a:bodyPr/>
        <a:lstStyle/>
        <a:p>
          <a:r>
            <a:rPr lang="zh-CN" altLang="en-US" dirty="0"/>
            <a:t>文字提取</a:t>
          </a:r>
        </a:p>
      </dgm:t>
    </dgm:pt>
    <dgm:pt modelId="{3BFF2133-F42E-4B0D-9A5F-760DFBCF3C79}" type="parTrans" cxnId="{1CE464EF-85FD-4EFC-A6BB-69F9CD029C5C}">
      <dgm:prSet/>
      <dgm:spPr/>
      <dgm:t>
        <a:bodyPr/>
        <a:lstStyle/>
        <a:p>
          <a:endParaRPr lang="zh-CN" altLang="en-US"/>
        </a:p>
      </dgm:t>
    </dgm:pt>
    <dgm:pt modelId="{FBFB1106-0B9C-427E-A2BA-E8A627217755}" type="sibTrans" cxnId="{1CE464EF-85FD-4EFC-A6BB-69F9CD029C5C}">
      <dgm:prSet/>
      <dgm:spPr/>
      <dgm:t>
        <a:bodyPr/>
        <a:lstStyle/>
        <a:p>
          <a:endParaRPr lang="zh-CN" altLang="en-US"/>
        </a:p>
      </dgm:t>
    </dgm:pt>
    <dgm:pt modelId="{7F5001D9-34FF-4FBB-8167-9096A963AB0D}">
      <dgm:prSet phldrT="[文本]"/>
      <dgm:spPr/>
      <dgm:t>
        <a:bodyPr/>
        <a:lstStyle/>
        <a:p>
          <a:r>
            <a:rPr lang="en-US" altLang="zh-CN" dirty="0"/>
            <a:t>Apache tika</a:t>
          </a:r>
          <a:endParaRPr lang="zh-CN" altLang="en-US" dirty="0"/>
        </a:p>
      </dgm:t>
    </dgm:pt>
    <dgm:pt modelId="{7AEFA14A-D173-4F40-8DED-9E15F106848F}" type="parTrans" cxnId="{B4964A20-8A20-4A4D-8E69-4AC5A62AFEE1}">
      <dgm:prSet/>
      <dgm:spPr/>
      <dgm:t>
        <a:bodyPr/>
        <a:lstStyle/>
        <a:p>
          <a:endParaRPr lang="zh-CN" altLang="en-US"/>
        </a:p>
      </dgm:t>
    </dgm:pt>
    <dgm:pt modelId="{158C8E54-D4EB-4CD0-83AD-BB7346AC541D}" type="sibTrans" cxnId="{B4964A20-8A20-4A4D-8E69-4AC5A62AFEE1}">
      <dgm:prSet/>
      <dgm:spPr/>
      <dgm:t>
        <a:bodyPr/>
        <a:lstStyle/>
        <a:p>
          <a:endParaRPr lang="zh-CN" altLang="en-US"/>
        </a:p>
      </dgm:t>
    </dgm:pt>
    <dgm:pt modelId="{CDFB7004-FDB8-43C5-A558-9745576F0F9F}">
      <dgm:prSet phldrT="[文本]"/>
      <dgm:spPr/>
      <dgm:t>
        <a:bodyPr/>
        <a:lstStyle/>
        <a:p>
          <a:r>
            <a:rPr lang="zh-CN" altLang="en-US" dirty="0"/>
            <a:t>代码检查</a:t>
          </a:r>
        </a:p>
      </dgm:t>
    </dgm:pt>
    <dgm:pt modelId="{1C6EBD2C-3D39-4BA7-8E0C-E8227A26F200}" type="parTrans" cxnId="{F03B3362-84AA-4D59-8F5F-1D684EFA187C}">
      <dgm:prSet/>
      <dgm:spPr/>
      <dgm:t>
        <a:bodyPr/>
        <a:lstStyle/>
        <a:p>
          <a:endParaRPr lang="zh-CN" altLang="en-US"/>
        </a:p>
      </dgm:t>
    </dgm:pt>
    <dgm:pt modelId="{9E5972D8-496F-4EDD-9E88-617AFA68D2EB}" type="sibTrans" cxnId="{F03B3362-84AA-4D59-8F5F-1D684EFA187C}">
      <dgm:prSet/>
      <dgm:spPr/>
      <dgm:t>
        <a:bodyPr/>
        <a:lstStyle/>
        <a:p>
          <a:endParaRPr lang="zh-CN" altLang="en-US"/>
        </a:p>
      </dgm:t>
    </dgm:pt>
    <dgm:pt modelId="{CEB45AA8-1571-47A4-A925-A249170E584E}">
      <dgm:prSet phldrT="[文本]"/>
      <dgm:spPr/>
      <dgm:t>
        <a:bodyPr/>
        <a:lstStyle/>
        <a:p>
          <a:r>
            <a:rPr lang="en-US" altLang="zh-CN" dirty="0"/>
            <a:t>PC-Lint</a:t>
          </a:r>
          <a:endParaRPr lang="zh-CN" altLang="en-US" dirty="0"/>
        </a:p>
      </dgm:t>
    </dgm:pt>
    <dgm:pt modelId="{BDEE0C9E-5171-48EB-B9B6-C55C8CF933F7}" type="parTrans" cxnId="{4AD6C810-EB4A-45F9-97FB-3EFECECD1851}">
      <dgm:prSet/>
      <dgm:spPr/>
      <dgm:t>
        <a:bodyPr/>
        <a:lstStyle/>
        <a:p>
          <a:endParaRPr lang="zh-CN" altLang="en-US"/>
        </a:p>
      </dgm:t>
    </dgm:pt>
    <dgm:pt modelId="{2F628E65-D152-4F02-9B96-FB462EB75F13}" type="sibTrans" cxnId="{4AD6C810-EB4A-45F9-97FB-3EFECECD1851}">
      <dgm:prSet/>
      <dgm:spPr/>
      <dgm:t>
        <a:bodyPr/>
        <a:lstStyle/>
        <a:p>
          <a:endParaRPr lang="zh-CN" altLang="en-US"/>
        </a:p>
      </dgm:t>
    </dgm:pt>
    <dgm:pt modelId="{ADF05954-1359-45B8-A553-871C510779BF}">
      <dgm:prSet phldrT="[文本]"/>
      <dgm:spPr/>
      <dgm:t>
        <a:bodyPr/>
        <a:lstStyle/>
        <a:p>
          <a:r>
            <a:rPr lang="en-US" altLang="zh-CN" dirty="0"/>
            <a:t>SonarQube</a:t>
          </a:r>
          <a:endParaRPr lang="zh-CN" altLang="en-US" dirty="0"/>
        </a:p>
      </dgm:t>
    </dgm:pt>
    <dgm:pt modelId="{356422B1-28B3-4356-B66D-20E447855E26}" type="parTrans" cxnId="{36047A5C-C27A-4EEF-AC7C-51BE76A03729}">
      <dgm:prSet/>
      <dgm:spPr/>
      <dgm:t>
        <a:bodyPr/>
        <a:lstStyle/>
        <a:p>
          <a:endParaRPr lang="zh-CN" altLang="en-US"/>
        </a:p>
      </dgm:t>
    </dgm:pt>
    <dgm:pt modelId="{4146FC93-B490-4E3F-9BE6-126832B71A3F}" type="sibTrans" cxnId="{36047A5C-C27A-4EEF-AC7C-51BE76A03729}">
      <dgm:prSet/>
      <dgm:spPr/>
      <dgm:t>
        <a:bodyPr/>
        <a:lstStyle/>
        <a:p>
          <a:endParaRPr lang="zh-CN" altLang="en-US"/>
        </a:p>
      </dgm:t>
    </dgm:pt>
    <dgm:pt modelId="{C7BFB256-AA25-452D-9507-EB2D31989DAB}" type="pres">
      <dgm:prSet presAssocID="{0829DBE2-D6C0-4A22-B0A3-EB44E097FDE4}" presName="Name0" presStyleCnt="0">
        <dgm:presLayoutVars>
          <dgm:dir/>
          <dgm:resizeHandles val="exact"/>
        </dgm:presLayoutVars>
      </dgm:prSet>
      <dgm:spPr/>
    </dgm:pt>
    <dgm:pt modelId="{C27E79C2-A39C-44B4-959D-75E7163975B5}" type="pres">
      <dgm:prSet presAssocID="{1323E7C9-2571-48CA-9503-0489AF2418EF}" presName="composite" presStyleCnt="0"/>
      <dgm:spPr/>
    </dgm:pt>
    <dgm:pt modelId="{360FC709-1133-4930-833C-F17E26C1DAD0}" type="pres">
      <dgm:prSet presAssocID="{1323E7C9-2571-48CA-9503-0489AF2418EF}"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8650AF9-EA36-4E2A-BD68-7579284A0C25}" type="pres">
      <dgm:prSet presAssocID="{1323E7C9-2571-48CA-9503-0489AF2418EF}" presName="txNode" presStyleLbl="node1" presStyleIdx="0" presStyleCnt="3">
        <dgm:presLayoutVars>
          <dgm:bulletEnabled val="1"/>
        </dgm:presLayoutVars>
      </dgm:prSet>
      <dgm:spPr/>
    </dgm:pt>
    <dgm:pt modelId="{1E9C0D17-B94C-41AC-AE19-E1A5BC7AFC3F}" type="pres">
      <dgm:prSet presAssocID="{FBFB1106-0B9C-427E-A2BA-E8A627217755}" presName="sibTrans" presStyleLbl="sibTrans2D1" presStyleIdx="0" presStyleCnt="2"/>
      <dgm:spPr/>
    </dgm:pt>
    <dgm:pt modelId="{EAC742F8-3E47-486C-B4E2-5A91A25A5C2C}" type="pres">
      <dgm:prSet presAssocID="{FBFB1106-0B9C-427E-A2BA-E8A627217755}" presName="connTx" presStyleLbl="sibTrans2D1" presStyleIdx="0" presStyleCnt="2"/>
      <dgm:spPr/>
    </dgm:pt>
    <dgm:pt modelId="{4370EF4C-3E9B-4171-9D88-51A9CBF98929}" type="pres">
      <dgm:prSet presAssocID="{D68EECB1-FABB-4602-B4E3-9BBACC1C3434}" presName="composite" presStyleCnt="0"/>
      <dgm:spPr/>
    </dgm:pt>
    <dgm:pt modelId="{E052E05A-DFF0-47D4-8454-9909AACCE8F1}" type="pres">
      <dgm:prSet presAssocID="{D68EECB1-FABB-4602-B4E3-9BBACC1C3434}"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EC63830-D368-49A5-B202-7401BDAA008B}" type="pres">
      <dgm:prSet presAssocID="{D68EECB1-FABB-4602-B4E3-9BBACC1C3434}" presName="txNode" presStyleLbl="node1" presStyleIdx="1" presStyleCnt="3">
        <dgm:presLayoutVars>
          <dgm:bulletEnabled val="1"/>
        </dgm:presLayoutVars>
      </dgm:prSet>
      <dgm:spPr/>
    </dgm:pt>
    <dgm:pt modelId="{48CB5A39-A168-4237-81CF-92A87E08E530}" type="pres">
      <dgm:prSet presAssocID="{6FD8549A-BA1F-4246-8ABD-A081B8DD6EE4}" presName="sibTrans" presStyleLbl="sibTrans2D1" presStyleIdx="1" presStyleCnt="2"/>
      <dgm:spPr/>
    </dgm:pt>
    <dgm:pt modelId="{66B51190-0440-4096-BA19-CD3D3466B3BD}" type="pres">
      <dgm:prSet presAssocID="{6FD8549A-BA1F-4246-8ABD-A081B8DD6EE4}" presName="connTx" presStyleLbl="sibTrans2D1" presStyleIdx="1" presStyleCnt="2"/>
      <dgm:spPr/>
    </dgm:pt>
    <dgm:pt modelId="{EE4EC25C-FCAE-4F6A-AF2C-5C7DA384BE95}" type="pres">
      <dgm:prSet presAssocID="{CDFB7004-FDB8-43C5-A558-9745576F0F9F}" presName="composite" presStyleCnt="0"/>
      <dgm:spPr/>
    </dgm:pt>
    <dgm:pt modelId="{F711AF6C-1735-4D6B-BF8F-3AECF80B7608}" type="pres">
      <dgm:prSet presAssocID="{CDFB7004-FDB8-43C5-A558-9745576F0F9F}" presName="imagSh"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3D315B3-578E-4E5F-B31D-A9926B767DB7}" type="pres">
      <dgm:prSet presAssocID="{CDFB7004-FDB8-43C5-A558-9745576F0F9F}" presName="txNode" presStyleLbl="node1" presStyleIdx="2" presStyleCnt="3">
        <dgm:presLayoutVars>
          <dgm:bulletEnabled val="1"/>
        </dgm:presLayoutVars>
      </dgm:prSet>
      <dgm:spPr/>
    </dgm:pt>
  </dgm:ptLst>
  <dgm:cxnLst>
    <dgm:cxn modelId="{8AF39804-E985-403D-9696-11E9A1BFA83A}" type="presOf" srcId="{6FD8549A-BA1F-4246-8ABD-A081B8DD6EE4}" destId="{66B51190-0440-4096-BA19-CD3D3466B3BD}" srcOrd="1" destOrd="0" presId="urn:microsoft.com/office/officeart/2005/8/layout/hProcess10"/>
    <dgm:cxn modelId="{D6386806-1917-4925-9B07-37099018E44B}" type="presOf" srcId="{CEB45AA8-1571-47A4-A925-A249170E584E}" destId="{F3D315B3-578E-4E5F-B31D-A9926B767DB7}" srcOrd="0" destOrd="1" presId="urn:microsoft.com/office/officeart/2005/8/layout/hProcess10"/>
    <dgm:cxn modelId="{4AD6C810-EB4A-45F9-97FB-3EFECECD1851}" srcId="{CDFB7004-FDB8-43C5-A558-9745576F0F9F}" destId="{CEB45AA8-1571-47A4-A925-A249170E584E}" srcOrd="0" destOrd="0" parTransId="{BDEE0C9E-5171-48EB-B9B6-C55C8CF933F7}" sibTransId="{2F628E65-D152-4F02-9B96-FB462EB75F13}"/>
    <dgm:cxn modelId="{B4964A20-8A20-4A4D-8E69-4AC5A62AFEE1}" srcId="{1323E7C9-2571-48CA-9503-0489AF2418EF}" destId="{7F5001D9-34FF-4FBB-8167-9096A963AB0D}" srcOrd="0" destOrd="0" parTransId="{7AEFA14A-D173-4F40-8DED-9E15F106848F}" sibTransId="{158C8E54-D4EB-4CD0-83AD-BB7346AC541D}"/>
    <dgm:cxn modelId="{9E123F25-5FB9-4354-B67D-011BBC7C91C5}" srcId="{D68EECB1-FABB-4602-B4E3-9BBACC1C3434}" destId="{A4048E8F-BF2F-47CD-8B93-4F77DD6FE45D}" srcOrd="0" destOrd="0" parTransId="{D17825D6-9FF2-4215-8E54-D252DA6A87C5}" sibTransId="{30B25E36-54C1-4C55-87A3-108251C5A345}"/>
    <dgm:cxn modelId="{36047A5C-C27A-4EEF-AC7C-51BE76A03729}" srcId="{CDFB7004-FDB8-43C5-A558-9745576F0F9F}" destId="{ADF05954-1359-45B8-A553-871C510779BF}" srcOrd="1" destOrd="0" parTransId="{356422B1-28B3-4356-B66D-20E447855E26}" sibTransId="{4146FC93-B490-4E3F-9BE6-126832B71A3F}"/>
    <dgm:cxn modelId="{F03B3362-84AA-4D59-8F5F-1D684EFA187C}" srcId="{0829DBE2-D6C0-4A22-B0A3-EB44E097FDE4}" destId="{CDFB7004-FDB8-43C5-A558-9745576F0F9F}" srcOrd="2" destOrd="0" parTransId="{1C6EBD2C-3D39-4BA7-8E0C-E8227A26F200}" sibTransId="{9E5972D8-496F-4EDD-9E88-617AFA68D2EB}"/>
    <dgm:cxn modelId="{A908F242-9DA5-4ABD-95F6-841019214B30}" type="presOf" srcId="{6FD8549A-BA1F-4246-8ABD-A081B8DD6EE4}" destId="{48CB5A39-A168-4237-81CF-92A87E08E530}" srcOrd="0" destOrd="0" presId="urn:microsoft.com/office/officeart/2005/8/layout/hProcess10"/>
    <dgm:cxn modelId="{88078846-22E1-4DE8-BC0F-A84074E4E8FC}" type="presOf" srcId="{D68EECB1-FABB-4602-B4E3-9BBACC1C3434}" destId="{1EC63830-D368-49A5-B202-7401BDAA008B}" srcOrd="0" destOrd="0" presId="urn:microsoft.com/office/officeart/2005/8/layout/hProcess10"/>
    <dgm:cxn modelId="{850BF567-EAF4-47E3-9775-AC7D6C206051}" type="presOf" srcId="{A4048E8F-BF2F-47CD-8B93-4F77DD6FE45D}" destId="{1EC63830-D368-49A5-B202-7401BDAA008B}" srcOrd="0" destOrd="1" presId="urn:microsoft.com/office/officeart/2005/8/layout/hProcess10"/>
    <dgm:cxn modelId="{22D5F44C-0FC4-4ABC-B18E-0E857161ED17}" type="presOf" srcId="{CDFB7004-FDB8-43C5-A558-9745576F0F9F}" destId="{F3D315B3-578E-4E5F-B31D-A9926B767DB7}" srcOrd="0" destOrd="0" presId="urn:microsoft.com/office/officeart/2005/8/layout/hProcess10"/>
    <dgm:cxn modelId="{D77CB96E-8047-4991-BFD2-1A36569C5FC9}" type="presOf" srcId="{7F5001D9-34FF-4FBB-8167-9096A963AB0D}" destId="{48650AF9-EA36-4E2A-BD68-7579284A0C25}" srcOrd="0" destOrd="1" presId="urn:microsoft.com/office/officeart/2005/8/layout/hProcess10"/>
    <dgm:cxn modelId="{46863353-F8EB-4315-87DA-E398150ED988}" type="presOf" srcId="{FBFB1106-0B9C-427E-A2BA-E8A627217755}" destId="{EAC742F8-3E47-486C-B4E2-5A91A25A5C2C}" srcOrd="1" destOrd="0" presId="urn:microsoft.com/office/officeart/2005/8/layout/hProcess10"/>
    <dgm:cxn modelId="{CF7C40BA-DC3C-4A2B-BE65-9557CCB6C430}" type="presOf" srcId="{1323E7C9-2571-48CA-9503-0489AF2418EF}" destId="{48650AF9-EA36-4E2A-BD68-7579284A0C25}" srcOrd="0" destOrd="0" presId="urn:microsoft.com/office/officeart/2005/8/layout/hProcess10"/>
    <dgm:cxn modelId="{9103ACC7-F8A0-4BA1-9A75-447ED975F03D}" type="presOf" srcId="{0829DBE2-D6C0-4A22-B0A3-EB44E097FDE4}" destId="{C7BFB256-AA25-452D-9507-EB2D31989DAB}" srcOrd="0" destOrd="0" presId="urn:microsoft.com/office/officeart/2005/8/layout/hProcess10"/>
    <dgm:cxn modelId="{AF5928ED-6B91-462A-9F04-9B07525FECE2}" srcId="{0829DBE2-D6C0-4A22-B0A3-EB44E097FDE4}" destId="{D68EECB1-FABB-4602-B4E3-9BBACC1C3434}" srcOrd="1" destOrd="0" parTransId="{8FDFDBF4-3EFF-418E-A145-14DFB286C476}" sibTransId="{6FD8549A-BA1F-4246-8ABD-A081B8DD6EE4}"/>
    <dgm:cxn modelId="{1CE464EF-85FD-4EFC-A6BB-69F9CD029C5C}" srcId="{0829DBE2-D6C0-4A22-B0A3-EB44E097FDE4}" destId="{1323E7C9-2571-48CA-9503-0489AF2418EF}" srcOrd="0" destOrd="0" parTransId="{3BFF2133-F42E-4B0D-9A5F-760DFBCF3C79}" sibTransId="{FBFB1106-0B9C-427E-A2BA-E8A627217755}"/>
    <dgm:cxn modelId="{3A412AFD-FB27-4042-B4E7-C331ED4C353C}" type="presOf" srcId="{FBFB1106-0B9C-427E-A2BA-E8A627217755}" destId="{1E9C0D17-B94C-41AC-AE19-E1A5BC7AFC3F}" srcOrd="0" destOrd="0" presId="urn:microsoft.com/office/officeart/2005/8/layout/hProcess10"/>
    <dgm:cxn modelId="{049252FE-09BC-4FB5-B677-056AA580FB90}" type="presOf" srcId="{ADF05954-1359-45B8-A553-871C510779BF}" destId="{F3D315B3-578E-4E5F-B31D-A9926B767DB7}" srcOrd="0" destOrd="2" presId="urn:microsoft.com/office/officeart/2005/8/layout/hProcess10"/>
    <dgm:cxn modelId="{075637AE-E773-4E11-BE7D-0FD2008DCCDE}" type="presParOf" srcId="{C7BFB256-AA25-452D-9507-EB2D31989DAB}" destId="{C27E79C2-A39C-44B4-959D-75E7163975B5}" srcOrd="0" destOrd="0" presId="urn:microsoft.com/office/officeart/2005/8/layout/hProcess10"/>
    <dgm:cxn modelId="{97AB9636-DADC-442C-84AA-6F376A19C0BA}" type="presParOf" srcId="{C27E79C2-A39C-44B4-959D-75E7163975B5}" destId="{360FC709-1133-4930-833C-F17E26C1DAD0}" srcOrd="0" destOrd="0" presId="urn:microsoft.com/office/officeart/2005/8/layout/hProcess10"/>
    <dgm:cxn modelId="{46AD7281-CE91-42D9-99EB-12F52EAC9A7B}" type="presParOf" srcId="{C27E79C2-A39C-44B4-959D-75E7163975B5}" destId="{48650AF9-EA36-4E2A-BD68-7579284A0C25}" srcOrd="1" destOrd="0" presId="urn:microsoft.com/office/officeart/2005/8/layout/hProcess10"/>
    <dgm:cxn modelId="{12D746D6-AB23-4D5D-839E-A7C16B61C585}" type="presParOf" srcId="{C7BFB256-AA25-452D-9507-EB2D31989DAB}" destId="{1E9C0D17-B94C-41AC-AE19-E1A5BC7AFC3F}" srcOrd="1" destOrd="0" presId="urn:microsoft.com/office/officeart/2005/8/layout/hProcess10"/>
    <dgm:cxn modelId="{B521EC99-6612-4AE5-87B5-684606F036FF}" type="presParOf" srcId="{1E9C0D17-B94C-41AC-AE19-E1A5BC7AFC3F}" destId="{EAC742F8-3E47-486C-B4E2-5A91A25A5C2C}" srcOrd="0" destOrd="0" presId="urn:microsoft.com/office/officeart/2005/8/layout/hProcess10"/>
    <dgm:cxn modelId="{A8A6F773-E676-4FD0-BD44-BBE11336647D}" type="presParOf" srcId="{C7BFB256-AA25-452D-9507-EB2D31989DAB}" destId="{4370EF4C-3E9B-4171-9D88-51A9CBF98929}" srcOrd="2" destOrd="0" presId="urn:microsoft.com/office/officeart/2005/8/layout/hProcess10"/>
    <dgm:cxn modelId="{3EF82262-7510-475C-B646-956274DC5FDF}" type="presParOf" srcId="{4370EF4C-3E9B-4171-9D88-51A9CBF98929}" destId="{E052E05A-DFF0-47D4-8454-9909AACCE8F1}" srcOrd="0" destOrd="0" presId="urn:microsoft.com/office/officeart/2005/8/layout/hProcess10"/>
    <dgm:cxn modelId="{07BE5379-8EE6-473D-A2F6-7AAD59CCB7CB}" type="presParOf" srcId="{4370EF4C-3E9B-4171-9D88-51A9CBF98929}" destId="{1EC63830-D368-49A5-B202-7401BDAA008B}" srcOrd="1" destOrd="0" presId="urn:microsoft.com/office/officeart/2005/8/layout/hProcess10"/>
    <dgm:cxn modelId="{745C1D8D-E8DA-48E7-A436-0C6FE66EB01A}" type="presParOf" srcId="{C7BFB256-AA25-452D-9507-EB2D31989DAB}" destId="{48CB5A39-A168-4237-81CF-92A87E08E530}" srcOrd="3" destOrd="0" presId="urn:microsoft.com/office/officeart/2005/8/layout/hProcess10"/>
    <dgm:cxn modelId="{905649D5-E4EC-42E3-BC67-8BB44CB4AC74}" type="presParOf" srcId="{48CB5A39-A168-4237-81CF-92A87E08E530}" destId="{66B51190-0440-4096-BA19-CD3D3466B3BD}" srcOrd="0" destOrd="0" presId="urn:microsoft.com/office/officeart/2005/8/layout/hProcess10"/>
    <dgm:cxn modelId="{885B1C0D-1948-4980-AD86-05D0ABE0680F}" type="presParOf" srcId="{C7BFB256-AA25-452D-9507-EB2D31989DAB}" destId="{EE4EC25C-FCAE-4F6A-AF2C-5C7DA384BE95}" srcOrd="4" destOrd="0" presId="urn:microsoft.com/office/officeart/2005/8/layout/hProcess10"/>
    <dgm:cxn modelId="{4DB1A196-FCF3-4AA6-9934-8EC9F66FFE0B}" type="presParOf" srcId="{EE4EC25C-FCAE-4F6A-AF2C-5C7DA384BE95}" destId="{F711AF6C-1735-4D6B-BF8F-3AECF80B7608}" srcOrd="0" destOrd="0" presId="urn:microsoft.com/office/officeart/2005/8/layout/hProcess10"/>
    <dgm:cxn modelId="{EA0A1424-FCDC-46D3-A5A7-FA3D364AC3F7}" type="presParOf" srcId="{EE4EC25C-FCAE-4F6A-AF2C-5C7DA384BE95}" destId="{F3D315B3-578E-4E5F-B31D-A9926B767DB7}" srcOrd="1" destOrd="0" presId="urn:microsoft.com/office/officeart/2005/8/layout/hProcess10"/>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29DBE2-D6C0-4A22-B0A3-EB44E097FDE4}" type="doc">
      <dgm:prSet loTypeId="urn:microsoft.com/office/officeart/2005/8/layout/hProcess10" loCatId="picture" qsTypeId="urn:microsoft.com/office/officeart/2005/8/quickstyle/simple5" qsCatId="simple" csTypeId="urn:microsoft.com/office/officeart/2005/8/colors/accent0_3" csCatId="mainScheme" phldr="1"/>
      <dgm:spPr/>
      <dgm:t>
        <a:bodyPr/>
        <a:lstStyle/>
        <a:p>
          <a:endParaRPr lang="zh-CN" altLang="en-US"/>
        </a:p>
      </dgm:t>
    </dgm:pt>
    <dgm:pt modelId="{D68EECB1-FABB-4602-B4E3-9BBACC1C3434}">
      <dgm:prSet phldrT="[文本]"/>
      <dgm:spPr/>
      <dgm:t>
        <a:bodyPr/>
        <a:lstStyle/>
        <a:p>
          <a:pPr>
            <a:buNone/>
          </a:pPr>
          <a:r>
            <a:rPr lang="en-US" altLang="zh-CN" dirty="0">
              <a:solidFill>
                <a:prstClr val="white"/>
              </a:solidFill>
              <a:latin typeface="等线" panose="020F0502020204030204"/>
              <a:ea typeface="等线" panose="02010600030101010101" pitchFamily="2" charset="-122"/>
              <a:cs typeface="+mn-cs"/>
            </a:rPr>
            <a:t>OCR</a:t>
          </a:r>
          <a:endParaRPr lang="zh-CN" altLang="en-US" dirty="0">
            <a:solidFill>
              <a:prstClr val="white"/>
            </a:solidFill>
            <a:latin typeface="等线" panose="020F0502020204030204"/>
            <a:ea typeface="等线" panose="02010600030101010101" pitchFamily="2" charset="-122"/>
            <a:cs typeface="+mn-cs"/>
          </a:endParaRPr>
        </a:p>
      </dgm:t>
    </dgm:pt>
    <dgm:pt modelId="{8FDFDBF4-3EFF-418E-A145-14DFB286C476}" type="parTrans" cxnId="{AF5928ED-6B91-462A-9F04-9B07525FECE2}">
      <dgm:prSet/>
      <dgm:spPr/>
      <dgm:t>
        <a:bodyPr/>
        <a:lstStyle/>
        <a:p>
          <a:endParaRPr lang="zh-CN" altLang="en-US"/>
        </a:p>
      </dgm:t>
    </dgm:pt>
    <dgm:pt modelId="{6FD8549A-BA1F-4246-8ABD-A081B8DD6EE4}" type="sibTrans" cxnId="{AF5928ED-6B91-462A-9F04-9B07525FECE2}">
      <dgm:prSet/>
      <dgm:spPr/>
      <dgm:t>
        <a:bodyPr/>
        <a:lstStyle/>
        <a:p>
          <a:endParaRPr lang="zh-CN" altLang="en-US"/>
        </a:p>
      </dgm:t>
    </dgm:pt>
    <dgm:pt modelId="{A4048E8F-BF2F-47CD-8B93-4F77DD6FE45D}">
      <dgm:prSet phldrT="[文本]"/>
      <dgm:spPr/>
      <dgm:t>
        <a:bodyPr/>
        <a:lstStyle/>
        <a:p>
          <a:r>
            <a:rPr lang="en-US" altLang="zh-CN" dirty="0"/>
            <a:t>API</a:t>
          </a:r>
          <a:endParaRPr lang="zh-CN" altLang="en-US" dirty="0"/>
        </a:p>
      </dgm:t>
    </dgm:pt>
    <dgm:pt modelId="{D17825D6-9FF2-4215-8E54-D252DA6A87C5}" type="parTrans" cxnId="{9E123F25-5FB9-4354-B67D-011BBC7C91C5}">
      <dgm:prSet/>
      <dgm:spPr/>
      <dgm:t>
        <a:bodyPr/>
        <a:lstStyle/>
        <a:p>
          <a:endParaRPr lang="zh-CN" altLang="en-US"/>
        </a:p>
      </dgm:t>
    </dgm:pt>
    <dgm:pt modelId="{30B25E36-54C1-4C55-87A3-108251C5A345}" type="sibTrans" cxnId="{9E123F25-5FB9-4354-B67D-011BBC7C91C5}">
      <dgm:prSet/>
      <dgm:spPr/>
      <dgm:t>
        <a:bodyPr/>
        <a:lstStyle/>
        <a:p>
          <a:endParaRPr lang="zh-CN" altLang="en-US"/>
        </a:p>
      </dgm:t>
    </dgm:pt>
    <dgm:pt modelId="{1323E7C9-2571-48CA-9503-0489AF2418EF}">
      <dgm:prSet phldrT="[文本]"/>
      <dgm:spPr/>
      <dgm:t>
        <a:bodyPr/>
        <a:lstStyle/>
        <a:p>
          <a:r>
            <a:rPr lang="zh-CN" altLang="en-US" dirty="0"/>
            <a:t>文字提取</a:t>
          </a:r>
        </a:p>
      </dgm:t>
    </dgm:pt>
    <dgm:pt modelId="{3BFF2133-F42E-4B0D-9A5F-760DFBCF3C79}" type="parTrans" cxnId="{1CE464EF-85FD-4EFC-A6BB-69F9CD029C5C}">
      <dgm:prSet/>
      <dgm:spPr/>
      <dgm:t>
        <a:bodyPr/>
        <a:lstStyle/>
        <a:p>
          <a:endParaRPr lang="zh-CN" altLang="en-US"/>
        </a:p>
      </dgm:t>
    </dgm:pt>
    <dgm:pt modelId="{FBFB1106-0B9C-427E-A2BA-E8A627217755}" type="sibTrans" cxnId="{1CE464EF-85FD-4EFC-A6BB-69F9CD029C5C}">
      <dgm:prSet/>
      <dgm:spPr/>
      <dgm:t>
        <a:bodyPr/>
        <a:lstStyle/>
        <a:p>
          <a:endParaRPr lang="zh-CN" altLang="en-US"/>
        </a:p>
      </dgm:t>
    </dgm:pt>
    <dgm:pt modelId="{7F5001D9-34FF-4FBB-8167-9096A963AB0D}">
      <dgm:prSet phldrT="[文本]"/>
      <dgm:spPr/>
      <dgm:t>
        <a:bodyPr/>
        <a:lstStyle/>
        <a:p>
          <a:r>
            <a:rPr lang="en-US" altLang="zh-CN" dirty="0"/>
            <a:t>Apache tika</a:t>
          </a:r>
          <a:endParaRPr lang="zh-CN" altLang="en-US" dirty="0"/>
        </a:p>
      </dgm:t>
    </dgm:pt>
    <dgm:pt modelId="{7AEFA14A-D173-4F40-8DED-9E15F106848F}" type="parTrans" cxnId="{B4964A20-8A20-4A4D-8E69-4AC5A62AFEE1}">
      <dgm:prSet/>
      <dgm:spPr/>
      <dgm:t>
        <a:bodyPr/>
        <a:lstStyle/>
        <a:p>
          <a:endParaRPr lang="zh-CN" altLang="en-US"/>
        </a:p>
      </dgm:t>
    </dgm:pt>
    <dgm:pt modelId="{158C8E54-D4EB-4CD0-83AD-BB7346AC541D}" type="sibTrans" cxnId="{B4964A20-8A20-4A4D-8E69-4AC5A62AFEE1}">
      <dgm:prSet/>
      <dgm:spPr/>
      <dgm:t>
        <a:bodyPr/>
        <a:lstStyle/>
        <a:p>
          <a:endParaRPr lang="zh-CN" altLang="en-US"/>
        </a:p>
      </dgm:t>
    </dgm:pt>
    <dgm:pt modelId="{CDFB7004-FDB8-43C5-A558-9745576F0F9F}">
      <dgm:prSet phldrT="[文本]"/>
      <dgm:spPr/>
      <dgm:t>
        <a:bodyPr/>
        <a:lstStyle/>
        <a:p>
          <a:r>
            <a:rPr lang="zh-CN" altLang="en-US" dirty="0"/>
            <a:t>代码检查</a:t>
          </a:r>
        </a:p>
      </dgm:t>
    </dgm:pt>
    <dgm:pt modelId="{1C6EBD2C-3D39-4BA7-8E0C-E8227A26F200}" type="parTrans" cxnId="{F03B3362-84AA-4D59-8F5F-1D684EFA187C}">
      <dgm:prSet/>
      <dgm:spPr/>
      <dgm:t>
        <a:bodyPr/>
        <a:lstStyle/>
        <a:p>
          <a:endParaRPr lang="zh-CN" altLang="en-US"/>
        </a:p>
      </dgm:t>
    </dgm:pt>
    <dgm:pt modelId="{9E5972D8-496F-4EDD-9E88-617AFA68D2EB}" type="sibTrans" cxnId="{F03B3362-84AA-4D59-8F5F-1D684EFA187C}">
      <dgm:prSet/>
      <dgm:spPr/>
      <dgm:t>
        <a:bodyPr/>
        <a:lstStyle/>
        <a:p>
          <a:endParaRPr lang="zh-CN" altLang="en-US"/>
        </a:p>
      </dgm:t>
    </dgm:pt>
    <dgm:pt modelId="{CEB45AA8-1571-47A4-A925-A249170E584E}">
      <dgm:prSet phldrT="[文本]"/>
      <dgm:spPr/>
      <dgm:t>
        <a:bodyPr/>
        <a:lstStyle/>
        <a:p>
          <a:r>
            <a:rPr lang="en-US" altLang="zh-CN" dirty="0"/>
            <a:t>PC-Lint</a:t>
          </a:r>
          <a:endParaRPr lang="zh-CN" altLang="en-US" dirty="0"/>
        </a:p>
      </dgm:t>
    </dgm:pt>
    <dgm:pt modelId="{BDEE0C9E-5171-48EB-B9B6-C55C8CF933F7}" type="parTrans" cxnId="{4AD6C810-EB4A-45F9-97FB-3EFECECD1851}">
      <dgm:prSet/>
      <dgm:spPr/>
      <dgm:t>
        <a:bodyPr/>
        <a:lstStyle/>
        <a:p>
          <a:endParaRPr lang="zh-CN" altLang="en-US"/>
        </a:p>
      </dgm:t>
    </dgm:pt>
    <dgm:pt modelId="{2F628E65-D152-4F02-9B96-FB462EB75F13}" type="sibTrans" cxnId="{4AD6C810-EB4A-45F9-97FB-3EFECECD1851}">
      <dgm:prSet/>
      <dgm:spPr/>
      <dgm:t>
        <a:bodyPr/>
        <a:lstStyle/>
        <a:p>
          <a:endParaRPr lang="zh-CN" altLang="en-US"/>
        </a:p>
      </dgm:t>
    </dgm:pt>
    <dgm:pt modelId="{ADF05954-1359-45B8-A553-871C510779BF}">
      <dgm:prSet phldrT="[文本]"/>
      <dgm:spPr/>
      <dgm:t>
        <a:bodyPr/>
        <a:lstStyle/>
        <a:p>
          <a:r>
            <a:rPr lang="en-US" altLang="zh-CN" dirty="0"/>
            <a:t>SonarQube</a:t>
          </a:r>
          <a:endParaRPr lang="zh-CN" altLang="en-US" dirty="0"/>
        </a:p>
      </dgm:t>
    </dgm:pt>
    <dgm:pt modelId="{356422B1-28B3-4356-B66D-20E447855E26}" type="parTrans" cxnId="{36047A5C-C27A-4EEF-AC7C-51BE76A03729}">
      <dgm:prSet/>
      <dgm:spPr/>
      <dgm:t>
        <a:bodyPr/>
        <a:lstStyle/>
        <a:p>
          <a:endParaRPr lang="zh-CN" altLang="en-US"/>
        </a:p>
      </dgm:t>
    </dgm:pt>
    <dgm:pt modelId="{4146FC93-B490-4E3F-9BE6-126832B71A3F}" type="sibTrans" cxnId="{36047A5C-C27A-4EEF-AC7C-51BE76A03729}">
      <dgm:prSet/>
      <dgm:spPr/>
      <dgm:t>
        <a:bodyPr/>
        <a:lstStyle/>
        <a:p>
          <a:endParaRPr lang="zh-CN" altLang="en-US"/>
        </a:p>
      </dgm:t>
    </dgm:pt>
    <dgm:pt modelId="{C7BFB256-AA25-452D-9507-EB2D31989DAB}" type="pres">
      <dgm:prSet presAssocID="{0829DBE2-D6C0-4A22-B0A3-EB44E097FDE4}" presName="Name0" presStyleCnt="0">
        <dgm:presLayoutVars>
          <dgm:dir/>
          <dgm:resizeHandles val="exact"/>
        </dgm:presLayoutVars>
      </dgm:prSet>
      <dgm:spPr/>
    </dgm:pt>
    <dgm:pt modelId="{C27E79C2-A39C-44B4-959D-75E7163975B5}" type="pres">
      <dgm:prSet presAssocID="{1323E7C9-2571-48CA-9503-0489AF2418EF}" presName="composite" presStyleCnt="0"/>
      <dgm:spPr/>
    </dgm:pt>
    <dgm:pt modelId="{360FC709-1133-4930-833C-F17E26C1DAD0}" type="pres">
      <dgm:prSet presAssocID="{1323E7C9-2571-48CA-9503-0489AF2418EF}"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8650AF9-EA36-4E2A-BD68-7579284A0C25}" type="pres">
      <dgm:prSet presAssocID="{1323E7C9-2571-48CA-9503-0489AF2418EF}" presName="txNode" presStyleLbl="node1" presStyleIdx="0" presStyleCnt="3">
        <dgm:presLayoutVars>
          <dgm:bulletEnabled val="1"/>
        </dgm:presLayoutVars>
      </dgm:prSet>
      <dgm:spPr/>
    </dgm:pt>
    <dgm:pt modelId="{1E9C0D17-B94C-41AC-AE19-E1A5BC7AFC3F}" type="pres">
      <dgm:prSet presAssocID="{FBFB1106-0B9C-427E-A2BA-E8A627217755}" presName="sibTrans" presStyleLbl="sibTrans2D1" presStyleIdx="0" presStyleCnt="2"/>
      <dgm:spPr/>
    </dgm:pt>
    <dgm:pt modelId="{EAC742F8-3E47-486C-B4E2-5A91A25A5C2C}" type="pres">
      <dgm:prSet presAssocID="{FBFB1106-0B9C-427E-A2BA-E8A627217755}" presName="connTx" presStyleLbl="sibTrans2D1" presStyleIdx="0" presStyleCnt="2"/>
      <dgm:spPr/>
    </dgm:pt>
    <dgm:pt modelId="{4370EF4C-3E9B-4171-9D88-51A9CBF98929}" type="pres">
      <dgm:prSet presAssocID="{D68EECB1-FABB-4602-B4E3-9BBACC1C3434}" presName="composite" presStyleCnt="0"/>
      <dgm:spPr/>
    </dgm:pt>
    <dgm:pt modelId="{E052E05A-DFF0-47D4-8454-9909AACCE8F1}" type="pres">
      <dgm:prSet presAssocID="{D68EECB1-FABB-4602-B4E3-9BBACC1C3434}"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EC63830-D368-49A5-B202-7401BDAA008B}" type="pres">
      <dgm:prSet presAssocID="{D68EECB1-FABB-4602-B4E3-9BBACC1C3434}" presName="txNode" presStyleLbl="node1" presStyleIdx="1" presStyleCnt="3">
        <dgm:presLayoutVars>
          <dgm:bulletEnabled val="1"/>
        </dgm:presLayoutVars>
      </dgm:prSet>
      <dgm:spPr/>
    </dgm:pt>
    <dgm:pt modelId="{48CB5A39-A168-4237-81CF-92A87E08E530}" type="pres">
      <dgm:prSet presAssocID="{6FD8549A-BA1F-4246-8ABD-A081B8DD6EE4}" presName="sibTrans" presStyleLbl="sibTrans2D1" presStyleIdx="1" presStyleCnt="2"/>
      <dgm:spPr/>
    </dgm:pt>
    <dgm:pt modelId="{66B51190-0440-4096-BA19-CD3D3466B3BD}" type="pres">
      <dgm:prSet presAssocID="{6FD8549A-BA1F-4246-8ABD-A081B8DD6EE4}" presName="connTx" presStyleLbl="sibTrans2D1" presStyleIdx="1" presStyleCnt="2"/>
      <dgm:spPr/>
    </dgm:pt>
    <dgm:pt modelId="{EE4EC25C-FCAE-4F6A-AF2C-5C7DA384BE95}" type="pres">
      <dgm:prSet presAssocID="{CDFB7004-FDB8-43C5-A558-9745576F0F9F}" presName="composite" presStyleCnt="0"/>
      <dgm:spPr/>
    </dgm:pt>
    <dgm:pt modelId="{F711AF6C-1735-4D6B-BF8F-3AECF80B7608}" type="pres">
      <dgm:prSet presAssocID="{CDFB7004-FDB8-43C5-A558-9745576F0F9F}" presName="imagSh"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3D315B3-578E-4E5F-B31D-A9926B767DB7}" type="pres">
      <dgm:prSet presAssocID="{CDFB7004-FDB8-43C5-A558-9745576F0F9F}" presName="txNode" presStyleLbl="node1" presStyleIdx="2" presStyleCnt="3">
        <dgm:presLayoutVars>
          <dgm:bulletEnabled val="1"/>
        </dgm:presLayoutVars>
      </dgm:prSet>
      <dgm:spPr/>
    </dgm:pt>
  </dgm:ptLst>
  <dgm:cxnLst>
    <dgm:cxn modelId="{8AF39804-E985-403D-9696-11E9A1BFA83A}" type="presOf" srcId="{6FD8549A-BA1F-4246-8ABD-A081B8DD6EE4}" destId="{66B51190-0440-4096-BA19-CD3D3466B3BD}" srcOrd="1" destOrd="0" presId="urn:microsoft.com/office/officeart/2005/8/layout/hProcess10"/>
    <dgm:cxn modelId="{D6386806-1917-4925-9B07-37099018E44B}" type="presOf" srcId="{CEB45AA8-1571-47A4-A925-A249170E584E}" destId="{F3D315B3-578E-4E5F-B31D-A9926B767DB7}" srcOrd="0" destOrd="1" presId="urn:microsoft.com/office/officeart/2005/8/layout/hProcess10"/>
    <dgm:cxn modelId="{4AD6C810-EB4A-45F9-97FB-3EFECECD1851}" srcId="{CDFB7004-FDB8-43C5-A558-9745576F0F9F}" destId="{CEB45AA8-1571-47A4-A925-A249170E584E}" srcOrd="0" destOrd="0" parTransId="{BDEE0C9E-5171-48EB-B9B6-C55C8CF933F7}" sibTransId="{2F628E65-D152-4F02-9B96-FB462EB75F13}"/>
    <dgm:cxn modelId="{B4964A20-8A20-4A4D-8E69-4AC5A62AFEE1}" srcId="{1323E7C9-2571-48CA-9503-0489AF2418EF}" destId="{7F5001D9-34FF-4FBB-8167-9096A963AB0D}" srcOrd="0" destOrd="0" parTransId="{7AEFA14A-D173-4F40-8DED-9E15F106848F}" sibTransId="{158C8E54-D4EB-4CD0-83AD-BB7346AC541D}"/>
    <dgm:cxn modelId="{9E123F25-5FB9-4354-B67D-011BBC7C91C5}" srcId="{D68EECB1-FABB-4602-B4E3-9BBACC1C3434}" destId="{A4048E8F-BF2F-47CD-8B93-4F77DD6FE45D}" srcOrd="0" destOrd="0" parTransId="{D17825D6-9FF2-4215-8E54-D252DA6A87C5}" sibTransId="{30B25E36-54C1-4C55-87A3-108251C5A345}"/>
    <dgm:cxn modelId="{36047A5C-C27A-4EEF-AC7C-51BE76A03729}" srcId="{CDFB7004-FDB8-43C5-A558-9745576F0F9F}" destId="{ADF05954-1359-45B8-A553-871C510779BF}" srcOrd="1" destOrd="0" parTransId="{356422B1-28B3-4356-B66D-20E447855E26}" sibTransId="{4146FC93-B490-4E3F-9BE6-126832B71A3F}"/>
    <dgm:cxn modelId="{F03B3362-84AA-4D59-8F5F-1D684EFA187C}" srcId="{0829DBE2-D6C0-4A22-B0A3-EB44E097FDE4}" destId="{CDFB7004-FDB8-43C5-A558-9745576F0F9F}" srcOrd="2" destOrd="0" parTransId="{1C6EBD2C-3D39-4BA7-8E0C-E8227A26F200}" sibTransId="{9E5972D8-496F-4EDD-9E88-617AFA68D2EB}"/>
    <dgm:cxn modelId="{A908F242-9DA5-4ABD-95F6-841019214B30}" type="presOf" srcId="{6FD8549A-BA1F-4246-8ABD-A081B8DD6EE4}" destId="{48CB5A39-A168-4237-81CF-92A87E08E530}" srcOrd="0" destOrd="0" presId="urn:microsoft.com/office/officeart/2005/8/layout/hProcess10"/>
    <dgm:cxn modelId="{88078846-22E1-4DE8-BC0F-A84074E4E8FC}" type="presOf" srcId="{D68EECB1-FABB-4602-B4E3-9BBACC1C3434}" destId="{1EC63830-D368-49A5-B202-7401BDAA008B}" srcOrd="0" destOrd="0" presId="urn:microsoft.com/office/officeart/2005/8/layout/hProcess10"/>
    <dgm:cxn modelId="{850BF567-EAF4-47E3-9775-AC7D6C206051}" type="presOf" srcId="{A4048E8F-BF2F-47CD-8B93-4F77DD6FE45D}" destId="{1EC63830-D368-49A5-B202-7401BDAA008B}" srcOrd="0" destOrd="1" presId="urn:microsoft.com/office/officeart/2005/8/layout/hProcess10"/>
    <dgm:cxn modelId="{22D5F44C-0FC4-4ABC-B18E-0E857161ED17}" type="presOf" srcId="{CDFB7004-FDB8-43C5-A558-9745576F0F9F}" destId="{F3D315B3-578E-4E5F-B31D-A9926B767DB7}" srcOrd="0" destOrd="0" presId="urn:microsoft.com/office/officeart/2005/8/layout/hProcess10"/>
    <dgm:cxn modelId="{D77CB96E-8047-4991-BFD2-1A36569C5FC9}" type="presOf" srcId="{7F5001D9-34FF-4FBB-8167-9096A963AB0D}" destId="{48650AF9-EA36-4E2A-BD68-7579284A0C25}" srcOrd="0" destOrd="1" presId="urn:microsoft.com/office/officeart/2005/8/layout/hProcess10"/>
    <dgm:cxn modelId="{46863353-F8EB-4315-87DA-E398150ED988}" type="presOf" srcId="{FBFB1106-0B9C-427E-A2BA-E8A627217755}" destId="{EAC742F8-3E47-486C-B4E2-5A91A25A5C2C}" srcOrd="1" destOrd="0" presId="urn:microsoft.com/office/officeart/2005/8/layout/hProcess10"/>
    <dgm:cxn modelId="{CF7C40BA-DC3C-4A2B-BE65-9557CCB6C430}" type="presOf" srcId="{1323E7C9-2571-48CA-9503-0489AF2418EF}" destId="{48650AF9-EA36-4E2A-BD68-7579284A0C25}" srcOrd="0" destOrd="0" presId="urn:microsoft.com/office/officeart/2005/8/layout/hProcess10"/>
    <dgm:cxn modelId="{9103ACC7-F8A0-4BA1-9A75-447ED975F03D}" type="presOf" srcId="{0829DBE2-D6C0-4A22-B0A3-EB44E097FDE4}" destId="{C7BFB256-AA25-452D-9507-EB2D31989DAB}" srcOrd="0" destOrd="0" presId="urn:microsoft.com/office/officeart/2005/8/layout/hProcess10"/>
    <dgm:cxn modelId="{AF5928ED-6B91-462A-9F04-9B07525FECE2}" srcId="{0829DBE2-D6C0-4A22-B0A3-EB44E097FDE4}" destId="{D68EECB1-FABB-4602-B4E3-9BBACC1C3434}" srcOrd="1" destOrd="0" parTransId="{8FDFDBF4-3EFF-418E-A145-14DFB286C476}" sibTransId="{6FD8549A-BA1F-4246-8ABD-A081B8DD6EE4}"/>
    <dgm:cxn modelId="{1CE464EF-85FD-4EFC-A6BB-69F9CD029C5C}" srcId="{0829DBE2-D6C0-4A22-B0A3-EB44E097FDE4}" destId="{1323E7C9-2571-48CA-9503-0489AF2418EF}" srcOrd="0" destOrd="0" parTransId="{3BFF2133-F42E-4B0D-9A5F-760DFBCF3C79}" sibTransId="{FBFB1106-0B9C-427E-A2BA-E8A627217755}"/>
    <dgm:cxn modelId="{3A412AFD-FB27-4042-B4E7-C331ED4C353C}" type="presOf" srcId="{FBFB1106-0B9C-427E-A2BA-E8A627217755}" destId="{1E9C0D17-B94C-41AC-AE19-E1A5BC7AFC3F}" srcOrd="0" destOrd="0" presId="urn:microsoft.com/office/officeart/2005/8/layout/hProcess10"/>
    <dgm:cxn modelId="{049252FE-09BC-4FB5-B677-056AA580FB90}" type="presOf" srcId="{ADF05954-1359-45B8-A553-871C510779BF}" destId="{F3D315B3-578E-4E5F-B31D-A9926B767DB7}" srcOrd="0" destOrd="2" presId="urn:microsoft.com/office/officeart/2005/8/layout/hProcess10"/>
    <dgm:cxn modelId="{075637AE-E773-4E11-BE7D-0FD2008DCCDE}" type="presParOf" srcId="{C7BFB256-AA25-452D-9507-EB2D31989DAB}" destId="{C27E79C2-A39C-44B4-959D-75E7163975B5}" srcOrd="0" destOrd="0" presId="urn:microsoft.com/office/officeart/2005/8/layout/hProcess10"/>
    <dgm:cxn modelId="{97AB9636-DADC-442C-84AA-6F376A19C0BA}" type="presParOf" srcId="{C27E79C2-A39C-44B4-959D-75E7163975B5}" destId="{360FC709-1133-4930-833C-F17E26C1DAD0}" srcOrd="0" destOrd="0" presId="urn:microsoft.com/office/officeart/2005/8/layout/hProcess10"/>
    <dgm:cxn modelId="{46AD7281-CE91-42D9-99EB-12F52EAC9A7B}" type="presParOf" srcId="{C27E79C2-A39C-44B4-959D-75E7163975B5}" destId="{48650AF9-EA36-4E2A-BD68-7579284A0C25}" srcOrd="1" destOrd="0" presId="urn:microsoft.com/office/officeart/2005/8/layout/hProcess10"/>
    <dgm:cxn modelId="{12D746D6-AB23-4D5D-839E-A7C16B61C585}" type="presParOf" srcId="{C7BFB256-AA25-452D-9507-EB2D31989DAB}" destId="{1E9C0D17-B94C-41AC-AE19-E1A5BC7AFC3F}" srcOrd="1" destOrd="0" presId="urn:microsoft.com/office/officeart/2005/8/layout/hProcess10"/>
    <dgm:cxn modelId="{B521EC99-6612-4AE5-87B5-684606F036FF}" type="presParOf" srcId="{1E9C0D17-B94C-41AC-AE19-E1A5BC7AFC3F}" destId="{EAC742F8-3E47-486C-B4E2-5A91A25A5C2C}" srcOrd="0" destOrd="0" presId="urn:microsoft.com/office/officeart/2005/8/layout/hProcess10"/>
    <dgm:cxn modelId="{A8A6F773-E676-4FD0-BD44-BBE11336647D}" type="presParOf" srcId="{C7BFB256-AA25-452D-9507-EB2D31989DAB}" destId="{4370EF4C-3E9B-4171-9D88-51A9CBF98929}" srcOrd="2" destOrd="0" presId="urn:microsoft.com/office/officeart/2005/8/layout/hProcess10"/>
    <dgm:cxn modelId="{3EF82262-7510-475C-B646-956274DC5FDF}" type="presParOf" srcId="{4370EF4C-3E9B-4171-9D88-51A9CBF98929}" destId="{E052E05A-DFF0-47D4-8454-9909AACCE8F1}" srcOrd="0" destOrd="0" presId="urn:microsoft.com/office/officeart/2005/8/layout/hProcess10"/>
    <dgm:cxn modelId="{07BE5379-8EE6-473D-A2F6-7AAD59CCB7CB}" type="presParOf" srcId="{4370EF4C-3E9B-4171-9D88-51A9CBF98929}" destId="{1EC63830-D368-49A5-B202-7401BDAA008B}" srcOrd="1" destOrd="0" presId="urn:microsoft.com/office/officeart/2005/8/layout/hProcess10"/>
    <dgm:cxn modelId="{745C1D8D-E8DA-48E7-A436-0C6FE66EB01A}" type="presParOf" srcId="{C7BFB256-AA25-452D-9507-EB2D31989DAB}" destId="{48CB5A39-A168-4237-81CF-92A87E08E530}" srcOrd="3" destOrd="0" presId="urn:microsoft.com/office/officeart/2005/8/layout/hProcess10"/>
    <dgm:cxn modelId="{905649D5-E4EC-42E3-BC67-8BB44CB4AC74}" type="presParOf" srcId="{48CB5A39-A168-4237-81CF-92A87E08E530}" destId="{66B51190-0440-4096-BA19-CD3D3466B3BD}" srcOrd="0" destOrd="0" presId="urn:microsoft.com/office/officeart/2005/8/layout/hProcess10"/>
    <dgm:cxn modelId="{885B1C0D-1948-4980-AD86-05D0ABE0680F}" type="presParOf" srcId="{C7BFB256-AA25-452D-9507-EB2D31989DAB}" destId="{EE4EC25C-FCAE-4F6A-AF2C-5C7DA384BE95}" srcOrd="4" destOrd="0" presId="urn:microsoft.com/office/officeart/2005/8/layout/hProcess10"/>
    <dgm:cxn modelId="{4DB1A196-FCF3-4AA6-9934-8EC9F66FFE0B}" type="presParOf" srcId="{EE4EC25C-FCAE-4F6A-AF2C-5C7DA384BE95}" destId="{F711AF6C-1735-4D6B-BF8F-3AECF80B7608}" srcOrd="0" destOrd="0" presId="urn:microsoft.com/office/officeart/2005/8/layout/hProcess10"/>
    <dgm:cxn modelId="{EA0A1424-FCDC-46D3-A5A7-FA3D364AC3F7}" type="presParOf" srcId="{EE4EC25C-FCAE-4F6A-AF2C-5C7DA384BE95}" destId="{F3D315B3-578E-4E5F-B31D-A9926B767DB7}"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D7D7B-D945-45C3-B498-DE8F29406C95}">
      <dsp:nvSpPr>
        <dsp:cNvPr id="0" name=""/>
        <dsp:cNvSpPr/>
      </dsp:nvSpPr>
      <dsp:spPr>
        <a:xfrm>
          <a:off x="97043" y="2718"/>
          <a:ext cx="2716187" cy="16297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zh-CN" sz="4400" kern="1200" dirty="0"/>
            <a:t>需求分析</a:t>
          </a:r>
          <a:endParaRPr lang="zh-CN" altLang="en-US" sz="4400" kern="1200" dirty="0"/>
        </a:p>
      </dsp:txBody>
      <dsp:txXfrm>
        <a:off x="144776" y="50451"/>
        <a:ext cx="2620721" cy="1534246"/>
      </dsp:txXfrm>
    </dsp:sp>
    <dsp:sp modelId="{96FD6E36-B6EF-49CB-85FE-51D4E3A4A7F0}">
      <dsp:nvSpPr>
        <dsp:cNvPr id="0" name=""/>
        <dsp:cNvSpPr/>
      </dsp:nvSpPr>
      <dsp:spPr>
        <a:xfrm>
          <a:off x="3052255" y="480767"/>
          <a:ext cx="575831" cy="67361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3052255" y="615490"/>
        <a:ext cx="403082" cy="404168"/>
      </dsp:txXfrm>
    </dsp:sp>
    <dsp:sp modelId="{601F7B8C-D92F-4CFA-847F-D6444D732DB0}">
      <dsp:nvSpPr>
        <dsp:cNvPr id="0" name=""/>
        <dsp:cNvSpPr/>
      </dsp:nvSpPr>
      <dsp:spPr>
        <a:xfrm>
          <a:off x="3899706" y="2718"/>
          <a:ext cx="2716187" cy="16297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系统设计</a:t>
          </a:r>
        </a:p>
      </dsp:txBody>
      <dsp:txXfrm>
        <a:off x="3947439" y="50451"/>
        <a:ext cx="2620721" cy="1534246"/>
      </dsp:txXfrm>
    </dsp:sp>
    <dsp:sp modelId="{03234F2D-3AE5-4CC0-B968-2AE9FFD5F601}">
      <dsp:nvSpPr>
        <dsp:cNvPr id="0" name=""/>
        <dsp:cNvSpPr/>
      </dsp:nvSpPr>
      <dsp:spPr>
        <a:xfrm>
          <a:off x="6854918" y="480767"/>
          <a:ext cx="575831" cy="67361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6854918" y="615490"/>
        <a:ext cx="403082" cy="404168"/>
      </dsp:txXfrm>
    </dsp:sp>
    <dsp:sp modelId="{4AF1D6B3-C663-4BE9-9C77-8AA62EBBA44B}">
      <dsp:nvSpPr>
        <dsp:cNvPr id="0" name=""/>
        <dsp:cNvSpPr/>
      </dsp:nvSpPr>
      <dsp:spPr>
        <a:xfrm>
          <a:off x="7702368" y="2718"/>
          <a:ext cx="2716187" cy="16297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程序</a:t>
          </a:r>
          <a:r>
            <a:rPr lang="zh-CN" sz="4400" kern="1200" dirty="0"/>
            <a:t>设计</a:t>
          </a:r>
          <a:endParaRPr lang="zh-CN" altLang="en-US" sz="4400" kern="1200" dirty="0"/>
        </a:p>
      </dsp:txBody>
      <dsp:txXfrm>
        <a:off x="7750101" y="50451"/>
        <a:ext cx="2620721" cy="1534246"/>
      </dsp:txXfrm>
    </dsp:sp>
    <dsp:sp modelId="{92D931F7-EF27-4C1B-8A05-539AA00EAB9D}">
      <dsp:nvSpPr>
        <dsp:cNvPr id="0" name=""/>
        <dsp:cNvSpPr/>
      </dsp:nvSpPr>
      <dsp:spPr>
        <a:xfrm rot="5400000">
          <a:off x="8772546" y="1822564"/>
          <a:ext cx="575831" cy="67361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rot="-5400000">
        <a:off x="8858378" y="1871456"/>
        <a:ext cx="404168" cy="403082"/>
      </dsp:txXfrm>
    </dsp:sp>
    <dsp:sp modelId="{F290DFE7-47FB-479D-9BE2-2F7CBC053A77}">
      <dsp:nvSpPr>
        <dsp:cNvPr id="0" name=""/>
        <dsp:cNvSpPr/>
      </dsp:nvSpPr>
      <dsp:spPr>
        <a:xfrm>
          <a:off x="7702368" y="2718906"/>
          <a:ext cx="2716187" cy="16297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zh-CN" sz="4400" kern="1200" dirty="0"/>
            <a:t>编程实现</a:t>
          </a:r>
          <a:endParaRPr lang="zh-CN" altLang="en-US" sz="4400" kern="1200" dirty="0"/>
        </a:p>
      </dsp:txBody>
      <dsp:txXfrm>
        <a:off x="7750101" y="2766639"/>
        <a:ext cx="2620721" cy="1534246"/>
      </dsp:txXfrm>
    </dsp:sp>
    <dsp:sp modelId="{3190E80F-D365-47F6-BD42-55D99676EFC3}">
      <dsp:nvSpPr>
        <dsp:cNvPr id="0" name=""/>
        <dsp:cNvSpPr/>
      </dsp:nvSpPr>
      <dsp:spPr>
        <a:xfrm rot="10800000">
          <a:off x="6887512" y="3196955"/>
          <a:ext cx="575831" cy="67361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rot="10800000">
        <a:off x="7060261" y="3331678"/>
        <a:ext cx="403082" cy="404168"/>
      </dsp:txXfrm>
    </dsp:sp>
    <dsp:sp modelId="{7BDBC6A7-6602-4A72-8613-0E9F25F24E72}">
      <dsp:nvSpPr>
        <dsp:cNvPr id="0" name=""/>
        <dsp:cNvSpPr/>
      </dsp:nvSpPr>
      <dsp:spPr>
        <a:xfrm>
          <a:off x="3899706" y="2718906"/>
          <a:ext cx="2716187" cy="16297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zh-CN" sz="4400" kern="1200" dirty="0"/>
            <a:t>测试</a:t>
          </a:r>
          <a:endParaRPr lang="zh-CN" altLang="en-US" sz="4400" kern="1200" dirty="0"/>
        </a:p>
      </dsp:txBody>
      <dsp:txXfrm>
        <a:off x="3947439" y="2766639"/>
        <a:ext cx="2620721" cy="1534246"/>
      </dsp:txXfrm>
    </dsp:sp>
    <dsp:sp modelId="{9ACEA577-D8B4-472D-BD36-6416544768D8}">
      <dsp:nvSpPr>
        <dsp:cNvPr id="0" name=""/>
        <dsp:cNvSpPr/>
      </dsp:nvSpPr>
      <dsp:spPr>
        <a:xfrm rot="10800000">
          <a:off x="3084849" y="3196955"/>
          <a:ext cx="575831" cy="67361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rot="10800000">
        <a:off x="3257598" y="3331678"/>
        <a:ext cx="403082" cy="404168"/>
      </dsp:txXfrm>
    </dsp:sp>
    <dsp:sp modelId="{54E3F89C-EA98-4EF0-822B-2B4FE3CB511D}">
      <dsp:nvSpPr>
        <dsp:cNvPr id="0" name=""/>
        <dsp:cNvSpPr/>
      </dsp:nvSpPr>
      <dsp:spPr>
        <a:xfrm>
          <a:off x="97043" y="2718906"/>
          <a:ext cx="2716187" cy="16297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运行维护</a:t>
          </a:r>
        </a:p>
      </dsp:txBody>
      <dsp:txXfrm>
        <a:off x="144776" y="2766639"/>
        <a:ext cx="2620721" cy="15342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FC709-1133-4930-833C-F17E26C1DAD0}">
      <dsp:nvSpPr>
        <dsp:cNvPr id="0" name=""/>
        <dsp:cNvSpPr/>
      </dsp:nvSpPr>
      <dsp:spPr>
        <a:xfrm>
          <a:off x="4042" y="1185714"/>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8650AF9-EA36-4E2A-BD68-7579284A0C25}">
      <dsp:nvSpPr>
        <dsp:cNvPr id="0" name=""/>
        <dsp:cNvSpPr/>
      </dsp:nvSpPr>
      <dsp:spPr>
        <a:xfrm>
          <a:off x="314081"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altLang="en-US" sz="2700" kern="1200" dirty="0"/>
            <a:t>文字提取</a:t>
          </a:r>
        </a:p>
        <a:p>
          <a:pPr marL="228600" lvl="1" indent="-228600" algn="l" defTabSz="933450">
            <a:lnSpc>
              <a:spcPct val="90000"/>
            </a:lnSpc>
            <a:spcBef>
              <a:spcPct val="0"/>
            </a:spcBef>
            <a:spcAft>
              <a:spcPct val="15000"/>
            </a:spcAft>
            <a:buChar char="•"/>
          </a:pPr>
          <a:r>
            <a:rPr lang="en-US" altLang="zh-CN" sz="2100" kern="1200" dirty="0"/>
            <a:t>Apache tika</a:t>
          </a:r>
          <a:endParaRPr lang="zh-CN" altLang="en-US" sz="2100" kern="1200" dirty="0"/>
        </a:p>
      </dsp:txBody>
      <dsp:txXfrm>
        <a:off x="369863" y="2384210"/>
        <a:ext cx="1792959" cy="1792959"/>
      </dsp:txXfrm>
    </dsp:sp>
    <dsp:sp modelId="{1E9C0D17-B94C-41AC-AE19-E1A5BC7AFC3F}">
      <dsp:nvSpPr>
        <dsp:cNvPr id="0" name=""/>
        <dsp:cNvSpPr/>
      </dsp:nvSpPr>
      <dsp:spPr>
        <a:xfrm>
          <a:off x="2275419" y="1909161"/>
          <a:ext cx="366853" cy="457630"/>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275419" y="2000687"/>
        <a:ext cx="256797" cy="274578"/>
      </dsp:txXfrm>
    </dsp:sp>
    <dsp:sp modelId="{E052E05A-DFF0-47D4-8454-9909AACCE8F1}">
      <dsp:nvSpPr>
        <dsp:cNvPr id="0" name=""/>
        <dsp:cNvSpPr/>
      </dsp:nvSpPr>
      <dsp:spPr>
        <a:xfrm>
          <a:off x="2956718" y="1185714"/>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EC63830-D368-49A5-B202-7401BDAA008B}">
      <dsp:nvSpPr>
        <dsp:cNvPr id="0" name=""/>
        <dsp:cNvSpPr/>
      </dsp:nvSpPr>
      <dsp:spPr>
        <a:xfrm>
          <a:off x="3266757"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altLang="zh-CN" sz="2700" kern="1200" dirty="0">
              <a:solidFill>
                <a:prstClr val="white"/>
              </a:solidFill>
              <a:latin typeface="等线" panose="020F0502020204030204"/>
              <a:ea typeface="等线" panose="02010600030101010101" pitchFamily="2" charset="-122"/>
              <a:cs typeface="+mn-cs"/>
            </a:rPr>
            <a:t>OCR</a:t>
          </a:r>
          <a:endParaRPr lang="zh-CN" altLang="en-US" sz="2700" kern="1200" dirty="0">
            <a:solidFill>
              <a:prstClr val="white"/>
            </a:solidFill>
            <a:latin typeface="等线" panose="020F0502020204030204"/>
            <a:ea typeface="等线" panose="02010600030101010101" pitchFamily="2" charset="-122"/>
            <a:cs typeface="+mn-cs"/>
          </a:endParaRPr>
        </a:p>
        <a:p>
          <a:pPr marL="228600" lvl="1" indent="-228600" algn="l" defTabSz="933450">
            <a:lnSpc>
              <a:spcPct val="90000"/>
            </a:lnSpc>
            <a:spcBef>
              <a:spcPct val="0"/>
            </a:spcBef>
            <a:spcAft>
              <a:spcPct val="15000"/>
            </a:spcAft>
            <a:buChar char="•"/>
          </a:pPr>
          <a:r>
            <a:rPr lang="en-US" altLang="zh-CN" sz="2100" kern="1200" dirty="0"/>
            <a:t>API</a:t>
          </a:r>
          <a:endParaRPr lang="zh-CN" altLang="en-US" sz="2100" kern="1200" dirty="0"/>
        </a:p>
      </dsp:txBody>
      <dsp:txXfrm>
        <a:off x="3322539" y="2384210"/>
        <a:ext cx="1792959" cy="1792959"/>
      </dsp:txXfrm>
    </dsp:sp>
    <dsp:sp modelId="{48CB5A39-A168-4237-81CF-92A87E08E530}">
      <dsp:nvSpPr>
        <dsp:cNvPr id="0" name=""/>
        <dsp:cNvSpPr/>
      </dsp:nvSpPr>
      <dsp:spPr>
        <a:xfrm>
          <a:off x="5228095" y="1909161"/>
          <a:ext cx="366853" cy="457630"/>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228095" y="2000687"/>
        <a:ext cx="256797" cy="274578"/>
      </dsp:txXfrm>
    </dsp:sp>
    <dsp:sp modelId="{F711AF6C-1735-4D6B-BF8F-3AECF80B7608}">
      <dsp:nvSpPr>
        <dsp:cNvPr id="0" name=""/>
        <dsp:cNvSpPr/>
      </dsp:nvSpPr>
      <dsp:spPr>
        <a:xfrm>
          <a:off x="5909394" y="1185714"/>
          <a:ext cx="1904523" cy="190452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D315B3-578E-4E5F-B31D-A9926B767DB7}">
      <dsp:nvSpPr>
        <dsp:cNvPr id="0" name=""/>
        <dsp:cNvSpPr/>
      </dsp:nvSpPr>
      <dsp:spPr>
        <a:xfrm>
          <a:off x="6219433"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altLang="en-US" sz="2700" kern="1200" dirty="0"/>
            <a:t>代码检查</a:t>
          </a:r>
        </a:p>
        <a:p>
          <a:pPr marL="228600" lvl="1" indent="-228600" algn="l" defTabSz="933450">
            <a:lnSpc>
              <a:spcPct val="90000"/>
            </a:lnSpc>
            <a:spcBef>
              <a:spcPct val="0"/>
            </a:spcBef>
            <a:spcAft>
              <a:spcPct val="15000"/>
            </a:spcAft>
            <a:buChar char="•"/>
          </a:pPr>
          <a:r>
            <a:rPr lang="en-US" altLang="zh-CN" sz="2100" kern="1200" dirty="0"/>
            <a:t>PC-Lint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a:t>SonarQube</a:t>
          </a:r>
          <a:endParaRPr lang="zh-CN" altLang="en-US" sz="2100" kern="1200" dirty="0"/>
        </a:p>
      </dsp:txBody>
      <dsp:txXfrm>
        <a:off x="6275215" y="2384210"/>
        <a:ext cx="1792959" cy="1792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60DE5-9460-440C-8ECB-646389C1C2CD}">
      <dsp:nvSpPr>
        <dsp:cNvPr id="0" name=""/>
        <dsp:cNvSpPr/>
      </dsp:nvSpPr>
      <dsp:spPr>
        <a:xfrm>
          <a:off x="657593" y="0"/>
          <a:ext cx="7452728" cy="222526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FB158A-7C9C-495B-9505-C073A5932B79}">
      <dsp:nvSpPr>
        <dsp:cNvPr id="0" name=""/>
        <dsp:cNvSpPr/>
      </dsp:nvSpPr>
      <dsp:spPr>
        <a:xfrm>
          <a:off x="138283"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代码提取</a:t>
          </a:r>
        </a:p>
      </dsp:txBody>
      <dsp:txXfrm>
        <a:off x="181734" y="711030"/>
        <a:ext cx="2543472" cy="803204"/>
      </dsp:txXfrm>
    </dsp:sp>
    <dsp:sp modelId="{7053EA3B-84BA-4876-B898-2292D46AED9A}">
      <dsp:nvSpPr>
        <dsp:cNvPr id="0" name=""/>
        <dsp:cNvSpPr/>
      </dsp:nvSpPr>
      <dsp:spPr>
        <a:xfrm>
          <a:off x="3068770"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dirty="0"/>
            <a:t>代码检查</a:t>
          </a:r>
          <a:endParaRPr lang="zh-CN" altLang="en-US" sz="3400" kern="1200" dirty="0"/>
        </a:p>
      </dsp:txBody>
      <dsp:txXfrm>
        <a:off x="3112221" y="711030"/>
        <a:ext cx="2543472" cy="803204"/>
      </dsp:txXfrm>
    </dsp:sp>
    <dsp:sp modelId="{FD1B74F0-D046-46BA-AE64-F6CCEF57D9FE}">
      <dsp:nvSpPr>
        <dsp:cNvPr id="0" name=""/>
        <dsp:cNvSpPr/>
      </dsp:nvSpPr>
      <dsp:spPr>
        <a:xfrm>
          <a:off x="5999258"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a:t>生成结果</a:t>
          </a:r>
          <a:endParaRPr lang="zh-CN" altLang="en-US" sz="3400" kern="1200"/>
        </a:p>
      </dsp:txBody>
      <dsp:txXfrm>
        <a:off x="6042709" y="711030"/>
        <a:ext cx="2543472" cy="803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60DE5-9460-440C-8ECB-646389C1C2CD}">
      <dsp:nvSpPr>
        <dsp:cNvPr id="0" name=""/>
        <dsp:cNvSpPr/>
      </dsp:nvSpPr>
      <dsp:spPr>
        <a:xfrm>
          <a:off x="657593" y="0"/>
          <a:ext cx="7452728" cy="222526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0AE6B9C-862A-44C3-A30B-94A39D1A3D1F}">
      <dsp:nvSpPr>
        <dsp:cNvPr id="0" name=""/>
        <dsp:cNvSpPr/>
      </dsp:nvSpPr>
      <dsp:spPr>
        <a:xfrm>
          <a:off x="138283"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正文</a:t>
          </a:r>
          <a:r>
            <a:rPr lang="zh-CN" sz="3400" kern="1200" dirty="0"/>
            <a:t>提取</a:t>
          </a:r>
          <a:endParaRPr lang="zh-CN" altLang="en-US" sz="3400" kern="1200" dirty="0"/>
        </a:p>
      </dsp:txBody>
      <dsp:txXfrm>
        <a:off x="181734" y="711030"/>
        <a:ext cx="2543472" cy="803204"/>
      </dsp:txXfrm>
    </dsp:sp>
    <dsp:sp modelId="{781C06FF-3E57-4AD3-AD49-DED48D556F0B}">
      <dsp:nvSpPr>
        <dsp:cNvPr id="0" name=""/>
        <dsp:cNvSpPr/>
      </dsp:nvSpPr>
      <dsp:spPr>
        <a:xfrm>
          <a:off x="3068770"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简单</a:t>
          </a:r>
          <a:r>
            <a:rPr lang="zh-CN" sz="3400" kern="1200" dirty="0"/>
            <a:t>查重</a:t>
          </a:r>
          <a:endParaRPr lang="zh-CN" altLang="en-US" sz="3400" kern="1200" dirty="0"/>
        </a:p>
      </dsp:txBody>
      <dsp:txXfrm>
        <a:off x="3112221" y="711030"/>
        <a:ext cx="2543472" cy="803204"/>
      </dsp:txXfrm>
    </dsp:sp>
    <dsp:sp modelId="{FD1B74F0-D046-46BA-AE64-F6CCEF57D9FE}">
      <dsp:nvSpPr>
        <dsp:cNvPr id="0" name=""/>
        <dsp:cNvSpPr/>
      </dsp:nvSpPr>
      <dsp:spPr>
        <a:xfrm>
          <a:off x="5999258"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a:t>生成结果</a:t>
          </a:r>
          <a:endParaRPr lang="zh-CN" altLang="en-US" sz="3400" kern="1200"/>
        </a:p>
      </dsp:txBody>
      <dsp:txXfrm>
        <a:off x="6042709" y="711030"/>
        <a:ext cx="2543472" cy="803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60DE5-9460-440C-8ECB-646389C1C2CD}">
      <dsp:nvSpPr>
        <dsp:cNvPr id="0" name=""/>
        <dsp:cNvSpPr/>
      </dsp:nvSpPr>
      <dsp:spPr>
        <a:xfrm>
          <a:off x="657593" y="0"/>
          <a:ext cx="7452728" cy="222526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FB158A-7C9C-495B-9505-C073A5932B79}">
      <dsp:nvSpPr>
        <dsp:cNvPr id="0" name=""/>
        <dsp:cNvSpPr/>
      </dsp:nvSpPr>
      <dsp:spPr>
        <a:xfrm>
          <a:off x="138283"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代码提取</a:t>
          </a:r>
        </a:p>
      </dsp:txBody>
      <dsp:txXfrm>
        <a:off x="181734" y="711030"/>
        <a:ext cx="2543472" cy="803204"/>
      </dsp:txXfrm>
    </dsp:sp>
    <dsp:sp modelId="{7053EA3B-84BA-4876-B898-2292D46AED9A}">
      <dsp:nvSpPr>
        <dsp:cNvPr id="0" name=""/>
        <dsp:cNvSpPr/>
      </dsp:nvSpPr>
      <dsp:spPr>
        <a:xfrm>
          <a:off x="3068770"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dirty="0"/>
            <a:t>代码检查</a:t>
          </a:r>
          <a:endParaRPr lang="zh-CN" altLang="en-US" sz="3400" kern="1200" dirty="0"/>
        </a:p>
      </dsp:txBody>
      <dsp:txXfrm>
        <a:off x="3112221" y="711030"/>
        <a:ext cx="2543472" cy="803204"/>
      </dsp:txXfrm>
    </dsp:sp>
    <dsp:sp modelId="{FD1B74F0-D046-46BA-AE64-F6CCEF57D9FE}">
      <dsp:nvSpPr>
        <dsp:cNvPr id="0" name=""/>
        <dsp:cNvSpPr/>
      </dsp:nvSpPr>
      <dsp:spPr>
        <a:xfrm>
          <a:off x="5999258"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a:t>生成结果</a:t>
          </a:r>
          <a:endParaRPr lang="zh-CN" altLang="en-US" sz="3400" kern="1200"/>
        </a:p>
      </dsp:txBody>
      <dsp:txXfrm>
        <a:off x="6042709" y="711030"/>
        <a:ext cx="2543472" cy="8032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60DE5-9460-440C-8ECB-646389C1C2CD}">
      <dsp:nvSpPr>
        <dsp:cNvPr id="0" name=""/>
        <dsp:cNvSpPr/>
      </dsp:nvSpPr>
      <dsp:spPr>
        <a:xfrm>
          <a:off x="657593" y="0"/>
          <a:ext cx="7452728" cy="222526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0AE6B9C-862A-44C3-A30B-94A39D1A3D1F}">
      <dsp:nvSpPr>
        <dsp:cNvPr id="0" name=""/>
        <dsp:cNvSpPr/>
      </dsp:nvSpPr>
      <dsp:spPr>
        <a:xfrm>
          <a:off x="138283"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正文</a:t>
          </a:r>
          <a:r>
            <a:rPr lang="zh-CN" sz="3400" kern="1200" dirty="0"/>
            <a:t>提取</a:t>
          </a:r>
          <a:endParaRPr lang="zh-CN" altLang="en-US" sz="3400" kern="1200" dirty="0"/>
        </a:p>
      </dsp:txBody>
      <dsp:txXfrm>
        <a:off x="181734" y="711030"/>
        <a:ext cx="2543472" cy="803204"/>
      </dsp:txXfrm>
    </dsp:sp>
    <dsp:sp modelId="{781C06FF-3E57-4AD3-AD49-DED48D556F0B}">
      <dsp:nvSpPr>
        <dsp:cNvPr id="0" name=""/>
        <dsp:cNvSpPr/>
      </dsp:nvSpPr>
      <dsp:spPr>
        <a:xfrm>
          <a:off x="3068770"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简单</a:t>
          </a:r>
          <a:r>
            <a:rPr lang="zh-CN" sz="3400" kern="1200" dirty="0"/>
            <a:t>查重</a:t>
          </a:r>
          <a:endParaRPr lang="zh-CN" altLang="en-US" sz="3400" kern="1200" dirty="0"/>
        </a:p>
      </dsp:txBody>
      <dsp:txXfrm>
        <a:off x="3112221" y="711030"/>
        <a:ext cx="2543472" cy="803204"/>
      </dsp:txXfrm>
    </dsp:sp>
    <dsp:sp modelId="{FD1B74F0-D046-46BA-AE64-F6CCEF57D9FE}">
      <dsp:nvSpPr>
        <dsp:cNvPr id="0" name=""/>
        <dsp:cNvSpPr/>
      </dsp:nvSpPr>
      <dsp:spPr>
        <a:xfrm>
          <a:off x="5999258"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a:t>生成结果</a:t>
          </a:r>
          <a:endParaRPr lang="zh-CN" altLang="en-US" sz="3400" kern="1200"/>
        </a:p>
      </dsp:txBody>
      <dsp:txXfrm>
        <a:off x="6042709" y="711030"/>
        <a:ext cx="2543472" cy="8032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60DE5-9460-440C-8ECB-646389C1C2CD}">
      <dsp:nvSpPr>
        <dsp:cNvPr id="0" name=""/>
        <dsp:cNvSpPr/>
      </dsp:nvSpPr>
      <dsp:spPr>
        <a:xfrm>
          <a:off x="657593" y="0"/>
          <a:ext cx="7452728" cy="222526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FB158A-7C9C-495B-9505-C073A5932B79}">
      <dsp:nvSpPr>
        <dsp:cNvPr id="0" name=""/>
        <dsp:cNvSpPr/>
      </dsp:nvSpPr>
      <dsp:spPr>
        <a:xfrm>
          <a:off x="138283"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代码提取</a:t>
          </a:r>
        </a:p>
      </dsp:txBody>
      <dsp:txXfrm>
        <a:off x="181734" y="711030"/>
        <a:ext cx="2543472" cy="803204"/>
      </dsp:txXfrm>
    </dsp:sp>
    <dsp:sp modelId="{7053EA3B-84BA-4876-B898-2292D46AED9A}">
      <dsp:nvSpPr>
        <dsp:cNvPr id="0" name=""/>
        <dsp:cNvSpPr/>
      </dsp:nvSpPr>
      <dsp:spPr>
        <a:xfrm>
          <a:off x="3068770"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dirty="0"/>
            <a:t>代码检查</a:t>
          </a:r>
          <a:endParaRPr lang="zh-CN" altLang="en-US" sz="3400" kern="1200" dirty="0"/>
        </a:p>
      </dsp:txBody>
      <dsp:txXfrm>
        <a:off x="3112221" y="711030"/>
        <a:ext cx="2543472" cy="803204"/>
      </dsp:txXfrm>
    </dsp:sp>
    <dsp:sp modelId="{FD1B74F0-D046-46BA-AE64-F6CCEF57D9FE}">
      <dsp:nvSpPr>
        <dsp:cNvPr id="0" name=""/>
        <dsp:cNvSpPr/>
      </dsp:nvSpPr>
      <dsp:spPr>
        <a:xfrm>
          <a:off x="5999258"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a:t>生成结果</a:t>
          </a:r>
          <a:endParaRPr lang="zh-CN" altLang="en-US" sz="3400" kern="1200"/>
        </a:p>
      </dsp:txBody>
      <dsp:txXfrm>
        <a:off x="6042709" y="711030"/>
        <a:ext cx="2543472" cy="8032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60DE5-9460-440C-8ECB-646389C1C2CD}">
      <dsp:nvSpPr>
        <dsp:cNvPr id="0" name=""/>
        <dsp:cNvSpPr/>
      </dsp:nvSpPr>
      <dsp:spPr>
        <a:xfrm>
          <a:off x="657593" y="0"/>
          <a:ext cx="7452728" cy="222526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0AE6B9C-862A-44C3-A30B-94A39D1A3D1F}">
      <dsp:nvSpPr>
        <dsp:cNvPr id="0" name=""/>
        <dsp:cNvSpPr/>
      </dsp:nvSpPr>
      <dsp:spPr>
        <a:xfrm>
          <a:off x="138283"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正文</a:t>
          </a:r>
          <a:r>
            <a:rPr lang="zh-CN" sz="3400" kern="1200" dirty="0"/>
            <a:t>提取</a:t>
          </a:r>
          <a:endParaRPr lang="zh-CN" altLang="en-US" sz="3400" kern="1200" dirty="0"/>
        </a:p>
      </dsp:txBody>
      <dsp:txXfrm>
        <a:off x="181734" y="711030"/>
        <a:ext cx="2543472" cy="803204"/>
      </dsp:txXfrm>
    </dsp:sp>
    <dsp:sp modelId="{781C06FF-3E57-4AD3-AD49-DED48D556F0B}">
      <dsp:nvSpPr>
        <dsp:cNvPr id="0" name=""/>
        <dsp:cNvSpPr/>
      </dsp:nvSpPr>
      <dsp:spPr>
        <a:xfrm>
          <a:off x="3068770"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简单</a:t>
          </a:r>
          <a:r>
            <a:rPr lang="zh-CN" sz="3400" kern="1200" dirty="0"/>
            <a:t>查重</a:t>
          </a:r>
          <a:endParaRPr lang="zh-CN" altLang="en-US" sz="3400" kern="1200" dirty="0"/>
        </a:p>
      </dsp:txBody>
      <dsp:txXfrm>
        <a:off x="3112221" y="711030"/>
        <a:ext cx="2543472" cy="803204"/>
      </dsp:txXfrm>
    </dsp:sp>
    <dsp:sp modelId="{FD1B74F0-D046-46BA-AE64-F6CCEF57D9FE}">
      <dsp:nvSpPr>
        <dsp:cNvPr id="0" name=""/>
        <dsp:cNvSpPr/>
      </dsp:nvSpPr>
      <dsp:spPr>
        <a:xfrm>
          <a:off x="5999258" y="667579"/>
          <a:ext cx="2630374" cy="89010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sz="3400" kern="1200"/>
            <a:t>生成结果</a:t>
          </a:r>
          <a:endParaRPr lang="zh-CN" altLang="en-US" sz="3400" kern="1200"/>
        </a:p>
      </dsp:txBody>
      <dsp:txXfrm>
        <a:off x="6042709" y="711030"/>
        <a:ext cx="2543472" cy="8032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FC709-1133-4930-833C-F17E26C1DAD0}">
      <dsp:nvSpPr>
        <dsp:cNvPr id="0" name=""/>
        <dsp:cNvSpPr/>
      </dsp:nvSpPr>
      <dsp:spPr>
        <a:xfrm>
          <a:off x="4042" y="1185714"/>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8650AF9-EA36-4E2A-BD68-7579284A0C25}">
      <dsp:nvSpPr>
        <dsp:cNvPr id="0" name=""/>
        <dsp:cNvSpPr/>
      </dsp:nvSpPr>
      <dsp:spPr>
        <a:xfrm>
          <a:off x="314081"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altLang="en-US" sz="2700" kern="1200" dirty="0"/>
            <a:t>文字提取</a:t>
          </a:r>
        </a:p>
        <a:p>
          <a:pPr marL="228600" lvl="1" indent="-228600" algn="l" defTabSz="933450">
            <a:lnSpc>
              <a:spcPct val="90000"/>
            </a:lnSpc>
            <a:spcBef>
              <a:spcPct val="0"/>
            </a:spcBef>
            <a:spcAft>
              <a:spcPct val="15000"/>
            </a:spcAft>
            <a:buChar char="•"/>
          </a:pPr>
          <a:r>
            <a:rPr lang="en-US" altLang="zh-CN" sz="2100" kern="1200" dirty="0"/>
            <a:t>Apache tika</a:t>
          </a:r>
          <a:endParaRPr lang="zh-CN" altLang="en-US" sz="2100" kern="1200" dirty="0"/>
        </a:p>
      </dsp:txBody>
      <dsp:txXfrm>
        <a:off x="369863" y="2384210"/>
        <a:ext cx="1792959" cy="1792959"/>
      </dsp:txXfrm>
    </dsp:sp>
    <dsp:sp modelId="{1E9C0D17-B94C-41AC-AE19-E1A5BC7AFC3F}">
      <dsp:nvSpPr>
        <dsp:cNvPr id="0" name=""/>
        <dsp:cNvSpPr/>
      </dsp:nvSpPr>
      <dsp:spPr>
        <a:xfrm>
          <a:off x="2275419" y="1909161"/>
          <a:ext cx="366853" cy="457630"/>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275419" y="2000687"/>
        <a:ext cx="256797" cy="274578"/>
      </dsp:txXfrm>
    </dsp:sp>
    <dsp:sp modelId="{E052E05A-DFF0-47D4-8454-9909AACCE8F1}">
      <dsp:nvSpPr>
        <dsp:cNvPr id="0" name=""/>
        <dsp:cNvSpPr/>
      </dsp:nvSpPr>
      <dsp:spPr>
        <a:xfrm>
          <a:off x="2956718" y="1185714"/>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EC63830-D368-49A5-B202-7401BDAA008B}">
      <dsp:nvSpPr>
        <dsp:cNvPr id="0" name=""/>
        <dsp:cNvSpPr/>
      </dsp:nvSpPr>
      <dsp:spPr>
        <a:xfrm>
          <a:off x="3266757"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altLang="zh-CN" sz="2700" kern="1200" dirty="0">
              <a:solidFill>
                <a:prstClr val="white"/>
              </a:solidFill>
              <a:latin typeface="等线" panose="020F0502020204030204"/>
              <a:ea typeface="等线" panose="02010600030101010101" pitchFamily="2" charset="-122"/>
              <a:cs typeface="+mn-cs"/>
            </a:rPr>
            <a:t>OCR</a:t>
          </a:r>
          <a:endParaRPr lang="zh-CN" altLang="en-US" sz="2700" kern="1200" dirty="0">
            <a:solidFill>
              <a:prstClr val="white"/>
            </a:solidFill>
            <a:latin typeface="等线" panose="020F0502020204030204"/>
            <a:ea typeface="等线" panose="02010600030101010101" pitchFamily="2" charset="-122"/>
            <a:cs typeface="+mn-cs"/>
          </a:endParaRPr>
        </a:p>
        <a:p>
          <a:pPr marL="228600" lvl="1" indent="-228600" algn="l" defTabSz="933450">
            <a:lnSpc>
              <a:spcPct val="90000"/>
            </a:lnSpc>
            <a:spcBef>
              <a:spcPct val="0"/>
            </a:spcBef>
            <a:spcAft>
              <a:spcPct val="15000"/>
            </a:spcAft>
            <a:buChar char="•"/>
          </a:pPr>
          <a:r>
            <a:rPr lang="en-US" altLang="zh-CN" sz="2100" kern="1200" dirty="0"/>
            <a:t>API</a:t>
          </a:r>
          <a:endParaRPr lang="zh-CN" altLang="en-US" sz="2100" kern="1200" dirty="0"/>
        </a:p>
      </dsp:txBody>
      <dsp:txXfrm>
        <a:off x="3322539" y="2384210"/>
        <a:ext cx="1792959" cy="1792959"/>
      </dsp:txXfrm>
    </dsp:sp>
    <dsp:sp modelId="{48CB5A39-A168-4237-81CF-92A87E08E530}">
      <dsp:nvSpPr>
        <dsp:cNvPr id="0" name=""/>
        <dsp:cNvSpPr/>
      </dsp:nvSpPr>
      <dsp:spPr>
        <a:xfrm>
          <a:off x="5228095" y="1909161"/>
          <a:ext cx="366853" cy="457630"/>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228095" y="2000687"/>
        <a:ext cx="256797" cy="274578"/>
      </dsp:txXfrm>
    </dsp:sp>
    <dsp:sp modelId="{F711AF6C-1735-4D6B-BF8F-3AECF80B7608}">
      <dsp:nvSpPr>
        <dsp:cNvPr id="0" name=""/>
        <dsp:cNvSpPr/>
      </dsp:nvSpPr>
      <dsp:spPr>
        <a:xfrm>
          <a:off x="5909394" y="1185714"/>
          <a:ext cx="1904523" cy="190452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D315B3-578E-4E5F-B31D-A9926B767DB7}">
      <dsp:nvSpPr>
        <dsp:cNvPr id="0" name=""/>
        <dsp:cNvSpPr/>
      </dsp:nvSpPr>
      <dsp:spPr>
        <a:xfrm>
          <a:off x="6219433"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altLang="en-US" sz="2700" kern="1200" dirty="0"/>
            <a:t>代码检查</a:t>
          </a:r>
        </a:p>
        <a:p>
          <a:pPr marL="228600" lvl="1" indent="-228600" algn="l" defTabSz="933450">
            <a:lnSpc>
              <a:spcPct val="90000"/>
            </a:lnSpc>
            <a:spcBef>
              <a:spcPct val="0"/>
            </a:spcBef>
            <a:spcAft>
              <a:spcPct val="15000"/>
            </a:spcAft>
            <a:buChar char="•"/>
          </a:pPr>
          <a:r>
            <a:rPr lang="en-US" altLang="zh-CN" sz="2100" kern="1200" dirty="0"/>
            <a:t>PC-Lint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a:t>SonarQube</a:t>
          </a:r>
          <a:endParaRPr lang="zh-CN" altLang="en-US" sz="2100" kern="1200" dirty="0"/>
        </a:p>
      </dsp:txBody>
      <dsp:txXfrm>
        <a:off x="6275215" y="2384210"/>
        <a:ext cx="1792959" cy="17929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FC709-1133-4930-833C-F17E26C1DAD0}">
      <dsp:nvSpPr>
        <dsp:cNvPr id="0" name=""/>
        <dsp:cNvSpPr/>
      </dsp:nvSpPr>
      <dsp:spPr>
        <a:xfrm>
          <a:off x="4042" y="1185714"/>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8650AF9-EA36-4E2A-BD68-7579284A0C25}">
      <dsp:nvSpPr>
        <dsp:cNvPr id="0" name=""/>
        <dsp:cNvSpPr/>
      </dsp:nvSpPr>
      <dsp:spPr>
        <a:xfrm>
          <a:off x="314081"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altLang="en-US" sz="2700" kern="1200" dirty="0"/>
            <a:t>文字提取</a:t>
          </a:r>
        </a:p>
        <a:p>
          <a:pPr marL="228600" lvl="1" indent="-228600" algn="l" defTabSz="933450">
            <a:lnSpc>
              <a:spcPct val="90000"/>
            </a:lnSpc>
            <a:spcBef>
              <a:spcPct val="0"/>
            </a:spcBef>
            <a:spcAft>
              <a:spcPct val="15000"/>
            </a:spcAft>
            <a:buChar char="•"/>
          </a:pPr>
          <a:r>
            <a:rPr lang="en-US" altLang="zh-CN" sz="2100" kern="1200" dirty="0"/>
            <a:t>Apache tika</a:t>
          </a:r>
          <a:endParaRPr lang="zh-CN" altLang="en-US" sz="2100" kern="1200" dirty="0"/>
        </a:p>
      </dsp:txBody>
      <dsp:txXfrm>
        <a:off x="369863" y="2384210"/>
        <a:ext cx="1792959" cy="1792959"/>
      </dsp:txXfrm>
    </dsp:sp>
    <dsp:sp modelId="{1E9C0D17-B94C-41AC-AE19-E1A5BC7AFC3F}">
      <dsp:nvSpPr>
        <dsp:cNvPr id="0" name=""/>
        <dsp:cNvSpPr/>
      </dsp:nvSpPr>
      <dsp:spPr>
        <a:xfrm>
          <a:off x="2275419" y="1909161"/>
          <a:ext cx="366853" cy="457630"/>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275419" y="2000687"/>
        <a:ext cx="256797" cy="274578"/>
      </dsp:txXfrm>
    </dsp:sp>
    <dsp:sp modelId="{E052E05A-DFF0-47D4-8454-9909AACCE8F1}">
      <dsp:nvSpPr>
        <dsp:cNvPr id="0" name=""/>
        <dsp:cNvSpPr/>
      </dsp:nvSpPr>
      <dsp:spPr>
        <a:xfrm>
          <a:off x="2956718" y="1185714"/>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EC63830-D368-49A5-B202-7401BDAA008B}">
      <dsp:nvSpPr>
        <dsp:cNvPr id="0" name=""/>
        <dsp:cNvSpPr/>
      </dsp:nvSpPr>
      <dsp:spPr>
        <a:xfrm>
          <a:off x="3266757"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altLang="zh-CN" sz="2700" kern="1200" dirty="0">
              <a:solidFill>
                <a:prstClr val="white"/>
              </a:solidFill>
              <a:latin typeface="等线" panose="020F0502020204030204"/>
              <a:ea typeface="等线" panose="02010600030101010101" pitchFamily="2" charset="-122"/>
              <a:cs typeface="+mn-cs"/>
            </a:rPr>
            <a:t>OCR</a:t>
          </a:r>
          <a:endParaRPr lang="zh-CN" altLang="en-US" sz="2700" kern="1200" dirty="0">
            <a:solidFill>
              <a:prstClr val="white"/>
            </a:solidFill>
            <a:latin typeface="等线" panose="020F0502020204030204"/>
            <a:ea typeface="等线" panose="02010600030101010101" pitchFamily="2" charset="-122"/>
            <a:cs typeface="+mn-cs"/>
          </a:endParaRPr>
        </a:p>
        <a:p>
          <a:pPr marL="228600" lvl="1" indent="-228600" algn="l" defTabSz="933450">
            <a:lnSpc>
              <a:spcPct val="90000"/>
            </a:lnSpc>
            <a:spcBef>
              <a:spcPct val="0"/>
            </a:spcBef>
            <a:spcAft>
              <a:spcPct val="15000"/>
            </a:spcAft>
            <a:buChar char="•"/>
          </a:pPr>
          <a:r>
            <a:rPr lang="en-US" altLang="zh-CN" sz="2100" kern="1200" dirty="0"/>
            <a:t>API</a:t>
          </a:r>
          <a:endParaRPr lang="zh-CN" altLang="en-US" sz="2100" kern="1200" dirty="0"/>
        </a:p>
      </dsp:txBody>
      <dsp:txXfrm>
        <a:off x="3322539" y="2384210"/>
        <a:ext cx="1792959" cy="1792959"/>
      </dsp:txXfrm>
    </dsp:sp>
    <dsp:sp modelId="{48CB5A39-A168-4237-81CF-92A87E08E530}">
      <dsp:nvSpPr>
        <dsp:cNvPr id="0" name=""/>
        <dsp:cNvSpPr/>
      </dsp:nvSpPr>
      <dsp:spPr>
        <a:xfrm>
          <a:off x="5228095" y="1909161"/>
          <a:ext cx="366853" cy="457630"/>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228095" y="2000687"/>
        <a:ext cx="256797" cy="274578"/>
      </dsp:txXfrm>
    </dsp:sp>
    <dsp:sp modelId="{F711AF6C-1735-4D6B-BF8F-3AECF80B7608}">
      <dsp:nvSpPr>
        <dsp:cNvPr id="0" name=""/>
        <dsp:cNvSpPr/>
      </dsp:nvSpPr>
      <dsp:spPr>
        <a:xfrm>
          <a:off x="5909394" y="1185714"/>
          <a:ext cx="1904523" cy="190452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D315B3-578E-4E5F-B31D-A9926B767DB7}">
      <dsp:nvSpPr>
        <dsp:cNvPr id="0" name=""/>
        <dsp:cNvSpPr/>
      </dsp:nvSpPr>
      <dsp:spPr>
        <a:xfrm>
          <a:off x="6219433" y="2328428"/>
          <a:ext cx="1904523" cy="19045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altLang="en-US" sz="2700" kern="1200" dirty="0"/>
            <a:t>代码检查</a:t>
          </a:r>
        </a:p>
        <a:p>
          <a:pPr marL="228600" lvl="1" indent="-228600" algn="l" defTabSz="933450">
            <a:lnSpc>
              <a:spcPct val="90000"/>
            </a:lnSpc>
            <a:spcBef>
              <a:spcPct val="0"/>
            </a:spcBef>
            <a:spcAft>
              <a:spcPct val="15000"/>
            </a:spcAft>
            <a:buChar char="•"/>
          </a:pPr>
          <a:r>
            <a:rPr lang="en-US" altLang="zh-CN" sz="2100" kern="1200" dirty="0"/>
            <a:t>PC-Lint</a:t>
          </a:r>
          <a:endParaRPr lang="zh-CN" altLang="en-US" sz="2100" kern="1200" dirty="0"/>
        </a:p>
        <a:p>
          <a:pPr marL="228600" lvl="1" indent="-228600" algn="l" defTabSz="933450">
            <a:lnSpc>
              <a:spcPct val="90000"/>
            </a:lnSpc>
            <a:spcBef>
              <a:spcPct val="0"/>
            </a:spcBef>
            <a:spcAft>
              <a:spcPct val="15000"/>
            </a:spcAft>
            <a:buChar char="•"/>
          </a:pPr>
          <a:r>
            <a:rPr lang="en-US" altLang="zh-CN" sz="2100" kern="1200" dirty="0"/>
            <a:t>SonarQube</a:t>
          </a:r>
          <a:endParaRPr lang="zh-CN" altLang="en-US" sz="2100" kern="1200" dirty="0"/>
        </a:p>
      </dsp:txBody>
      <dsp:txXfrm>
        <a:off x="6275215" y="2384210"/>
        <a:ext cx="1792959" cy="17929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D91ED-636C-4F68-A06D-959D048730D0}" type="datetimeFigureOut">
              <a:rPr lang="zh-CN" altLang="en-US" smtClean="0"/>
              <a:t>2021/3/11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948D7-260F-4589-A4F5-E1517A2BEF7B}" type="slidenum">
              <a:rPr lang="zh-CN" altLang="en-US" smtClean="0"/>
              <a:t>‹#›</a:t>
            </a:fld>
            <a:endParaRPr lang="zh-CN" altLang="en-US"/>
          </a:p>
        </p:txBody>
      </p:sp>
    </p:spTree>
    <p:extLst>
      <p:ext uri="{BB962C8B-B14F-4D97-AF65-F5344CB8AC3E}">
        <p14:creationId xmlns:p14="http://schemas.microsoft.com/office/powerpoint/2010/main" val="319413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OCR/25995"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ika.apache.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OCR/25995"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ika.apache.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0948D7-260F-4589-A4F5-E1517A2BEF7B}" type="slidenum">
              <a:rPr lang="zh-CN" altLang="en-US" smtClean="0"/>
              <a:t>3</a:t>
            </a:fld>
            <a:endParaRPr lang="zh-CN" altLang="en-US"/>
          </a:p>
        </p:txBody>
      </p:sp>
    </p:spTree>
    <p:extLst>
      <p:ext uri="{BB962C8B-B14F-4D97-AF65-F5344CB8AC3E}">
        <p14:creationId xmlns:p14="http://schemas.microsoft.com/office/powerpoint/2010/main" val="230087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0948D7-260F-4589-A4F5-E1517A2BEF7B}" type="slidenum">
              <a:rPr lang="zh-CN" altLang="en-US" smtClean="0"/>
              <a:t>5</a:t>
            </a:fld>
            <a:endParaRPr lang="zh-CN" altLang="en-US"/>
          </a:p>
        </p:txBody>
      </p:sp>
    </p:spTree>
    <p:extLst>
      <p:ext uri="{BB962C8B-B14F-4D97-AF65-F5344CB8AC3E}">
        <p14:creationId xmlns:p14="http://schemas.microsoft.com/office/powerpoint/2010/main" val="61246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代码提取模块：对批量实验报告文件（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.pdf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等格式）以及源代码文件（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等格式）的代码进行提取。</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代码检查模块：进行代码的静态语法检查。</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正文提取模块：提取实验报告中的正文文字进行提取。</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查重模块：对提取到的代码和正文进行内部相似度检测，并根据相似度进行抄袭判断。</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生成结果模块：是对系统判断结果的处理，将判断结果输出到一个文件中，方便教师、助教查看结果。</a:t>
            </a:r>
          </a:p>
        </p:txBody>
      </p:sp>
      <p:sp>
        <p:nvSpPr>
          <p:cNvPr id="4" name="灯片编号占位符 3"/>
          <p:cNvSpPr>
            <a:spLocks noGrp="1"/>
          </p:cNvSpPr>
          <p:nvPr>
            <p:ph type="sldNum" sz="quarter" idx="5"/>
          </p:nvPr>
        </p:nvSpPr>
        <p:spPr/>
        <p:txBody>
          <a:bodyPr/>
          <a:lstStyle/>
          <a:p>
            <a:fld id="{110948D7-260F-4589-A4F5-E1517A2BEF7B}" type="slidenum">
              <a:rPr lang="zh-CN" altLang="en-US" smtClean="0"/>
              <a:t>7</a:t>
            </a:fld>
            <a:endParaRPr lang="zh-CN" altLang="en-US"/>
          </a:p>
        </p:txBody>
      </p:sp>
    </p:spTree>
    <p:extLst>
      <p:ext uri="{BB962C8B-B14F-4D97-AF65-F5344CB8AC3E}">
        <p14:creationId xmlns:p14="http://schemas.microsoft.com/office/powerpoint/2010/main" val="369883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mj-lt"/>
              <a:buNone/>
            </a:pPr>
            <a:r>
              <a:rPr lang="en-US" altLang="zh-CN" sz="2800" b="0" i="0" u="none" kern="1200" dirty="0">
                <a:solidFill>
                  <a:srgbClr val="333333"/>
                </a:solidFill>
                <a:effectLst/>
                <a:latin typeface="arial" panose="020B0604020202020204" pitchFamily="34" charset="0"/>
                <a:ea typeface="+mn-ea"/>
                <a:cs typeface="+mn-cs"/>
                <a:hlinkClick r:id="rId3">
                  <a:extLst>
                    <a:ext uri="{A12FA001-AC4F-418D-AE19-62706E023703}">
                      <ahyp:hlinkClr xmlns:ahyp="http://schemas.microsoft.com/office/drawing/2018/hyperlinkcolor" val="tx"/>
                    </a:ext>
                  </a:extLst>
                </a:hlinkClick>
              </a:rPr>
              <a:t>OCR</a:t>
            </a:r>
            <a:r>
              <a:rPr lang="zh-CN" altLang="en-US" sz="2800" b="0" i="0" kern="1200" dirty="0">
                <a:solidFill>
                  <a:srgbClr val="333333"/>
                </a:solidFill>
                <a:effectLst/>
                <a:latin typeface="arial" panose="020B0604020202020204" pitchFamily="34" charset="0"/>
                <a:ea typeface="+mn-ea"/>
                <a:cs typeface="+mn-cs"/>
              </a:rPr>
              <a:t>（</a:t>
            </a:r>
            <a:r>
              <a:rPr lang="en-US" altLang="zh-CN" sz="2800" b="0" i="0" dirty="0">
                <a:solidFill>
                  <a:srgbClr val="333333"/>
                </a:solidFill>
                <a:effectLst/>
                <a:latin typeface="arial" panose="020B0604020202020204" pitchFamily="34" charset="0"/>
              </a:rPr>
              <a:t>optical character recognition</a:t>
            </a:r>
            <a:r>
              <a:rPr lang="zh-CN" altLang="en-US" sz="2800" b="0" i="0" dirty="0">
                <a:solidFill>
                  <a:srgbClr val="333333"/>
                </a:solidFill>
                <a:effectLst/>
                <a:latin typeface="arial" panose="020B0604020202020204" pitchFamily="34" charset="0"/>
              </a:rPr>
              <a:t>）文字识别是指电子设备（例如扫描仪或数码相机）检查纸上打印的字符，然后用字符识别方法将形状翻译成计算机文字的过程；即，对文本资料进行扫描，然后对图像文件进行分析处理，获取文字及版面信息的过程。</a:t>
            </a:r>
            <a:endParaRPr lang="en-US" altLang="zh-CN" sz="2800" b="0" i="0" dirty="0">
              <a:solidFill>
                <a:srgbClr val="333333"/>
              </a:solidFill>
              <a:effectLst/>
              <a:latin typeface="arial" panose="020B0604020202020204" pitchFamily="34" charset="0"/>
            </a:endParaRPr>
          </a:p>
          <a:p>
            <a:pPr marL="0" lvl="0" indent="0" algn="just">
              <a:buFont typeface="+mj-lt"/>
              <a:buNone/>
            </a:pPr>
            <a:endParaRPr lang="en-US" altLang="zh-CN" sz="2800" b="0" i="0" kern="100" dirty="0">
              <a:solidFill>
                <a:srgbClr val="333333"/>
              </a:solidFill>
              <a:effectLst/>
              <a:latin typeface="arial" panose="020B0604020202020204" pitchFamily="34" charset="0"/>
              <a:ea typeface="等线" panose="02010600030101010101" pitchFamily="2" charset="-122"/>
              <a:cs typeface="Times New Roman" panose="02020603050405020304" pitchFamily="18" charset="0"/>
            </a:endParaRPr>
          </a:p>
          <a:p>
            <a:pPr marL="0" lvl="0" indent="0" algn="just">
              <a:buFont typeface="+mj-lt"/>
              <a:buNone/>
            </a:pPr>
            <a:r>
              <a:rPr lang="en-US" altLang="zh-CN" sz="2800" b="0" i="0" dirty="0" err="1">
                <a:solidFill>
                  <a:srgbClr val="362E2B"/>
                </a:solidFill>
                <a:effectLst/>
                <a:latin typeface="PingFang SC"/>
              </a:rPr>
              <a:t>PCLint</a:t>
            </a:r>
            <a:r>
              <a:rPr lang="zh-CN" altLang="en-US" sz="2800" b="0" i="0" dirty="0">
                <a:solidFill>
                  <a:srgbClr val="362E2B"/>
                </a:solidFill>
                <a:effectLst/>
                <a:latin typeface="PingFang SC"/>
              </a:rPr>
              <a:t>是</a:t>
            </a:r>
            <a:r>
              <a:rPr lang="en-US" altLang="zh-CN" sz="2800" b="0" i="0" dirty="0">
                <a:solidFill>
                  <a:srgbClr val="362E2B"/>
                </a:solidFill>
                <a:effectLst/>
                <a:latin typeface="PingFang SC"/>
              </a:rPr>
              <a:t>C/C++</a:t>
            </a:r>
            <a:r>
              <a:rPr lang="zh-CN" altLang="en-US" sz="2800" b="0" i="0" dirty="0">
                <a:solidFill>
                  <a:srgbClr val="362E2B"/>
                </a:solidFill>
                <a:effectLst/>
                <a:latin typeface="PingFang SC"/>
              </a:rPr>
              <a:t>软件代码静态分析工具，可以说，</a:t>
            </a:r>
            <a:r>
              <a:rPr lang="en-US" altLang="zh-CN" sz="2800" b="0" i="0" dirty="0" err="1">
                <a:solidFill>
                  <a:srgbClr val="362E2B"/>
                </a:solidFill>
                <a:effectLst/>
                <a:latin typeface="PingFang SC"/>
              </a:rPr>
              <a:t>PCLint</a:t>
            </a:r>
            <a:r>
              <a:rPr lang="zh-CN" altLang="en-US" sz="2800" b="0" i="0" dirty="0">
                <a:solidFill>
                  <a:srgbClr val="362E2B"/>
                </a:solidFill>
                <a:effectLst/>
                <a:latin typeface="PingFang SC"/>
              </a:rPr>
              <a:t>是一种更加严格的编译器。主要应用于</a:t>
            </a:r>
            <a:r>
              <a:rPr lang="en-US" altLang="zh-CN" sz="2800" b="0" i="0" dirty="0">
                <a:solidFill>
                  <a:srgbClr val="362E2B"/>
                </a:solidFill>
                <a:effectLst/>
                <a:latin typeface="PingFang SC"/>
              </a:rPr>
              <a:t>Windows</a:t>
            </a:r>
            <a:r>
              <a:rPr lang="zh-CN" altLang="en-US" sz="2800" b="0" i="0" dirty="0">
                <a:solidFill>
                  <a:srgbClr val="362E2B"/>
                </a:solidFill>
                <a:effectLst/>
                <a:latin typeface="PingFang SC"/>
              </a:rPr>
              <a:t>平台。</a:t>
            </a:r>
            <a:endParaRPr lang="en-US" altLang="zh-CN" sz="2800" b="0" i="0" dirty="0">
              <a:solidFill>
                <a:srgbClr val="362E2B"/>
              </a:solidFill>
              <a:effectLst/>
              <a:latin typeface="PingFang SC"/>
            </a:endParaRPr>
          </a:p>
          <a:p>
            <a:pPr marL="0" lvl="0" indent="0" algn="just">
              <a:buFont typeface="+mj-lt"/>
              <a:buNone/>
            </a:pPr>
            <a:endParaRPr lang="en-US" altLang="zh-CN" sz="2800" b="0" i="0" dirty="0">
              <a:solidFill>
                <a:srgbClr val="362E2B"/>
              </a:solidFill>
              <a:effectLst/>
              <a:latin typeface="PingFang SC"/>
            </a:endParaRPr>
          </a:p>
          <a:p>
            <a:pPr marL="0" lvl="0" indent="0" algn="just">
              <a:buFont typeface="+mj-lt"/>
              <a:buNone/>
            </a:pPr>
            <a:r>
              <a:rPr lang="en-US" altLang="zh-CN" sz="2800" b="0" i="0" dirty="0" err="1">
                <a:solidFill>
                  <a:srgbClr val="362E2B"/>
                </a:solidFill>
                <a:effectLst/>
                <a:latin typeface="PingFang SC"/>
              </a:rPr>
              <a:t>SonarLint</a:t>
            </a:r>
            <a:r>
              <a:rPr lang="zh-CN" altLang="en-US" sz="2800" b="0" i="0" dirty="0">
                <a:solidFill>
                  <a:srgbClr val="362E2B"/>
                </a:solidFill>
                <a:effectLst/>
                <a:latin typeface="PingFang SC"/>
              </a:rPr>
              <a:t>是</a:t>
            </a:r>
            <a:r>
              <a:rPr lang="en-US" altLang="zh-CN" sz="2800" b="0" i="0" dirty="0">
                <a:solidFill>
                  <a:srgbClr val="362E2B"/>
                </a:solidFill>
                <a:effectLst/>
                <a:latin typeface="PingFang SC"/>
              </a:rPr>
              <a:t>IDE</a:t>
            </a:r>
            <a:r>
              <a:rPr lang="zh-CN" altLang="en-US" sz="2800" b="0" i="0" dirty="0">
                <a:solidFill>
                  <a:srgbClr val="362E2B"/>
                </a:solidFill>
                <a:effectLst/>
                <a:latin typeface="PingFang SC"/>
              </a:rPr>
              <a:t>的一个扩展，它为开发人员提供关于注入到他们代码中的新错误和质量问题的即时反馈。</a:t>
            </a:r>
            <a:endParaRPr lang="en-US" altLang="zh-CN" sz="2800" b="0" i="0" dirty="0">
              <a:solidFill>
                <a:srgbClr val="362E2B"/>
              </a:solidFill>
              <a:effectLst/>
              <a:latin typeface="PingFang SC"/>
            </a:endParaRPr>
          </a:p>
          <a:p>
            <a:pPr marL="0" lvl="0" indent="0" algn="just">
              <a:buFont typeface="+mj-lt"/>
              <a:buNone/>
            </a:pPr>
            <a:endParaRPr lang="en-US" altLang="zh-CN" sz="2800" b="0" i="0" dirty="0">
              <a:solidFill>
                <a:srgbClr val="362E2B"/>
              </a:solidFill>
              <a:effectLst/>
              <a:latin typeface="PingFang SC"/>
            </a:endParaRPr>
          </a:p>
          <a:p>
            <a:pPr marL="0" lvl="0" indent="0" algn="just">
              <a:buFont typeface="+mj-lt"/>
              <a:buNone/>
            </a:pPr>
            <a:r>
              <a:rPr lang="en-US" altLang="zh-CN" sz="2800" b="0" i="0" kern="1200" dirty="0">
                <a:solidFill>
                  <a:srgbClr val="362E2B"/>
                </a:solidFill>
                <a:effectLst/>
                <a:latin typeface="PingFang SC"/>
                <a:ea typeface="+mn-ea"/>
                <a:cs typeface="+mn-cs"/>
                <a:hlinkClick r:id="rId4">
                  <a:extLst>
                    <a:ext uri="{A12FA001-AC4F-418D-AE19-62706E023703}">
                      <ahyp:hlinkClr xmlns:ahyp="http://schemas.microsoft.com/office/drawing/2018/hyperlinkcolor" val="tx"/>
                    </a:ext>
                  </a:extLst>
                </a:hlinkClick>
              </a:rPr>
              <a:t>Apache Tika</a:t>
            </a:r>
            <a:r>
              <a:rPr lang="zh-CN" altLang="en-US" sz="2800" b="0" i="0" kern="1200" dirty="0">
                <a:solidFill>
                  <a:srgbClr val="362E2B"/>
                </a:solidFill>
                <a:effectLst/>
                <a:latin typeface="PingFang SC"/>
                <a:ea typeface="+mn-ea"/>
                <a:cs typeface="+mn-cs"/>
              </a:rPr>
              <a:t> 是一个内容分析工具包，可以检测上千种文件类型，并提取它们的元数据和文本。</a:t>
            </a:r>
            <a:endParaRPr lang="en-US" altLang="zh-CN" sz="2800" b="0" i="0" kern="1200" dirty="0">
              <a:solidFill>
                <a:srgbClr val="362E2B"/>
              </a:solidFill>
              <a:effectLst/>
              <a:latin typeface="PingFang SC"/>
              <a:ea typeface="+mn-ea"/>
              <a:cs typeface="+mn-cs"/>
            </a:endParaRPr>
          </a:p>
          <a:p>
            <a:pPr marL="0" lvl="0" indent="0" algn="just">
              <a:buFont typeface="+mj-lt"/>
              <a:buNone/>
            </a:pPr>
            <a:endParaRPr lang="en-US" altLang="zh-CN" sz="2800" b="0" i="0" kern="100" dirty="0">
              <a:solidFill>
                <a:srgbClr val="362E2B"/>
              </a:solidFill>
              <a:effectLst/>
              <a:latin typeface="PingFang SC"/>
              <a:ea typeface="等线" panose="02010600030101010101" pitchFamily="2" charset="-122"/>
              <a:cs typeface="Times New Roman" panose="02020603050405020304" pitchFamily="18" charset="0"/>
            </a:endParaRPr>
          </a:p>
          <a:p>
            <a:pPr marL="0" lvl="0" indent="0" algn="just">
              <a:buFont typeface="+mj-l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10948D7-260F-4589-A4F5-E1517A2BEF7B}" type="slidenum">
              <a:rPr lang="zh-CN" altLang="en-US" smtClean="0"/>
              <a:t>9</a:t>
            </a:fld>
            <a:endParaRPr lang="zh-CN" altLang="en-US"/>
          </a:p>
        </p:txBody>
      </p:sp>
    </p:spTree>
    <p:extLst>
      <p:ext uri="{BB962C8B-B14F-4D97-AF65-F5344CB8AC3E}">
        <p14:creationId xmlns:p14="http://schemas.microsoft.com/office/powerpoint/2010/main" val="268508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mj-lt"/>
              <a:buNone/>
            </a:pPr>
            <a:r>
              <a:rPr lang="en-US" altLang="zh-CN" sz="2800" b="0" i="0" u="none" kern="1200" dirty="0">
                <a:solidFill>
                  <a:srgbClr val="333333"/>
                </a:solidFill>
                <a:effectLst/>
                <a:latin typeface="arial" panose="020B0604020202020204" pitchFamily="34" charset="0"/>
                <a:ea typeface="+mn-ea"/>
                <a:cs typeface="+mn-cs"/>
                <a:hlinkClick r:id="rId3">
                  <a:extLst>
                    <a:ext uri="{A12FA001-AC4F-418D-AE19-62706E023703}">
                      <ahyp:hlinkClr xmlns:ahyp="http://schemas.microsoft.com/office/drawing/2018/hyperlinkcolor" val="tx"/>
                    </a:ext>
                  </a:extLst>
                </a:hlinkClick>
              </a:rPr>
              <a:t>OCR</a:t>
            </a:r>
            <a:r>
              <a:rPr lang="zh-CN" altLang="en-US" sz="2800" b="0" i="0" kern="1200" dirty="0">
                <a:solidFill>
                  <a:srgbClr val="333333"/>
                </a:solidFill>
                <a:effectLst/>
                <a:latin typeface="arial" panose="020B0604020202020204" pitchFamily="34" charset="0"/>
                <a:ea typeface="+mn-ea"/>
                <a:cs typeface="+mn-cs"/>
              </a:rPr>
              <a:t>（</a:t>
            </a:r>
            <a:r>
              <a:rPr lang="en-US" altLang="zh-CN" sz="2800" b="0" i="0" dirty="0">
                <a:solidFill>
                  <a:srgbClr val="333333"/>
                </a:solidFill>
                <a:effectLst/>
                <a:latin typeface="arial" panose="020B0604020202020204" pitchFamily="34" charset="0"/>
              </a:rPr>
              <a:t>optical character recognition</a:t>
            </a:r>
            <a:r>
              <a:rPr lang="zh-CN" altLang="en-US" sz="2800" b="0" i="0" dirty="0">
                <a:solidFill>
                  <a:srgbClr val="333333"/>
                </a:solidFill>
                <a:effectLst/>
                <a:latin typeface="arial" panose="020B0604020202020204" pitchFamily="34" charset="0"/>
              </a:rPr>
              <a:t>）文字识别是指电子设备（例如扫描仪或数码相机）检查纸上打印的字符，然后用字符识别方法将形状翻译成计算机文字的过程；即，对文本资料进行扫描，然后对图像文件进行分析处理，获取文字及版面信息的过程。</a:t>
            </a:r>
            <a:endParaRPr lang="en-US" altLang="zh-CN" sz="2800" b="0" i="0" dirty="0">
              <a:solidFill>
                <a:srgbClr val="333333"/>
              </a:solidFill>
              <a:effectLst/>
              <a:latin typeface="arial" panose="020B0604020202020204" pitchFamily="34" charset="0"/>
            </a:endParaRPr>
          </a:p>
          <a:p>
            <a:pPr marL="0" lvl="0" indent="0" algn="just">
              <a:buFont typeface="+mj-lt"/>
              <a:buNone/>
            </a:pPr>
            <a:endParaRPr lang="en-US" altLang="zh-CN" sz="2800" b="0" i="0" kern="100" dirty="0">
              <a:solidFill>
                <a:srgbClr val="333333"/>
              </a:solidFill>
              <a:effectLst/>
              <a:latin typeface="arial" panose="020B0604020202020204" pitchFamily="34" charset="0"/>
              <a:ea typeface="等线" panose="02010600030101010101" pitchFamily="2" charset="-122"/>
              <a:cs typeface="Times New Roman" panose="02020603050405020304" pitchFamily="18" charset="0"/>
            </a:endParaRPr>
          </a:p>
          <a:p>
            <a:pPr marL="0" lvl="0" indent="0" algn="just">
              <a:buFont typeface="+mj-lt"/>
              <a:buNone/>
            </a:pPr>
            <a:r>
              <a:rPr lang="en-US" altLang="zh-CN" sz="2800" b="0" i="0" dirty="0" err="1">
                <a:solidFill>
                  <a:srgbClr val="362E2B"/>
                </a:solidFill>
                <a:effectLst/>
                <a:latin typeface="PingFang SC"/>
              </a:rPr>
              <a:t>PCLint</a:t>
            </a:r>
            <a:r>
              <a:rPr lang="zh-CN" altLang="en-US" sz="2800" b="0" i="0" dirty="0">
                <a:solidFill>
                  <a:srgbClr val="362E2B"/>
                </a:solidFill>
                <a:effectLst/>
                <a:latin typeface="PingFang SC"/>
              </a:rPr>
              <a:t>是</a:t>
            </a:r>
            <a:r>
              <a:rPr lang="en-US" altLang="zh-CN" sz="2800" b="0" i="0" dirty="0">
                <a:solidFill>
                  <a:srgbClr val="362E2B"/>
                </a:solidFill>
                <a:effectLst/>
                <a:latin typeface="PingFang SC"/>
              </a:rPr>
              <a:t>C/C++</a:t>
            </a:r>
            <a:r>
              <a:rPr lang="zh-CN" altLang="en-US" sz="2800" b="0" i="0" dirty="0">
                <a:solidFill>
                  <a:srgbClr val="362E2B"/>
                </a:solidFill>
                <a:effectLst/>
                <a:latin typeface="PingFang SC"/>
              </a:rPr>
              <a:t>软件代码静态分析工具，可以说，</a:t>
            </a:r>
            <a:r>
              <a:rPr lang="en-US" altLang="zh-CN" sz="2800" b="0" i="0" dirty="0" err="1">
                <a:solidFill>
                  <a:srgbClr val="362E2B"/>
                </a:solidFill>
                <a:effectLst/>
                <a:latin typeface="PingFang SC"/>
              </a:rPr>
              <a:t>PCLint</a:t>
            </a:r>
            <a:r>
              <a:rPr lang="zh-CN" altLang="en-US" sz="2800" b="0" i="0" dirty="0">
                <a:solidFill>
                  <a:srgbClr val="362E2B"/>
                </a:solidFill>
                <a:effectLst/>
                <a:latin typeface="PingFang SC"/>
              </a:rPr>
              <a:t>是一种更加严格的编译器。主要应用于</a:t>
            </a:r>
            <a:r>
              <a:rPr lang="en-US" altLang="zh-CN" sz="2800" b="0" i="0" dirty="0">
                <a:solidFill>
                  <a:srgbClr val="362E2B"/>
                </a:solidFill>
                <a:effectLst/>
                <a:latin typeface="PingFang SC"/>
              </a:rPr>
              <a:t>Windows</a:t>
            </a:r>
            <a:r>
              <a:rPr lang="zh-CN" altLang="en-US" sz="2800" b="0" i="0" dirty="0">
                <a:solidFill>
                  <a:srgbClr val="362E2B"/>
                </a:solidFill>
                <a:effectLst/>
                <a:latin typeface="PingFang SC"/>
              </a:rPr>
              <a:t>平台。</a:t>
            </a:r>
            <a:endParaRPr lang="en-US" altLang="zh-CN" sz="2800" b="0" i="0" dirty="0">
              <a:solidFill>
                <a:srgbClr val="362E2B"/>
              </a:solidFill>
              <a:effectLst/>
              <a:latin typeface="PingFang SC"/>
            </a:endParaRPr>
          </a:p>
          <a:p>
            <a:pPr marL="0" lvl="0" indent="0" algn="just">
              <a:buFont typeface="+mj-lt"/>
              <a:buNone/>
            </a:pPr>
            <a:endParaRPr lang="en-US" altLang="zh-CN" sz="2800" b="0" i="0" dirty="0">
              <a:solidFill>
                <a:srgbClr val="362E2B"/>
              </a:solidFill>
              <a:effectLst/>
              <a:latin typeface="PingFang SC"/>
            </a:endParaRPr>
          </a:p>
          <a:p>
            <a:pPr marL="0" lvl="0" indent="0" algn="just">
              <a:buFont typeface="+mj-lt"/>
              <a:buNone/>
            </a:pPr>
            <a:r>
              <a:rPr lang="en-US" altLang="zh-CN" sz="2800" b="0" i="0" dirty="0" err="1">
                <a:solidFill>
                  <a:srgbClr val="362E2B"/>
                </a:solidFill>
                <a:effectLst/>
                <a:latin typeface="PingFang SC"/>
              </a:rPr>
              <a:t>SonarLint</a:t>
            </a:r>
            <a:r>
              <a:rPr lang="zh-CN" altLang="en-US" sz="2800" b="0" i="0" dirty="0">
                <a:solidFill>
                  <a:srgbClr val="362E2B"/>
                </a:solidFill>
                <a:effectLst/>
                <a:latin typeface="PingFang SC"/>
              </a:rPr>
              <a:t>是</a:t>
            </a:r>
            <a:r>
              <a:rPr lang="en-US" altLang="zh-CN" sz="2800" b="0" i="0" dirty="0">
                <a:solidFill>
                  <a:srgbClr val="362E2B"/>
                </a:solidFill>
                <a:effectLst/>
                <a:latin typeface="PingFang SC"/>
              </a:rPr>
              <a:t>IDE</a:t>
            </a:r>
            <a:r>
              <a:rPr lang="zh-CN" altLang="en-US" sz="2800" b="0" i="0" dirty="0">
                <a:solidFill>
                  <a:srgbClr val="362E2B"/>
                </a:solidFill>
                <a:effectLst/>
                <a:latin typeface="PingFang SC"/>
              </a:rPr>
              <a:t>的一个扩展，它为开发人员提供关于注入到他们代码中的新错误和质量问题的即时反馈。</a:t>
            </a:r>
            <a:endParaRPr lang="en-US" altLang="zh-CN" sz="2800" b="0" i="0" dirty="0">
              <a:solidFill>
                <a:srgbClr val="362E2B"/>
              </a:solidFill>
              <a:effectLst/>
              <a:latin typeface="PingFang SC"/>
            </a:endParaRPr>
          </a:p>
          <a:p>
            <a:pPr marL="0" lvl="0" indent="0" algn="just">
              <a:buFont typeface="+mj-lt"/>
              <a:buNone/>
            </a:pPr>
            <a:endParaRPr lang="en-US" altLang="zh-CN" sz="2800" b="0" i="0" dirty="0">
              <a:solidFill>
                <a:srgbClr val="362E2B"/>
              </a:solidFill>
              <a:effectLst/>
              <a:latin typeface="PingFang SC"/>
            </a:endParaRPr>
          </a:p>
          <a:p>
            <a:pPr marL="0" lvl="0" indent="0" algn="just">
              <a:buFont typeface="+mj-lt"/>
              <a:buNone/>
            </a:pPr>
            <a:r>
              <a:rPr lang="en-US" altLang="zh-CN" sz="2800" b="0" i="0" kern="1200" dirty="0">
                <a:solidFill>
                  <a:srgbClr val="362E2B"/>
                </a:solidFill>
                <a:effectLst/>
                <a:latin typeface="PingFang SC"/>
                <a:ea typeface="+mn-ea"/>
                <a:cs typeface="+mn-cs"/>
                <a:hlinkClick r:id="rId4">
                  <a:extLst>
                    <a:ext uri="{A12FA001-AC4F-418D-AE19-62706E023703}">
                      <ahyp:hlinkClr xmlns:ahyp="http://schemas.microsoft.com/office/drawing/2018/hyperlinkcolor" val="tx"/>
                    </a:ext>
                  </a:extLst>
                </a:hlinkClick>
              </a:rPr>
              <a:t>Apache Tika</a:t>
            </a:r>
            <a:r>
              <a:rPr lang="zh-CN" altLang="en-US" sz="2800" b="0" i="0" kern="1200" dirty="0">
                <a:solidFill>
                  <a:srgbClr val="362E2B"/>
                </a:solidFill>
                <a:effectLst/>
                <a:latin typeface="PingFang SC"/>
                <a:ea typeface="+mn-ea"/>
                <a:cs typeface="+mn-cs"/>
              </a:rPr>
              <a:t> 是一个内容分析工具包，可以检测上千种文件类型，并提取它们的元数据和文本。</a:t>
            </a:r>
            <a:endParaRPr lang="en-US" altLang="zh-CN" sz="2800" b="0" i="0" kern="1200" dirty="0">
              <a:solidFill>
                <a:srgbClr val="362E2B"/>
              </a:solidFill>
              <a:effectLst/>
              <a:latin typeface="PingFang SC"/>
              <a:ea typeface="+mn-ea"/>
              <a:cs typeface="+mn-cs"/>
            </a:endParaRPr>
          </a:p>
          <a:p>
            <a:pPr marL="0" lvl="0" indent="0" algn="just">
              <a:buFont typeface="+mj-lt"/>
              <a:buNone/>
            </a:pPr>
            <a:endParaRPr lang="en-US" altLang="zh-CN" sz="2800" b="0" i="0" kern="100" dirty="0">
              <a:solidFill>
                <a:srgbClr val="362E2B"/>
              </a:solidFill>
              <a:effectLst/>
              <a:latin typeface="PingFang SC"/>
              <a:ea typeface="等线" panose="02010600030101010101" pitchFamily="2" charset="-122"/>
              <a:cs typeface="Times New Roman" panose="02020603050405020304" pitchFamily="18" charset="0"/>
            </a:endParaRPr>
          </a:p>
          <a:p>
            <a:pPr marL="0" lvl="0" indent="0" algn="just">
              <a:buFont typeface="+mj-l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10948D7-260F-4589-A4F5-E1517A2BEF7B}" type="slidenum">
              <a:rPr lang="zh-CN" altLang="en-US" smtClean="0"/>
              <a:t>11</a:t>
            </a:fld>
            <a:endParaRPr lang="zh-CN" altLang="en-US"/>
          </a:p>
        </p:txBody>
      </p:sp>
    </p:spTree>
    <p:extLst>
      <p:ext uri="{BB962C8B-B14F-4D97-AF65-F5344CB8AC3E}">
        <p14:creationId xmlns:p14="http://schemas.microsoft.com/office/powerpoint/2010/main" val="370498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0948D7-260F-4589-A4F5-E1517A2BEF7B}" type="slidenum">
              <a:rPr lang="zh-CN" altLang="en-US" smtClean="0"/>
              <a:t>13</a:t>
            </a:fld>
            <a:endParaRPr lang="zh-CN" altLang="en-US"/>
          </a:p>
        </p:txBody>
      </p:sp>
    </p:spTree>
    <p:extLst>
      <p:ext uri="{BB962C8B-B14F-4D97-AF65-F5344CB8AC3E}">
        <p14:creationId xmlns:p14="http://schemas.microsoft.com/office/powerpoint/2010/main" val="39855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0948D7-260F-4589-A4F5-E1517A2BEF7B}" type="slidenum">
              <a:rPr lang="zh-CN" altLang="en-US" smtClean="0"/>
              <a:t>15</a:t>
            </a:fld>
            <a:endParaRPr lang="zh-CN" altLang="en-US"/>
          </a:p>
        </p:txBody>
      </p:sp>
    </p:spTree>
    <p:extLst>
      <p:ext uri="{BB962C8B-B14F-4D97-AF65-F5344CB8AC3E}">
        <p14:creationId xmlns:p14="http://schemas.microsoft.com/office/powerpoint/2010/main" val="230666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B1EFB-20AD-443B-9071-3B952476ADD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A1B9F58-767E-4BEA-A10E-2219F17E9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61CD4C-1D5D-4EB3-9C85-6B9EBC04B9BF}"/>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32DAE889-F4BB-42F7-BE44-9B15BA69C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9D0F75-9F71-4B58-8AAC-99F67110F407}"/>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590679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28949-6527-4AF0-85C2-0163A7BB4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7845C79-000B-4591-B40D-C0B1428F5E9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8DB051-8C3A-4D41-A6A6-4A5016B9737A}"/>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F8DB8BE0-54AE-4D2A-BDE1-E1B8EF9202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55EE5-C941-4FDB-9277-DB22011EDA4A}"/>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78857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DA14A0-1BCD-4F5D-AE79-D1EBF70CB3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C3892A-76F8-4A2F-B853-812722D85A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350FFF-B783-4323-8789-A71FBE20BBEB}"/>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D776BE5B-6A88-49C3-AEB8-D0A205C18D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DD9B8B-D79A-4299-B429-587E529F37C3}"/>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448859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3250-BBF0-41A4-A5FD-36D2804131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F18C62-937C-4521-A136-72EFF563DB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9A18F5-3DCF-436E-B719-404A53181215}"/>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8313A4A7-24DF-450F-BF55-B7CB7336C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FFE49F-CA9D-4C34-BF0E-8B6797823FDE}"/>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1537209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14BD5-0052-4FC4-A6D1-AF124A4BA1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CAD2EB-2F17-4F9B-9AC9-421ACDBCA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2CBAF2-4984-40E0-BE19-76DB5486999D}"/>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6A928003-EDDB-4D60-A1F2-DDA4BE4B75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716967-BF91-4A16-8C12-87FD84FFAC20}"/>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1721424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896F4-1379-4D5A-A55A-37A0D1FD69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C98C2C-E679-4811-908C-4CBA7584CBA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7D1E09-2FB1-4AF5-ACC4-C9D46F5BEC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77AE1E-5A06-4787-AFE1-E9B347432424}"/>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6" name="页脚占位符 5">
            <a:extLst>
              <a:ext uri="{FF2B5EF4-FFF2-40B4-BE49-F238E27FC236}">
                <a16:creationId xmlns:a16="http://schemas.microsoft.com/office/drawing/2014/main" id="{24D32A30-4DDB-470D-BD22-5D68B9BDBA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9A0C7D-D5A6-4BE2-9D4D-CC448401FDDC}"/>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3154529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6CA4D-7555-419F-8104-10748801F2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19B774-E07E-4AC3-AECD-F590EE098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D70755-740E-4812-8753-28F2895C0D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03378B-58E4-42D5-8364-87DA500F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381AB4-3E99-4A83-9E67-009309480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F32363-CCF7-4947-9D1D-1AEAA6E55E97}"/>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8" name="页脚占位符 7">
            <a:extLst>
              <a:ext uri="{FF2B5EF4-FFF2-40B4-BE49-F238E27FC236}">
                <a16:creationId xmlns:a16="http://schemas.microsoft.com/office/drawing/2014/main" id="{EE5A4ED3-1FEF-4A69-A8CF-9462B97895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DFD27A-1AC3-4601-9B4C-6D31254F82C6}"/>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2015292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89A8-AD7E-4C9C-A8AC-CD407B8984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4445E1-67CE-4DDB-BB7F-603F5CAE8C39}"/>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4" name="页脚占位符 3">
            <a:extLst>
              <a:ext uri="{FF2B5EF4-FFF2-40B4-BE49-F238E27FC236}">
                <a16:creationId xmlns:a16="http://schemas.microsoft.com/office/drawing/2014/main" id="{14DD3BBB-AFAC-4693-9E86-4522BB1479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0C5A33-733D-488C-A832-2CD2090B8CE5}"/>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3556066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0D829F-6ABE-458E-A596-7E13B92A17CD}"/>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3" name="页脚占位符 2">
            <a:extLst>
              <a:ext uri="{FF2B5EF4-FFF2-40B4-BE49-F238E27FC236}">
                <a16:creationId xmlns:a16="http://schemas.microsoft.com/office/drawing/2014/main" id="{4FB9D77B-FCFE-4523-9ABF-E5FEFF73BB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27215C-8D8A-4353-98AA-E7B616BD022A}"/>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3122560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126EA-D3E9-413F-AC00-2541BFC4CE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EBA1D3-3418-4BC1-BC75-9757D6A7D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C6B000-9667-47DB-AAAA-4A77C1D94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5930D7-A751-4563-884D-05A0B58A99C1}"/>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6" name="页脚占位符 5">
            <a:extLst>
              <a:ext uri="{FF2B5EF4-FFF2-40B4-BE49-F238E27FC236}">
                <a16:creationId xmlns:a16="http://schemas.microsoft.com/office/drawing/2014/main" id="{82C138FA-3EDE-498C-BD4D-E35C40398E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B550E4-8DE1-45EA-9632-BB5691ADA5D0}"/>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4141479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71A9F-4002-4E91-BDF8-44FFEF0B26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06687D-6384-4A84-AEA3-6BFDCB1AFD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C83432-34EC-47AE-82A7-C3F5D6F3F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18CF5-E5CA-4147-9906-48A99973F774}"/>
              </a:ext>
            </a:extLst>
          </p:cNvPr>
          <p:cNvSpPr>
            <a:spLocks noGrp="1"/>
          </p:cNvSpPr>
          <p:nvPr>
            <p:ph type="dt" sz="half" idx="10"/>
          </p:nvPr>
        </p:nvSpPr>
        <p:spPr/>
        <p:txBody>
          <a:bodyPr/>
          <a:lstStyle/>
          <a:p>
            <a:fld id="{1FC4C586-BB2D-4DB1-80F0-41C54F587116}" type="datetimeFigureOut">
              <a:rPr lang="zh-CN" altLang="en-US" smtClean="0"/>
              <a:t>2021/3/11</a:t>
            </a:fld>
            <a:endParaRPr lang="zh-CN" altLang="en-US"/>
          </a:p>
        </p:txBody>
      </p:sp>
      <p:sp>
        <p:nvSpPr>
          <p:cNvPr id="6" name="页脚占位符 5">
            <a:extLst>
              <a:ext uri="{FF2B5EF4-FFF2-40B4-BE49-F238E27FC236}">
                <a16:creationId xmlns:a16="http://schemas.microsoft.com/office/drawing/2014/main" id="{E9F86120-4D1C-49A1-BA75-0A69DCFA42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23DA69-F3BF-4E75-9837-3AEAE14D05C1}"/>
              </a:ext>
            </a:extLst>
          </p:cNvPr>
          <p:cNvSpPr>
            <a:spLocks noGrp="1"/>
          </p:cNvSpPr>
          <p:nvPr>
            <p:ph type="sldNum" sz="quarter" idx="12"/>
          </p:nvPr>
        </p:nvSpPr>
        <p:spPr/>
        <p:txBody>
          <a:body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29325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275C23-D2BF-4862-AE82-17C5BAC98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F9E373-053A-425D-87DB-8785544A1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B61B08-F074-48F6-BD87-0886E918D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4C586-BB2D-4DB1-80F0-41C54F587116}" type="datetimeFigureOut">
              <a:rPr lang="zh-CN" altLang="en-US" smtClean="0"/>
              <a:t>2021/3/11</a:t>
            </a:fld>
            <a:endParaRPr lang="zh-CN" altLang="en-US"/>
          </a:p>
        </p:txBody>
      </p:sp>
      <p:sp>
        <p:nvSpPr>
          <p:cNvPr id="5" name="页脚占位符 4">
            <a:extLst>
              <a:ext uri="{FF2B5EF4-FFF2-40B4-BE49-F238E27FC236}">
                <a16:creationId xmlns:a16="http://schemas.microsoft.com/office/drawing/2014/main" id="{16ECF034-02A1-427F-A42D-1903D966A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B32D78-6000-495F-B295-CD3522538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D6BA6-CB89-403E-9A3C-9A7E0B37F65F}" type="slidenum">
              <a:rPr lang="zh-CN" altLang="en-US" smtClean="0"/>
              <a:t>‹#›</a:t>
            </a:fld>
            <a:endParaRPr lang="zh-CN" altLang="en-US"/>
          </a:p>
        </p:txBody>
      </p:sp>
    </p:spTree>
    <p:extLst>
      <p:ext uri="{BB962C8B-B14F-4D97-AF65-F5344CB8AC3E}">
        <p14:creationId xmlns:p14="http://schemas.microsoft.com/office/powerpoint/2010/main" val="264164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emf"/><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5" Type="http://schemas.openxmlformats.org/officeDocument/2006/relationships/image" Target="../media/image3.png"/><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 Id="rId1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2.png"/><Relationship Id="rId18" Type="http://schemas.openxmlformats.org/officeDocument/2006/relationships/diagramColors" Target="../diagrams/colors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openxmlformats.org/officeDocument/2006/relationships/diagramQuickStyle" Target="../diagrams/quickStyle8.xml"/><Relationship Id="rId2" Type="http://schemas.openxmlformats.org/officeDocument/2006/relationships/image" Target="../media/image1.emf"/><Relationship Id="rId16" Type="http://schemas.openxmlformats.org/officeDocument/2006/relationships/diagramLayout" Target="../diagrams/layout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Data" Target="../diagrams/data8.xml"/><Relationship Id="rId10" Type="http://schemas.openxmlformats.org/officeDocument/2006/relationships/diagramQuickStyle" Target="../diagrams/quickStyle7.xml"/><Relationship Id="rId19" Type="http://schemas.microsoft.com/office/2007/relationships/diagramDrawing" Target="../diagrams/drawing8.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emf"/><Relationship Id="rId7" Type="http://schemas.openxmlformats.org/officeDocument/2006/relationships/diagramColors" Target="../diagrams/colors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983C4-9680-4736-B199-86D31F898595}"/>
              </a:ext>
            </a:extLst>
          </p:cNvPr>
          <p:cNvSpPr>
            <a:spLocks noGrp="1"/>
          </p:cNvSpPr>
          <p:nvPr>
            <p:ph type="ctrTitle"/>
          </p:nvPr>
        </p:nvSpPr>
        <p:spPr>
          <a:xfrm>
            <a:off x="1524000" y="1880878"/>
            <a:ext cx="9144000" cy="1991881"/>
          </a:xfrm>
        </p:spPr>
        <p:txBody>
          <a:bodyPr>
            <a:normAutofit/>
          </a:bodyPr>
          <a:lstStyle/>
          <a:p>
            <a:r>
              <a:rPr lang="zh-CN" altLang="en-US" sz="4400" dirty="0">
                <a:latin typeface="+mj-ea"/>
              </a:rPr>
              <a:t>软件学院创新项目实训</a:t>
            </a:r>
            <a:br>
              <a:rPr lang="en-US" altLang="zh-CN" sz="4400" dirty="0">
                <a:latin typeface="+mj-ea"/>
              </a:rPr>
            </a:br>
            <a:br>
              <a:rPr lang="en-US" altLang="zh-CN" dirty="0">
                <a:latin typeface="+mj-ea"/>
              </a:rPr>
            </a:br>
            <a:r>
              <a:rPr lang="zh-CN" altLang="zh-CN" sz="2800" dirty="0">
                <a:effectLst/>
                <a:latin typeface="+mj-ea"/>
                <a:cs typeface="Times New Roman" panose="02020603050405020304" pitchFamily="18" charset="0"/>
              </a:rPr>
              <a:t>基于文本分析的批量代码语法检测和实验报告查重系统</a:t>
            </a:r>
            <a:endParaRPr lang="zh-CN" altLang="en-US" dirty="0">
              <a:latin typeface="+mj-ea"/>
            </a:endParaRPr>
          </a:p>
        </p:txBody>
      </p:sp>
      <p:sp>
        <p:nvSpPr>
          <p:cNvPr id="3" name="副标题 2">
            <a:extLst>
              <a:ext uri="{FF2B5EF4-FFF2-40B4-BE49-F238E27FC236}">
                <a16:creationId xmlns:a16="http://schemas.microsoft.com/office/drawing/2014/main" id="{8E4F8059-44F2-4651-ACA1-ADA7469E380A}"/>
              </a:ext>
            </a:extLst>
          </p:cNvPr>
          <p:cNvSpPr>
            <a:spLocks noGrp="1"/>
          </p:cNvSpPr>
          <p:nvPr>
            <p:ph type="subTitle" idx="1"/>
          </p:nvPr>
        </p:nvSpPr>
        <p:spPr>
          <a:xfrm>
            <a:off x="3361677" y="4434981"/>
            <a:ext cx="5702423" cy="1362504"/>
          </a:xfrm>
        </p:spPr>
        <p:txBody>
          <a:bodyPr>
            <a:normAutofit/>
          </a:bodyPr>
          <a:lstStyle/>
          <a:p>
            <a:pPr algn="l"/>
            <a:r>
              <a:rPr lang="zh-CN" altLang="en-US" dirty="0">
                <a:latin typeface="+mj-ea"/>
                <a:ea typeface="+mj-ea"/>
              </a:rPr>
              <a:t>团队名称：晨曦工作室</a:t>
            </a:r>
            <a:endParaRPr lang="en-US" altLang="zh-CN" dirty="0">
              <a:latin typeface="+mj-ea"/>
              <a:ea typeface="+mj-ea"/>
            </a:endParaRPr>
          </a:p>
          <a:p>
            <a:pPr algn="l"/>
            <a:r>
              <a:rPr lang="zh-CN" altLang="en-US" dirty="0">
                <a:latin typeface="+mj-ea"/>
                <a:ea typeface="+mj-ea"/>
              </a:rPr>
              <a:t>团队成员：李成、吴玮桓、王帅、牛翔宇</a:t>
            </a:r>
            <a:endParaRPr lang="en-US" altLang="zh-CN" dirty="0">
              <a:latin typeface="+mj-ea"/>
              <a:ea typeface="+mj-ea"/>
            </a:endParaRPr>
          </a:p>
          <a:p>
            <a:pPr algn="l"/>
            <a:r>
              <a:rPr lang="zh-CN" altLang="en-US" dirty="0">
                <a:latin typeface="+mj-ea"/>
                <a:ea typeface="+mj-ea"/>
              </a:rPr>
              <a:t>指导教师：林丰波</a:t>
            </a:r>
            <a:endParaRPr lang="en-US" altLang="zh-CN" dirty="0">
              <a:latin typeface="+mj-ea"/>
              <a:ea typeface="+mj-ea"/>
            </a:endParaRPr>
          </a:p>
          <a:p>
            <a:pPr algn="l"/>
            <a:endParaRPr lang="en-US" altLang="zh-CN" dirty="0">
              <a:latin typeface="+mj-ea"/>
              <a:ea typeface="+mj-ea"/>
            </a:endParaRPr>
          </a:p>
        </p:txBody>
      </p:sp>
      <p:pic>
        <p:nvPicPr>
          <p:cNvPr id="1026" name="Picture 2">
            <a:extLst>
              <a:ext uri="{FF2B5EF4-FFF2-40B4-BE49-F238E27FC236}">
                <a16:creationId xmlns:a16="http://schemas.microsoft.com/office/drawing/2014/main" id="{87B392A5-B069-4668-836C-34209A3A7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254795"/>
            <a:ext cx="14859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034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183">
        <p159:morph option="byObject"/>
      </p:transition>
    </mc:Choice>
    <mc:Fallback xmlns="">
      <p:transition spd="slow" advTm="1918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t>项目基本情况概述</a:t>
            </a:r>
            <a:endParaRPr lang="en-US" altLang="zh-CN" dirty="0"/>
          </a:p>
          <a:p>
            <a:pPr marL="571500" indent="-571500">
              <a:buFont typeface="+mj-ea"/>
              <a:buAutoNum type="ea1JpnChsDbPeriod"/>
            </a:pPr>
            <a:r>
              <a:rPr lang="zh-CN" altLang="en-US" dirty="0"/>
              <a:t>项目过程管理</a:t>
            </a:r>
            <a:endParaRPr lang="en-US" altLang="zh-CN" dirty="0"/>
          </a:p>
          <a:p>
            <a:pPr marL="571500" indent="-571500">
              <a:buFont typeface="+mj-ea"/>
              <a:buAutoNum type="ea1JpnChsDbPeriod"/>
            </a:pPr>
            <a:r>
              <a:rPr lang="zh-CN" altLang="en-US" dirty="0"/>
              <a:t>系统工作基本思路</a:t>
            </a:r>
            <a:endParaRPr lang="en-US" altLang="zh-CN" dirty="0"/>
          </a:p>
          <a:p>
            <a:pPr marL="571500" indent="-571500">
              <a:buFont typeface="+mj-ea"/>
              <a:buAutoNum type="ea1JpnChsDbPeriod"/>
            </a:pPr>
            <a:r>
              <a:rPr lang="zh-CN" altLang="en-US" dirty="0"/>
              <a:t>项目技术准备</a:t>
            </a:r>
            <a:endParaRPr lang="en-US" altLang="zh-CN" dirty="0"/>
          </a:p>
          <a:p>
            <a:pPr marL="571500" indent="-571500">
              <a:buFont typeface="+mj-ea"/>
              <a:buAutoNum type="ea1JpnChsDbPeriod"/>
            </a:pPr>
            <a:r>
              <a:rPr lang="zh-CN" altLang="en-US" dirty="0">
                <a:solidFill>
                  <a:srgbClr val="FF0000"/>
                </a:solidFill>
              </a:rPr>
              <a:t>项目难点与技术方案</a:t>
            </a:r>
            <a:endParaRPr lang="en-US" altLang="zh-CN" dirty="0">
              <a:solidFill>
                <a:srgbClr val="FF0000"/>
              </a:solidFill>
            </a:endParaRPr>
          </a:p>
          <a:p>
            <a:pPr marL="571500" indent="-571500">
              <a:buFont typeface="+mj-ea"/>
              <a:buAutoNum type="ea1JpnChsDbPeriod"/>
            </a:pPr>
            <a:r>
              <a:rPr lang="zh-CN" altLang="en-US" dirty="0"/>
              <a:t>项目创新点</a:t>
            </a:r>
            <a:endParaRPr lang="en-US" altLang="zh-CN" dirty="0"/>
          </a:p>
          <a:p>
            <a:pPr marL="571500" indent="-571500">
              <a:buFont typeface="+mj-ea"/>
              <a:buAutoNum type="ea1JpnChsDbPeriod"/>
            </a:pPr>
            <a:r>
              <a:rPr lang="zh-CN" altLang="en-US" dirty="0"/>
              <a:t>结语</a:t>
            </a:r>
            <a:endParaRPr lang="en-US" altLang="zh-CN" dirty="0"/>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圆角 15">
            <a:extLst>
              <a:ext uri="{FF2B5EF4-FFF2-40B4-BE49-F238E27FC236}">
                <a16:creationId xmlns:a16="http://schemas.microsoft.com/office/drawing/2014/main" id="{06DD77D4-C119-4491-923E-AB49ECB85F33}"/>
              </a:ext>
            </a:extLst>
          </p:cNvPr>
          <p:cNvSpPr/>
          <p:nvPr/>
        </p:nvSpPr>
        <p:spPr>
          <a:xfrm>
            <a:off x="-6985464" y="2176456"/>
            <a:ext cx="5127171" cy="226467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285750" indent="-285750">
              <a:buFont typeface="Arial" panose="020B0604020202020204" pitchFamily="34" charset="0"/>
              <a:buChar char="•"/>
            </a:pPr>
            <a:r>
              <a:rPr lang="en-US" altLang="zh-CN" sz="2400" dirty="0" err="1">
                <a:solidFill>
                  <a:schemeClr val="tx1"/>
                </a:solidFill>
                <a:effectLst/>
                <a:latin typeface="等线" panose="02010600030101010101" pitchFamily="2" charset="-122"/>
                <a:cs typeface="Times New Roman" panose="02020603050405020304" pitchFamily="18" charset="0"/>
              </a:rPr>
              <a:t>jieba</a:t>
            </a:r>
            <a:r>
              <a:rPr lang="zh-CN" altLang="zh-CN" sz="2400" dirty="0">
                <a:solidFill>
                  <a:schemeClr val="tx1"/>
                </a:solidFill>
                <a:effectLst/>
                <a:ea typeface="等线" panose="02010600030101010101" pitchFamily="2" charset="-122"/>
                <a:cs typeface="Times New Roman" panose="02020603050405020304" pitchFamily="18" charset="0"/>
              </a:rPr>
              <a:t>、</a:t>
            </a:r>
            <a:r>
              <a:rPr lang="en-US" altLang="zh-CN" sz="2400" dirty="0" err="1">
                <a:solidFill>
                  <a:schemeClr val="tx1"/>
                </a:solidFill>
                <a:effectLst/>
                <a:ea typeface="等线" panose="02010600030101010101" pitchFamily="2" charset="-122"/>
                <a:cs typeface="Times New Roman" panose="02020603050405020304" pitchFamily="18" charset="0"/>
              </a:rPr>
              <a:t>gensim</a:t>
            </a:r>
            <a:r>
              <a:rPr lang="zh-CN" altLang="zh-CN" sz="2400" dirty="0">
                <a:solidFill>
                  <a:schemeClr val="tx1"/>
                </a:solidFill>
                <a:effectLst/>
                <a:ea typeface="等线" panose="02010600030101010101" pitchFamily="2" charset="-122"/>
                <a:cs typeface="Times New Roman" panose="02020603050405020304" pitchFamily="18" charset="0"/>
              </a:rPr>
              <a:t>等自然语言处理库</a:t>
            </a:r>
            <a:endParaRPr lang="en-US" altLang="zh-CN" sz="2400" dirty="0">
              <a:solidFill>
                <a:schemeClr val="tx1"/>
              </a:solidFill>
              <a:effectLst/>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tx1"/>
                </a:solidFill>
                <a:ea typeface="等线" panose="02010600030101010101" pitchFamily="2" charset="-122"/>
                <a:cs typeface="Times New Roman" panose="02020603050405020304" pitchFamily="18" charset="0"/>
              </a:rPr>
              <a:t>TF-IDF</a:t>
            </a:r>
          </a:p>
          <a:p>
            <a:pPr marL="285750" indent="-285750">
              <a:buFont typeface="Arial" panose="020B0604020202020204" pitchFamily="34" charset="0"/>
              <a:buChar char="•"/>
            </a:pPr>
            <a:r>
              <a:rPr lang="zh-CN" altLang="en-US" sz="2400" dirty="0">
                <a:solidFill>
                  <a:schemeClr val="tx1"/>
                </a:solidFill>
                <a:ea typeface="等线" panose="02010600030101010101" pitchFamily="2" charset="-122"/>
                <a:cs typeface="Times New Roman" panose="02020603050405020304" pitchFamily="18" charset="0"/>
              </a:rPr>
              <a:t>余弦相似度</a:t>
            </a:r>
            <a:endParaRPr lang="zh-CN" altLang="en-US" sz="2400" dirty="0">
              <a:solidFill>
                <a:schemeClr val="tx1"/>
              </a:solidFill>
            </a:endParaRPr>
          </a:p>
        </p:txBody>
      </p:sp>
      <p:grpSp>
        <p:nvGrpSpPr>
          <p:cNvPr id="17" name="组合 16">
            <a:extLst>
              <a:ext uri="{FF2B5EF4-FFF2-40B4-BE49-F238E27FC236}">
                <a16:creationId xmlns:a16="http://schemas.microsoft.com/office/drawing/2014/main" id="{88531BE4-7132-418D-9444-D0023CFC1E97}"/>
              </a:ext>
            </a:extLst>
          </p:cNvPr>
          <p:cNvGrpSpPr/>
          <p:nvPr/>
        </p:nvGrpSpPr>
        <p:grpSpPr>
          <a:xfrm>
            <a:off x="-7872163" y="1562414"/>
            <a:ext cx="3113353" cy="1011781"/>
            <a:chOff x="2152732" y="1305401"/>
            <a:chExt cx="1906080" cy="1740535"/>
          </a:xfrm>
        </p:grpSpPr>
        <p:sp>
          <p:nvSpPr>
            <p:cNvPr id="18" name="矩形: 圆角 17">
              <a:extLst>
                <a:ext uri="{FF2B5EF4-FFF2-40B4-BE49-F238E27FC236}">
                  <a16:creationId xmlns:a16="http://schemas.microsoft.com/office/drawing/2014/main" id="{A1EADDC0-7087-466C-B4DA-6EF4D89DD9FE}"/>
                </a:ext>
              </a:extLst>
            </p:cNvPr>
            <p:cNvSpPr/>
            <p:nvPr/>
          </p:nvSpPr>
          <p:spPr>
            <a:xfrm>
              <a:off x="2152732" y="1305401"/>
              <a:ext cx="1906080" cy="1740535"/>
            </a:xfrm>
            <a:prstGeom prst="roundRect">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9" name="矩形: 圆角 4">
              <a:extLst>
                <a:ext uri="{FF2B5EF4-FFF2-40B4-BE49-F238E27FC236}">
                  <a16:creationId xmlns:a16="http://schemas.microsoft.com/office/drawing/2014/main" id="{B903358C-F337-4715-BCB8-FE0663588B86}"/>
                </a:ext>
              </a:extLst>
            </p:cNvPr>
            <p:cNvSpPr txBox="1"/>
            <p:nvPr/>
          </p:nvSpPr>
          <p:spPr>
            <a:xfrm>
              <a:off x="2237698" y="1390367"/>
              <a:ext cx="1736148" cy="1570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2800" kern="1200" dirty="0"/>
                <a:t>文本相似度分析</a:t>
              </a:r>
            </a:p>
          </p:txBody>
        </p:sp>
      </p:grpSp>
      <p:sp>
        <p:nvSpPr>
          <p:cNvPr id="20" name="矩形: 圆角 19">
            <a:extLst>
              <a:ext uri="{FF2B5EF4-FFF2-40B4-BE49-F238E27FC236}">
                <a16:creationId xmlns:a16="http://schemas.microsoft.com/office/drawing/2014/main" id="{81194045-2498-4769-A44A-0F93A23D4ECD}"/>
              </a:ext>
            </a:extLst>
          </p:cNvPr>
          <p:cNvSpPr/>
          <p:nvPr/>
        </p:nvSpPr>
        <p:spPr>
          <a:xfrm>
            <a:off x="13505277" y="3828622"/>
            <a:ext cx="5127171" cy="190157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solidFill>
                  <a:schemeClr val="tx1"/>
                </a:solidFill>
                <a:effectLst/>
                <a:ea typeface="等线" panose="02010600030101010101" pitchFamily="2" charset="-122"/>
                <a:cs typeface="Times New Roman" panose="02020603050405020304" pitchFamily="18" charset="0"/>
              </a:rPr>
              <a:t>《 Comparison and Evaluation</a:t>
            </a:r>
          </a:p>
          <a:p>
            <a:pPr algn="ctr"/>
            <a:r>
              <a:rPr lang="en-US" altLang="zh-CN" sz="2400" dirty="0">
                <a:solidFill>
                  <a:schemeClr val="tx1"/>
                </a:solidFill>
                <a:effectLst/>
                <a:ea typeface="等线" panose="02010600030101010101" pitchFamily="2" charset="-122"/>
                <a:cs typeface="Times New Roman" panose="02020603050405020304" pitchFamily="18" charset="0"/>
              </a:rPr>
              <a:t> of Clone Detection Tools 》</a:t>
            </a:r>
          </a:p>
        </p:txBody>
      </p:sp>
      <p:grpSp>
        <p:nvGrpSpPr>
          <p:cNvPr id="21" name="组合 20">
            <a:extLst>
              <a:ext uri="{FF2B5EF4-FFF2-40B4-BE49-F238E27FC236}">
                <a16:creationId xmlns:a16="http://schemas.microsoft.com/office/drawing/2014/main" id="{1F25C2B8-AB1E-4A53-A7EF-36674C5BC87F}"/>
              </a:ext>
            </a:extLst>
          </p:cNvPr>
          <p:cNvGrpSpPr/>
          <p:nvPr/>
        </p:nvGrpSpPr>
        <p:grpSpPr>
          <a:xfrm>
            <a:off x="16574271" y="5224303"/>
            <a:ext cx="3113353" cy="1011781"/>
            <a:chOff x="2152732" y="1305401"/>
            <a:chExt cx="1906080" cy="1740535"/>
          </a:xfrm>
        </p:grpSpPr>
        <p:sp>
          <p:nvSpPr>
            <p:cNvPr id="22" name="矩形: 圆角 21">
              <a:extLst>
                <a:ext uri="{FF2B5EF4-FFF2-40B4-BE49-F238E27FC236}">
                  <a16:creationId xmlns:a16="http://schemas.microsoft.com/office/drawing/2014/main" id="{B868A7FB-D5D8-40A5-999F-034C77EFC4AE}"/>
                </a:ext>
              </a:extLst>
            </p:cNvPr>
            <p:cNvSpPr/>
            <p:nvPr/>
          </p:nvSpPr>
          <p:spPr>
            <a:xfrm>
              <a:off x="2152732" y="1305401"/>
              <a:ext cx="1906080" cy="1740535"/>
            </a:xfrm>
            <a:prstGeom prst="roundRect">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23" name="矩形: 圆角 4">
              <a:extLst>
                <a:ext uri="{FF2B5EF4-FFF2-40B4-BE49-F238E27FC236}">
                  <a16:creationId xmlns:a16="http://schemas.microsoft.com/office/drawing/2014/main" id="{76433864-685C-4E38-89BE-5A8281636E2F}"/>
                </a:ext>
              </a:extLst>
            </p:cNvPr>
            <p:cNvSpPr txBox="1"/>
            <p:nvPr/>
          </p:nvSpPr>
          <p:spPr>
            <a:xfrm>
              <a:off x="2237698" y="1390367"/>
              <a:ext cx="1736148" cy="1570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2800" kern="1200" dirty="0"/>
                <a:t>代码相似度分析</a:t>
              </a:r>
            </a:p>
          </p:txBody>
        </p:sp>
      </p:grpSp>
      <p:grpSp>
        <p:nvGrpSpPr>
          <p:cNvPr id="14" name="组合 13">
            <a:extLst>
              <a:ext uri="{FF2B5EF4-FFF2-40B4-BE49-F238E27FC236}">
                <a16:creationId xmlns:a16="http://schemas.microsoft.com/office/drawing/2014/main" id="{B0FF1FBD-9B9C-44C3-B6B3-91ABCFA7D0F7}"/>
              </a:ext>
            </a:extLst>
          </p:cNvPr>
          <p:cNvGrpSpPr/>
          <p:nvPr/>
        </p:nvGrpSpPr>
        <p:grpSpPr>
          <a:xfrm>
            <a:off x="2032000" y="7162746"/>
            <a:ext cx="8128000" cy="5418667"/>
            <a:chOff x="2032000" y="1280106"/>
            <a:chExt cx="8128000" cy="5418667"/>
          </a:xfrm>
        </p:grpSpPr>
        <p:graphicFrame>
          <p:nvGraphicFramePr>
            <p:cNvPr id="15" name="图示 14">
              <a:extLst>
                <a:ext uri="{FF2B5EF4-FFF2-40B4-BE49-F238E27FC236}">
                  <a16:creationId xmlns:a16="http://schemas.microsoft.com/office/drawing/2014/main" id="{03038E4E-D1DE-41C4-8770-86E55B27D069}"/>
                </a:ext>
              </a:extLst>
            </p:cNvPr>
            <p:cNvGraphicFramePr/>
            <p:nvPr>
              <p:extLst>
                <p:ext uri="{D42A27DB-BD31-4B8C-83A1-F6EECF244321}">
                  <p14:modId xmlns:p14="http://schemas.microsoft.com/office/powerpoint/2010/main" val="1873577172"/>
                </p:ext>
              </p:extLst>
            </p:nvPr>
          </p:nvGraphicFramePr>
          <p:xfrm>
            <a:off x="2032000" y="128010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矩形 23">
              <a:extLst>
                <a:ext uri="{FF2B5EF4-FFF2-40B4-BE49-F238E27FC236}">
                  <a16:creationId xmlns:a16="http://schemas.microsoft.com/office/drawing/2014/main" id="{272ABAB9-059E-4450-AC77-5BAFBA217122}"/>
                </a:ext>
              </a:extLst>
            </p:cNvPr>
            <p:cNvSpPr/>
            <p:nvPr/>
          </p:nvSpPr>
          <p:spPr>
            <a:xfrm>
              <a:off x="4251489" y="3007150"/>
              <a:ext cx="471340" cy="678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25" name="矩形 24">
              <a:extLst>
                <a:ext uri="{FF2B5EF4-FFF2-40B4-BE49-F238E27FC236}">
                  <a16:creationId xmlns:a16="http://schemas.microsoft.com/office/drawing/2014/main" id="{F6F1B040-3F52-4335-A05E-263502F431B7}"/>
                </a:ext>
              </a:extLst>
            </p:cNvPr>
            <p:cNvSpPr/>
            <p:nvPr/>
          </p:nvSpPr>
          <p:spPr>
            <a:xfrm>
              <a:off x="7223759" y="3007150"/>
              <a:ext cx="471340" cy="678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grpSp>
    </p:spTree>
    <p:extLst>
      <p:ext uri="{BB962C8B-B14F-4D97-AF65-F5344CB8AC3E}">
        <p14:creationId xmlns:p14="http://schemas.microsoft.com/office/powerpoint/2010/main" val="3359768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267">
        <p159:morph option="byObject"/>
      </p:transition>
    </mc:Choice>
    <mc:Fallback xmlns="">
      <p:transition spd="slow" advTm="226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normAutofit/>
          </a:bodyPr>
          <a:lstStyle/>
          <a:p>
            <a:r>
              <a:rPr lang="zh-CN" altLang="en-US" dirty="0"/>
              <a:t>五、项目难点与解决方案</a:t>
            </a:r>
            <a:br>
              <a:rPr lang="en-US" altLang="zh-CN" dirty="0"/>
            </a:br>
            <a:endParaRPr lang="zh-CN" altLang="en-US" dirty="0"/>
          </a:p>
        </p:txBody>
      </p:sp>
      <p:sp>
        <p:nvSpPr>
          <p:cNvPr id="16" name="矩形: 圆角 15">
            <a:extLst>
              <a:ext uri="{FF2B5EF4-FFF2-40B4-BE49-F238E27FC236}">
                <a16:creationId xmlns:a16="http://schemas.microsoft.com/office/drawing/2014/main" id="{73BA1A95-16A0-49A5-A971-F19848F0FBE8}"/>
              </a:ext>
            </a:extLst>
          </p:cNvPr>
          <p:cNvSpPr/>
          <p:nvPr/>
        </p:nvSpPr>
        <p:spPr>
          <a:xfrm>
            <a:off x="1548936" y="2176456"/>
            <a:ext cx="5127171" cy="226467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285750" indent="-285750">
              <a:buFont typeface="Arial" panose="020B0604020202020204" pitchFamily="34" charset="0"/>
              <a:buChar char="•"/>
            </a:pPr>
            <a:r>
              <a:rPr lang="en-US" altLang="zh-CN" sz="2400" dirty="0" err="1">
                <a:solidFill>
                  <a:schemeClr val="tx1"/>
                </a:solidFill>
                <a:effectLst/>
                <a:latin typeface="等线" panose="02010600030101010101" pitchFamily="2" charset="-122"/>
                <a:cs typeface="Times New Roman" panose="02020603050405020304" pitchFamily="18" charset="0"/>
              </a:rPr>
              <a:t>jieba</a:t>
            </a:r>
            <a:r>
              <a:rPr lang="zh-CN" altLang="zh-CN" sz="2400" dirty="0">
                <a:solidFill>
                  <a:schemeClr val="tx1"/>
                </a:solidFill>
                <a:effectLst/>
                <a:ea typeface="等线" panose="02010600030101010101" pitchFamily="2" charset="-122"/>
                <a:cs typeface="Times New Roman" panose="02020603050405020304" pitchFamily="18" charset="0"/>
              </a:rPr>
              <a:t>、</a:t>
            </a:r>
            <a:r>
              <a:rPr lang="en-US" altLang="zh-CN" sz="2400" dirty="0" err="1">
                <a:solidFill>
                  <a:schemeClr val="tx1"/>
                </a:solidFill>
                <a:effectLst/>
                <a:ea typeface="等线" panose="02010600030101010101" pitchFamily="2" charset="-122"/>
                <a:cs typeface="Times New Roman" panose="02020603050405020304" pitchFamily="18" charset="0"/>
              </a:rPr>
              <a:t>gensim</a:t>
            </a:r>
            <a:r>
              <a:rPr lang="zh-CN" altLang="zh-CN" sz="2400" dirty="0">
                <a:solidFill>
                  <a:schemeClr val="tx1"/>
                </a:solidFill>
                <a:effectLst/>
                <a:ea typeface="等线" panose="02010600030101010101" pitchFamily="2" charset="-122"/>
                <a:cs typeface="Times New Roman" panose="02020603050405020304" pitchFamily="18" charset="0"/>
              </a:rPr>
              <a:t>等自然语言处理库</a:t>
            </a:r>
            <a:endParaRPr lang="en-US" altLang="zh-CN" sz="2400" dirty="0">
              <a:solidFill>
                <a:schemeClr val="tx1"/>
              </a:solidFill>
              <a:effectLst/>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tx1"/>
                </a:solidFill>
                <a:ea typeface="等线" panose="02010600030101010101" pitchFamily="2" charset="-122"/>
                <a:cs typeface="Times New Roman" panose="02020603050405020304" pitchFamily="18" charset="0"/>
              </a:rPr>
              <a:t>TF-IDF</a:t>
            </a:r>
          </a:p>
          <a:p>
            <a:pPr marL="285750" indent="-285750">
              <a:buFont typeface="Arial" panose="020B0604020202020204" pitchFamily="34" charset="0"/>
              <a:buChar char="•"/>
            </a:pPr>
            <a:r>
              <a:rPr lang="zh-CN" altLang="en-US" sz="2400" dirty="0">
                <a:solidFill>
                  <a:schemeClr val="tx1"/>
                </a:solidFill>
                <a:ea typeface="等线" panose="02010600030101010101" pitchFamily="2" charset="-122"/>
                <a:cs typeface="Times New Roman" panose="02020603050405020304" pitchFamily="18" charset="0"/>
              </a:rPr>
              <a:t>余弦相似度</a:t>
            </a:r>
            <a:endParaRPr lang="zh-CN" altLang="en-US" sz="2400" dirty="0">
              <a:solidFill>
                <a:schemeClr val="tx1"/>
              </a:solidFill>
            </a:endParaRPr>
          </a:p>
        </p:txBody>
      </p:sp>
      <p:grpSp>
        <p:nvGrpSpPr>
          <p:cNvPr id="26" name="组合 25">
            <a:extLst>
              <a:ext uri="{FF2B5EF4-FFF2-40B4-BE49-F238E27FC236}">
                <a16:creationId xmlns:a16="http://schemas.microsoft.com/office/drawing/2014/main" id="{BB994E06-B32F-40EB-AA4F-E20F930243D1}"/>
              </a:ext>
            </a:extLst>
          </p:cNvPr>
          <p:cNvGrpSpPr/>
          <p:nvPr/>
        </p:nvGrpSpPr>
        <p:grpSpPr>
          <a:xfrm>
            <a:off x="662237" y="1562414"/>
            <a:ext cx="3113353" cy="1011781"/>
            <a:chOff x="2152732" y="1305401"/>
            <a:chExt cx="1906080" cy="1740535"/>
          </a:xfrm>
        </p:grpSpPr>
        <p:sp>
          <p:nvSpPr>
            <p:cNvPr id="27" name="矩形: 圆角 26">
              <a:extLst>
                <a:ext uri="{FF2B5EF4-FFF2-40B4-BE49-F238E27FC236}">
                  <a16:creationId xmlns:a16="http://schemas.microsoft.com/office/drawing/2014/main" id="{4B10BEA1-CEF1-4420-A79D-1D442D7B58DA}"/>
                </a:ext>
              </a:extLst>
            </p:cNvPr>
            <p:cNvSpPr/>
            <p:nvPr/>
          </p:nvSpPr>
          <p:spPr>
            <a:xfrm>
              <a:off x="2152732" y="1305401"/>
              <a:ext cx="1906080" cy="1740535"/>
            </a:xfrm>
            <a:prstGeom prst="roundRect">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28" name="矩形: 圆角 4">
              <a:extLst>
                <a:ext uri="{FF2B5EF4-FFF2-40B4-BE49-F238E27FC236}">
                  <a16:creationId xmlns:a16="http://schemas.microsoft.com/office/drawing/2014/main" id="{DDEA111B-B648-4BAD-9D78-DFAE35A8D1BE}"/>
                </a:ext>
              </a:extLst>
            </p:cNvPr>
            <p:cNvSpPr txBox="1"/>
            <p:nvPr/>
          </p:nvSpPr>
          <p:spPr>
            <a:xfrm>
              <a:off x="2237698" y="1390367"/>
              <a:ext cx="1736148" cy="1570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2800" kern="1200" dirty="0"/>
                <a:t>文本相似度分析</a:t>
              </a:r>
            </a:p>
          </p:txBody>
        </p:sp>
      </p:grpSp>
      <p:pic>
        <p:nvPicPr>
          <p:cNvPr id="19" name="Picture 2">
            <a:extLst>
              <a:ext uri="{FF2B5EF4-FFF2-40B4-BE49-F238E27FC236}">
                <a16:creationId xmlns:a16="http://schemas.microsoft.com/office/drawing/2014/main" id="{93E77003-43CE-4654-BC30-2CB20B7D4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圆角 7">
            <a:extLst>
              <a:ext uri="{FF2B5EF4-FFF2-40B4-BE49-F238E27FC236}">
                <a16:creationId xmlns:a16="http://schemas.microsoft.com/office/drawing/2014/main" id="{476D5CB1-18D9-418A-9B40-4616FE9D53B5}"/>
              </a:ext>
            </a:extLst>
          </p:cNvPr>
          <p:cNvSpPr/>
          <p:nvPr/>
        </p:nvSpPr>
        <p:spPr>
          <a:xfrm>
            <a:off x="5397597" y="3828622"/>
            <a:ext cx="5127171" cy="190157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solidFill>
                  <a:schemeClr val="tx1"/>
                </a:solidFill>
                <a:effectLst/>
                <a:ea typeface="等线" panose="02010600030101010101" pitchFamily="2" charset="-122"/>
                <a:cs typeface="Times New Roman" panose="02020603050405020304" pitchFamily="18" charset="0"/>
              </a:rPr>
              <a:t>《 Comparison and Evaluation</a:t>
            </a:r>
          </a:p>
          <a:p>
            <a:pPr algn="ctr"/>
            <a:r>
              <a:rPr lang="en-US" altLang="zh-CN" sz="2400" dirty="0">
                <a:solidFill>
                  <a:schemeClr val="tx1"/>
                </a:solidFill>
                <a:effectLst/>
                <a:ea typeface="等线" panose="02010600030101010101" pitchFamily="2" charset="-122"/>
                <a:cs typeface="Times New Roman" panose="02020603050405020304" pitchFamily="18" charset="0"/>
              </a:rPr>
              <a:t> of Clone Detection Tools 》</a:t>
            </a:r>
          </a:p>
        </p:txBody>
      </p:sp>
      <p:grpSp>
        <p:nvGrpSpPr>
          <p:cNvPr id="9" name="组合 8">
            <a:extLst>
              <a:ext uri="{FF2B5EF4-FFF2-40B4-BE49-F238E27FC236}">
                <a16:creationId xmlns:a16="http://schemas.microsoft.com/office/drawing/2014/main" id="{4BC7B60A-470C-4FB1-BB3F-0358F494DF6B}"/>
              </a:ext>
            </a:extLst>
          </p:cNvPr>
          <p:cNvGrpSpPr/>
          <p:nvPr/>
        </p:nvGrpSpPr>
        <p:grpSpPr>
          <a:xfrm>
            <a:off x="8466591" y="5224303"/>
            <a:ext cx="3113353" cy="1011781"/>
            <a:chOff x="2152732" y="1305401"/>
            <a:chExt cx="1906080" cy="1740535"/>
          </a:xfrm>
        </p:grpSpPr>
        <p:sp>
          <p:nvSpPr>
            <p:cNvPr id="10" name="矩形: 圆角 9">
              <a:extLst>
                <a:ext uri="{FF2B5EF4-FFF2-40B4-BE49-F238E27FC236}">
                  <a16:creationId xmlns:a16="http://schemas.microsoft.com/office/drawing/2014/main" id="{06279ABF-3361-4EE7-8775-4354B2FE310F}"/>
                </a:ext>
              </a:extLst>
            </p:cNvPr>
            <p:cNvSpPr/>
            <p:nvPr/>
          </p:nvSpPr>
          <p:spPr>
            <a:xfrm>
              <a:off x="2152732" y="1305401"/>
              <a:ext cx="1906080" cy="1740535"/>
            </a:xfrm>
            <a:prstGeom prst="roundRect">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1" name="矩形: 圆角 4">
              <a:extLst>
                <a:ext uri="{FF2B5EF4-FFF2-40B4-BE49-F238E27FC236}">
                  <a16:creationId xmlns:a16="http://schemas.microsoft.com/office/drawing/2014/main" id="{BD524835-F02F-4AD1-A82D-B54C93620443}"/>
                </a:ext>
              </a:extLst>
            </p:cNvPr>
            <p:cNvSpPr txBox="1"/>
            <p:nvPr/>
          </p:nvSpPr>
          <p:spPr>
            <a:xfrm>
              <a:off x="2237698" y="1390367"/>
              <a:ext cx="1736148" cy="1570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2800" kern="1200" dirty="0"/>
                <a:t>代码相似度分析</a:t>
              </a:r>
            </a:p>
          </p:txBody>
        </p:sp>
      </p:grpSp>
    </p:spTree>
    <p:extLst>
      <p:ext uri="{BB962C8B-B14F-4D97-AF65-F5344CB8AC3E}">
        <p14:creationId xmlns:p14="http://schemas.microsoft.com/office/powerpoint/2010/main" val="1037729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3143">
        <p159:morph option="byObject"/>
      </p:transition>
    </mc:Choice>
    <mc:Fallback xmlns="">
      <p:transition spd="slow" advTm="11314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t>项目基本情况概述</a:t>
            </a:r>
            <a:endParaRPr lang="en-US" altLang="zh-CN" dirty="0"/>
          </a:p>
          <a:p>
            <a:pPr marL="571500" indent="-571500">
              <a:buFont typeface="+mj-ea"/>
              <a:buAutoNum type="ea1JpnChsDbPeriod"/>
            </a:pPr>
            <a:r>
              <a:rPr lang="zh-CN" altLang="en-US" dirty="0"/>
              <a:t>项目过程管理</a:t>
            </a:r>
            <a:endParaRPr lang="en-US" altLang="zh-CN" dirty="0"/>
          </a:p>
          <a:p>
            <a:pPr marL="571500" indent="-571500">
              <a:buFont typeface="+mj-ea"/>
              <a:buAutoNum type="ea1JpnChsDbPeriod"/>
            </a:pPr>
            <a:r>
              <a:rPr lang="zh-CN" altLang="en-US" dirty="0"/>
              <a:t>系统工作基本思路</a:t>
            </a:r>
            <a:endParaRPr lang="en-US" altLang="zh-CN" dirty="0"/>
          </a:p>
          <a:p>
            <a:pPr marL="571500" indent="-571500">
              <a:buFont typeface="+mj-ea"/>
              <a:buAutoNum type="ea1JpnChsDbPeriod"/>
            </a:pPr>
            <a:r>
              <a:rPr lang="zh-CN" altLang="en-US" dirty="0"/>
              <a:t>项目技术准备</a:t>
            </a:r>
            <a:endParaRPr lang="en-US" altLang="zh-CN" dirty="0"/>
          </a:p>
          <a:p>
            <a:pPr marL="571500" indent="-571500">
              <a:buFont typeface="+mj-ea"/>
              <a:buAutoNum type="ea1JpnChsDbPeriod"/>
            </a:pPr>
            <a:r>
              <a:rPr lang="zh-CN" altLang="en-US" dirty="0"/>
              <a:t>项目难点与技术方案</a:t>
            </a:r>
            <a:endParaRPr lang="en-US" altLang="zh-CN" dirty="0"/>
          </a:p>
          <a:p>
            <a:pPr marL="571500" indent="-571500">
              <a:buFont typeface="+mj-ea"/>
              <a:buAutoNum type="ea1JpnChsDbPeriod"/>
            </a:pPr>
            <a:r>
              <a:rPr lang="zh-CN" altLang="en-US" dirty="0">
                <a:solidFill>
                  <a:srgbClr val="FF0000"/>
                </a:solidFill>
              </a:rPr>
              <a:t>项目创新点</a:t>
            </a:r>
            <a:endParaRPr lang="en-US" altLang="zh-CN" dirty="0">
              <a:solidFill>
                <a:srgbClr val="FF0000"/>
              </a:solidFill>
            </a:endParaRPr>
          </a:p>
          <a:p>
            <a:pPr marL="571500" indent="-571500">
              <a:buFont typeface="+mj-ea"/>
              <a:buAutoNum type="ea1JpnChsDbPeriod"/>
            </a:pPr>
            <a:r>
              <a:rPr lang="zh-CN" altLang="en-US" dirty="0"/>
              <a:t>结语</a:t>
            </a:r>
            <a:endParaRPr lang="en-US" altLang="zh-CN" dirty="0"/>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圆角 11">
            <a:extLst>
              <a:ext uri="{FF2B5EF4-FFF2-40B4-BE49-F238E27FC236}">
                <a16:creationId xmlns:a16="http://schemas.microsoft.com/office/drawing/2014/main" id="{05B297F2-14F4-4177-A257-DAD54844CD97}"/>
              </a:ext>
            </a:extLst>
          </p:cNvPr>
          <p:cNvSpPr/>
          <p:nvPr/>
        </p:nvSpPr>
        <p:spPr>
          <a:xfrm>
            <a:off x="-6985464" y="2176456"/>
            <a:ext cx="5127171" cy="226467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285750" indent="-285750">
              <a:buFont typeface="Arial" panose="020B0604020202020204" pitchFamily="34" charset="0"/>
              <a:buChar char="•"/>
            </a:pPr>
            <a:r>
              <a:rPr lang="en-US" altLang="zh-CN" sz="2400" dirty="0" err="1">
                <a:solidFill>
                  <a:schemeClr val="tx1"/>
                </a:solidFill>
                <a:effectLst/>
                <a:latin typeface="等线" panose="02010600030101010101" pitchFamily="2" charset="-122"/>
                <a:cs typeface="Times New Roman" panose="02020603050405020304" pitchFamily="18" charset="0"/>
              </a:rPr>
              <a:t>jieba</a:t>
            </a:r>
            <a:r>
              <a:rPr lang="zh-CN" altLang="zh-CN" sz="2400" dirty="0">
                <a:solidFill>
                  <a:schemeClr val="tx1"/>
                </a:solidFill>
                <a:effectLst/>
                <a:ea typeface="等线" panose="02010600030101010101" pitchFamily="2" charset="-122"/>
                <a:cs typeface="Times New Roman" panose="02020603050405020304" pitchFamily="18" charset="0"/>
              </a:rPr>
              <a:t>、</a:t>
            </a:r>
            <a:r>
              <a:rPr lang="en-US" altLang="zh-CN" sz="2400" dirty="0" err="1">
                <a:solidFill>
                  <a:schemeClr val="tx1"/>
                </a:solidFill>
                <a:effectLst/>
                <a:ea typeface="等线" panose="02010600030101010101" pitchFamily="2" charset="-122"/>
                <a:cs typeface="Times New Roman" panose="02020603050405020304" pitchFamily="18" charset="0"/>
              </a:rPr>
              <a:t>gensim</a:t>
            </a:r>
            <a:r>
              <a:rPr lang="zh-CN" altLang="zh-CN" sz="2400" dirty="0">
                <a:solidFill>
                  <a:schemeClr val="tx1"/>
                </a:solidFill>
                <a:effectLst/>
                <a:ea typeface="等线" panose="02010600030101010101" pitchFamily="2" charset="-122"/>
                <a:cs typeface="Times New Roman" panose="02020603050405020304" pitchFamily="18" charset="0"/>
              </a:rPr>
              <a:t>等自然语言处理库</a:t>
            </a:r>
            <a:endParaRPr lang="en-US" altLang="zh-CN" sz="2400" dirty="0">
              <a:solidFill>
                <a:schemeClr val="tx1"/>
              </a:solidFill>
              <a:effectLst/>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2400" dirty="0">
                <a:solidFill>
                  <a:schemeClr val="tx1"/>
                </a:solidFill>
                <a:ea typeface="等线" panose="02010600030101010101" pitchFamily="2" charset="-122"/>
                <a:cs typeface="Times New Roman" panose="02020603050405020304" pitchFamily="18" charset="0"/>
              </a:rPr>
              <a:t>TF-IDF</a:t>
            </a:r>
          </a:p>
          <a:p>
            <a:pPr marL="285750" indent="-285750">
              <a:buFont typeface="Arial" panose="020B0604020202020204" pitchFamily="34" charset="0"/>
              <a:buChar char="•"/>
            </a:pPr>
            <a:r>
              <a:rPr lang="zh-CN" altLang="en-US" sz="2400" dirty="0">
                <a:solidFill>
                  <a:schemeClr val="tx1"/>
                </a:solidFill>
                <a:ea typeface="等线" panose="02010600030101010101" pitchFamily="2" charset="-122"/>
                <a:cs typeface="Times New Roman" panose="02020603050405020304" pitchFamily="18" charset="0"/>
              </a:rPr>
              <a:t>余弦相似度</a:t>
            </a:r>
            <a:endParaRPr lang="zh-CN" altLang="en-US" sz="2400" dirty="0">
              <a:solidFill>
                <a:schemeClr val="tx1"/>
              </a:solidFill>
            </a:endParaRPr>
          </a:p>
        </p:txBody>
      </p:sp>
      <p:grpSp>
        <p:nvGrpSpPr>
          <p:cNvPr id="13" name="组合 12">
            <a:extLst>
              <a:ext uri="{FF2B5EF4-FFF2-40B4-BE49-F238E27FC236}">
                <a16:creationId xmlns:a16="http://schemas.microsoft.com/office/drawing/2014/main" id="{AF94A8EA-5B5E-4DED-99A0-B6796A6A4C12}"/>
              </a:ext>
            </a:extLst>
          </p:cNvPr>
          <p:cNvGrpSpPr/>
          <p:nvPr/>
        </p:nvGrpSpPr>
        <p:grpSpPr>
          <a:xfrm>
            <a:off x="-7872163" y="1562414"/>
            <a:ext cx="3113353" cy="1011781"/>
            <a:chOff x="2152732" y="1305401"/>
            <a:chExt cx="1906080" cy="1740535"/>
          </a:xfrm>
        </p:grpSpPr>
        <p:sp>
          <p:nvSpPr>
            <p:cNvPr id="14" name="矩形: 圆角 13">
              <a:extLst>
                <a:ext uri="{FF2B5EF4-FFF2-40B4-BE49-F238E27FC236}">
                  <a16:creationId xmlns:a16="http://schemas.microsoft.com/office/drawing/2014/main" id="{8446E939-073B-4830-AD04-D205E2E295B1}"/>
                </a:ext>
              </a:extLst>
            </p:cNvPr>
            <p:cNvSpPr/>
            <p:nvPr/>
          </p:nvSpPr>
          <p:spPr>
            <a:xfrm>
              <a:off x="2152732" y="1305401"/>
              <a:ext cx="1906080" cy="1740535"/>
            </a:xfrm>
            <a:prstGeom prst="roundRect">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5" name="矩形: 圆角 4">
              <a:extLst>
                <a:ext uri="{FF2B5EF4-FFF2-40B4-BE49-F238E27FC236}">
                  <a16:creationId xmlns:a16="http://schemas.microsoft.com/office/drawing/2014/main" id="{6A37EF97-E34B-4191-B121-8F4546541EB8}"/>
                </a:ext>
              </a:extLst>
            </p:cNvPr>
            <p:cNvSpPr txBox="1"/>
            <p:nvPr/>
          </p:nvSpPr>
          <p:spPr>
            <a:xfrm>
              <a:off x="2237698" y="1390367"/>
              <a:ext cx="1736148" cy="1570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2800" kern="1200" dirty="0"/>
                <a:t>文本相似度分析</a:t>
              </a:r>
            </a:p>
          </p:txBody>
        </p:sp>
      </p:grpSp>
      <p:sp>
        <p:nvSpPr>
          <p:cNvPr id="16" name="矩形: 圆角 15">
            <a:extLst>
              <a:ext uri="{FF2B5EF4-FFF2-40B4-BE49-F238E27FC236}">
                <a16:creationId xmlns:a16="http://schemas.microsoft.com/office/drawing/2014/main" id="{62314AC6-54C7-45FE-93CB-FA038888C1D9}"/>
              </a:ext>
            </a:extLst>
          </p:cNvPr>
          <p:cNvSpPr/>
          <p:nvPr/>
        </p:nvSpPr>
        <p:spPr>
          <a:xfrm>
            <a:off x="13505277" y="3828622"/>
            <a:ext cx="5127171" cy="190157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solidFill>
                  <a:schemeClr val="tx1"/>
                </a:solidFill>
                <a:effectLst/>
                <a:ea typeface="等线" panose="02010600030101010101" pitchFamily="2" charset="-122"/>
                <a:cs typeface="Times New Roman" panose="02020603050405020304" pitchFamily="18" charset="0"/>
              </a:rPr>
              <a:t>《 Comparison and Evaluation</a:t>
            </a:r>
          </a:p>
          <a:p>
            <a:pPr algn="ctr"/>
            <a:r>
              <a:rPr lang="en-US" altLang="zh-CN" sz="2400" dirty="0">
                <a:solidFill>
                  <a:schemeClr val="tx1"/>
                </a:solidFill>
                <a:effectLst/>
                <a:ea typeface="等线" panose="02010600030101010101" pitchFamily="2" charset="-122"/>
                <a:cs typeface="Times New Roman" panose="02020603050405020304" pitchFamily="18" charset="0"/>
              </a:rPr>
              <a:t> of Clone Detection Tools 》</a:t>
            </a:r>
          </a:p>
        </p:txBody>
      </p:sp>
      <p:grpSp>
        <p:nvGrpSpPr>
          <p:cNvPr id="17" name="组合 16">
            <a:extLst>
              <a:ext uri="{FF2B5EF4-FFF2-40B4-BE49-F238E27FC236}">
                <a16:creationId xmlns:a16="http://schemas.microsoft.com/office/drawing/2014/main" id="{2D110E7F-D587-4C50-9661-960C71CE0197}"/>
              </a:ext>
            </a:extLst>
          </p:cNvPr>
          <p:cNvGrpSpPr/>
          <p:nvPr/>
        </p:nvGrpSpPr>
        <p:grpSpPr>
          <a:xfrm>
            <a:off x="16574271" y="5224303"/>
            <a:ext cx="3113353" cy="1011781"/>
            <a:chOff x="2152732" y="1305401"/>
            <a:chExt cx="1906080" cy="1740535"/>
          </a:xfrm>
        </p:grpSpPr>
        <p:sp>
          <p:nvSpPr>
            <p:cNvPr id="18" name="矩形: 圆角 17">
              <a:extLst>
                <a:ext uri="{FF2B5EF4-FFF2-40B4-BE49-F238E27FC236}">
                  <a16:creationId xmlns:a16="http://schemas.microsoft.com/office/drawing/2014/main" id="{531D996E-BCB0-4421-B9E7-06745BD284C1}"/>
                </a:ext>
              </a:extLst>
            </p:cNvPr>
            <p:cNvSpPr/>
            <p:nvPr/>
          </p:nvSpPr>
          <p:spPr>
            <a:xfrm>
              <a:off x="2152732" y="1305401"/>
              <a:ext cx="1906080" cy="1740535"/>
            </a:xfrm>
            <a:prstGeom prst="roundRect">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9" name="矩形: 圆角 4">
              <a:extLst>
                <a:ext uri="{FF2B5EF4-FFF2-40B4-BE49-F238E27FC236}">
                  <a16:creationId xmlns:a16="http://schemas.microsoft.com/office/drawing/2014/main" id="{91A1A981-7C82-4A05-BD47-473841A9306C}"/>
                </a:ext>
              </a:extLst>
            </p:cNvPr>
            <p:cNvSpPr txBox="1"/>
            <p:nvPr/>
          </p:nvSpPr>
          <p:spPr>
            <a:xfrm>
              <a:off x="2237698" y="1390367"/>
              <a:ext cx="1736148" cy="1570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2800" kern="1200" dirty="0"/>
                <a:t>代码相似度分析</a:t>
              </a:r>
            </a:p>
          </p:txBody>
        </p:sp>
      </p:grpSp>
      <p:grpSp>
        <p:nvGrpSpPr>
          <p:cNvPr id="35" name="组合 34">
            <a:extLst>
              <a:ext uri="{FF2B5EF4-FFF2-40B4-BE49-F238E27FC236}">
                <a16:creationId xmlns:a16="http://schemas.microsoft.com/office/drawing/2014/main" id="{1D01FF03-6C65-4937-886D-21E4114F8B94}"/>
              </a:ext>
            </a:extLst>
          </p:cNvPr>
          <p:cNvGrpSpPr/>
          <p:nvPr/>
        </p:nvGrpSpPr>
        <p:grpSpPr>
          <a:xfrm>
            <a:off x="1010920" y="8626603"/>
            <a:ext cx="1772537" cy="1572844"/>
            <a:chOff x="1010920" y="2452756"/>
            <a:chExt cx="1772537" cy="1572844"/>
          </a:xfrm>
        </p:grpSpPr>
        <p:pic>
          <p:nvPicPr>
            <p:cNvPr id="36" name="图片 35">
              <a:extLst>
                <a:ext uri="{FF2B5EF4-FFF2-40B4-BE49-F238E27FC236}">
                  <a16:creationId xmlns:a16="http://schemas.microsoft.com/office/drawing/2014/main" id="{68006669-352D-4CDE-85BE-1AA2136B0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27" y="2452756"/>
              <a:ext cx="1221930" cy="1221930"/>
            </a:xfrm>
            <a:prstGeom prst="rect">
              <a:avLst/>
            </a:prstGeom>
          </p:spPr>
        </p:pic>
        <p:pic>
          <p:nvPicPr>
            <p:cNvPr id="37" name="图片 36">
              <a:extLst>
                <a:ext uri="{FF2B5EF4-FFF2-40B4-BE49-F238E27FC236}">
                  <a16:creationId xmlns:a16="http://schemas.microsoft.com/office/drawing/2014/main" id="{E0B98184-C4B2-401E-A2C0-C498E60B2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20" y="2924385"/>
              <a:ext cx="1101215" cy="1101215"/>
            </a:xfrm>
            <a:prstGeom prst="rect">
              <a:avLst/>
            </a:prstGeom>
          </p:spPr>
        </p:pic>
      </p:grpSp>
      <p:grpSp>
        <p:nvGrpSpPr>
          <p:cNvPr id="38" name="组合 37">
            <a:extLst>
              <a:ext uri="{FF2B5EF4-FFF2-40B4-BE49-F238E27FC236}">
                <a16:creationId xmlns:a16="http://schemas.microsoft.com/office/drawing/2014/main" id="{870FDD0E-3D98-4E35-9CC6-D0E8682CE310}"/>
              </a:ext>
            </a:extLst>
          </p:cNvPr>
          <p:cNvGrpSpPr/>
          <p:nvPr/>
        </p:nvGrpSpPr>
        <p:grpSpPr>
          <a:xfrm>
            <a:off x="3334064" y="8665006"/>
            <a:ext cx="1638708" cy="1638708"/>
            <a:chOff x="9075172" y="3900629"/>
            <a:chExt cx="1638708" cy="1638708"/>
          </a:xfrm>
        </p:grpSpPr>
        <p:pic>
          <p:nvPicPr>
            <p:cNvPr id="39" name="图片 38">
              <a:extLst>
                <a:ext uri="{FF2B5EF4-FFF2-40B4-BE49-F238E27FC236}">
                  <a16:creationId xmlns:a16="http://schemas.microsoft.com/office/drawing/2014/main" id="{92B003B5-6282-447F-815F-FED5458B87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5172" y="3900629"/>
              <a:ext cx="1638708" cy="1638708"/>
            </a:xfrm>
            <a:prstGeom prst="rect">
              <a:avLst/>
            </a:prstGeom>
          </p:spPr>
        </p:pic>
        <p:pic>
          <p:nvPicPr>
            <p:cNvPr id="40" name="图片 39">
              <a:extLst>
                <a:ext uri="{FF2B5EF4-FFF2-40B4-BE49-F238E27FC236}">
                  <a16:creationId xmlns:a16="http://schemas.microsoft.com/office/drawing/2014/main" id="{B2F868CA-7AFE-4BFA-B085-3405BC82D4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2521" y="4273012"/>
              <a:ext cx="751272" cy="751272"/>
            </a:xfrm>
            <a:prstGeom prst="rect">
              <a:avLst/>
            </a:prstGeom>
          </p:spPr>
        </p:pic>
      </p:grpSp>
      <p:pic>
        <p:nvPicPr>
          <p:cNvPr id="41" name="图片 40">
            <a:extLst>
              <a:ext uri="{FF2B5EF4-FFF2-40B4-BE49-F238E27FC236}">
                <a16:creationId xmlns:a16="http://schemas.microsoft.com/office/drawing/2014/main" id="{881DAAEB-2BB1-4C6D-837D-30F5E1E9BB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9422" y="8733867"/>
            <a:ext cx="1465580" cy="1465580"/>
          </a:xfrm>
          <a:prstGeom prst="rect">
            <a:avLst/>
          </a:prstGeom>
        </p:spPr>
      </p:pic>
      <p:pic>
        <p:nvPicPr>
          <p:cNvPr id="42" name="图片 41">
            <a:extLst>
              <a:ext uri="{FF2B5EF4-FFF2-40B4-BE49-F238E27FC236}">
                <a16:creationId xmlns:a16="http://schemas.microsoft.com/office/drawing/2014/main" id="{5564B236-816E-4F51-A90A-7794385053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1652" y="8733866"/>
            <a:ext cx="1465581" cy="1465581"/>
          </a:xfrm>
          <a:prstGeom prst="rect">
            <a:avLst/>
          </a:prstGeom>
        </p:spPr>
      </p:pic>
      <p:pic>
        <p:nvPicPr>
          <p:cNvPr id="43" name="图片 42">
            <a:extLst>
              <a:ext uri="{FF2B5EF4-FFF2-40B4-BE49-F238E27FC236}">
                <a16:creationId xmlns:a16="http://schemas.microsoft.com/office/drawing/2014/main" id="{1A0066CA-389C-48A3-8926-D273AD4CAD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73882" y="8945880"/>
            <a:ext cx="1253567" cy="1253567"/>
          </a:xfrm>
          <a:prstGeom prst="rect">
            <a:avLst/>
          </a:prstGeom>
        </p:spPr>
      </p:pic>
      <p:sp>
        <p:nvSpPr>
          <p:cNvPr id="44" name="文本框 43">
            <a:extLst>
              <a:ext uri="{FF2B5EF4-FFF2-40B4-BE49-F238E27FC236}">
                <a16:creationId xmlns:a16="http://schemas.microsoft.com/office/drawing/2014/main" id="{B63A3B7F-CC74-4913-B939-527B59735B6D}"/>
              </a:ext>
            </a:extLst>
          </p:cNvPr>
          <p:cNvSpPr txBox="1"/>
          <p:nvPr/>
        </p:nvSpPr>
        <p:spPr>
          <a:xfrm>
            <a:off x="1148680" y="10431899"/>
            <a:ext cx="1465727" cy="461665"/>
          </a:xfrm>
          <a:prstGeom prst="rect">
            <a:avLst/>
          </a:prstGeom>
          <a:noFill/>
        </p:spPr>
        <p:txBody>
          <a:bodyPr wrap="square" rtlCol="0">
            <a:spAutoFit/>
          </a:bodyPr>
          <a:lstStyle/>
          <a:p>
            <a:r>
              <a:rPr lang="zh-CN" altLang="en-US" sz="2400" dirty="0"/>
              <a:t>多种格式</a:t>
            </a:r>
          </a:p>
        </p:txBody>
      </p:sp>
      <p:sp>
        <p:nvSpPr>
          <p:cNvPr id="45" name="文本框 44">
            <a:extLst>
              <a:ext uri="{FF2B5EF4-FFF2-40B4-BE49-F238E27FC236}">
                <a16:creationId xmlns:a16="http://schemas.microsoft.com/office/drawing/2014/main" id="{05BDDDBF-992F-4F58-A75F-7A80090D3CF7}"/>
              </a:ext>
            </a:extLst>
          </p:cNvPr>
          <p:cNvSpPr txBox="1"/>
          <p:nvPr/>
        </p:nvSpPr>
        <p:spPr>
          <a:xfrm>
            <a:off x="3098984" y="10431899"/>
            <a:ext cx="2108868" cy="461665"/>
          </a:xfrm>
          <a:prstGeom prst="rect">
            <a:avLst/>
          </a:prstGeom>
          <a:noFill/>
        </p:spPr>
        <p:txBody>
          <a:bodyPr wrap="square" rtlCol="0">
            <a:spAutoFit/>
          </a:bodyPr>
          <a:lstStyle/>
          <a:p>
            <a:r>
              <a:rPr lang="zh-CN" altLang="en-US" sz="2400" dirty="0"/>
              <a:t>图片代码识别</a:t>
            </a:r>
          </a:p>
        </p:txBody>
      </p:sp>
      <p:sp>
        <p:nvSpPr>
          <p:cNvPr id="46" name="文本框 45">
            <a:extLst>
              <a:ext uri="{FF2B5EF4-FFF2-40B4-BE49-F238E27FC236}">
                <a16:creationId xmlns:a16="http://schemas.microsoft.com/office/drawing/2014/main" id="{10A2241E-0A8C-4033-95C4-52F2DFFDAD76}"/>
              </a:ext>
            </a:extLst>
          </p:cNvPr>
          <p:cNvSpPr txBox="1"/>
          <p:nvPr/>
        </p:nvSpPr>
        <p:spPr>
          <a:xfrm>
            <a:off x="5411746" y="10431899"/>
            <a:ext cx="1583256" cy="461665"/>
          </a:xfrm>
          <a:prstGeom prst="rect">
            <a:avLst/>
          </a:prstGeom>
          <a:noFill/>
        </p:spPr>
        <p:txBody>
          <a:bodyPr wrap="square" rtlCol="0">
            <a:spAutoFit/>
          </a:bodyPr>
          <a:lstStyle/>
          <a:p>
            <a:r>
              <a:rPr lang="zh-CN" altLang="en-US" sz="2400" dirty="0"/>
              <a:t>正文提取</a:t>
            </a:r>
          </a:p>
        </p:txBody>
      </p:sp>
      <p:sp>
        <p:nvSpPr>
          <p:cNvPr id="47" name="文本框 46">
            <a:extLst>
              <a:ext uri="{FF2B5EF4-FFF2-40B4-BE49-F238E27FC236}">
                <a16:creationId xmlns:a16="http://schemas.microsoft.com/office/drawing/2014/main" id="{71153E96-1F05-4657-9226-BF3727B5AE1A}"/>
              </a:ext>
            </a:extLst>
          </p:cNvPr>
          <p:cNvSpPr txBox="1"/>
          <p:nvPr/>
        </p:nvSpPr>
        <p:spPr>
          <a:xfrm>
            <a:off x="7551652" y="10431898"/>
            <a:ext cx="1465581" cy="461665"/>
          </a:xfrm>
          <a:prstGeom prst="rect">
            <a:avLst/>
          </a:prstGeom>
          <a:noFill/>
        </p:spPr>
        <p:txBody>
          <a:bodyPr wrap="square" rtlCol="0">
            <a:spAutoFit/>
          </a:bodyPr>
          <a:lstStyle/>
          <a:p>
            <a:r>
              <a:rPr lang="zh-CN" altLang="en-US" sz="2400" dirty="0"/>
              <a:t>语法检查</a:t>
            </a:r>
          </a:p>
        </p:txBody>
      </p:sp>
      <p:sp>
        <p:nvSpPr>
          <p:cNvPr id="48" name="文本框 47">
            <a:extLst>
              <a:ext uri="{FF2B5EF4-FFF2-40B4-BE49-F238E27FC236}">
                <a16:creationId xmlns:a16="http://schemas.microsoft.com/office/drawing/2014/main" id="{232C0FA9-D8FD-4229-94E2-A20AA5D85C58}"/>
              </a:ext>
            </a:extLst>
          </p:cNvPr>
          <p:cNvSpPr txBox="1"/>
          <p:nvPr/>
        </p:nvSpPr>
        <p:spPr>
          <a:xfrm>
            <a:off x="9341522" y="10431897"/>
            <a:ext cx="1718286" cy="461665"/>
          </a:xfrm>
          <a:prstGeom prst="rect">
            <a:avLst/>
          </a:prstGeom>
          <a:noFill/>
        </p:spPr>
        <p:txBody>
          <a:bodyPr wrap="square" rtlCol="0">
            <a:spAutoFit/>
          </a:bodyPr>
          <a:lstStyle/>
          <a:p>
            <a:r>
              <a:rPr lang="zh-CN" altLang="en-US" sz="2400" dirty="0"/>
              <a:t>相似度比较</a:t>
            </a:r>
          </a:p>
        </p:txBody>
      </p:sp>
    </p:spTree>
    <p:extLst>
      <p:ext uri="{BB962C8B-B14F-4D97-AF65-F5344CB8AC3E}">
        <p14:creationId xmlns:p14="http://schemas.microsoft.com/office/powerpoint/2010/main" val="2714864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lstStyle/>
          <a:p>
            <a:r>
              <a:rPr lang="zh-CN" altLang="en-US" dirty="0"/>
              <a:t>六、项目创新点</a:t>
            </a:r>
            <a:br>
              <a:rPr lang="en-US" altLang="zh-CN" dirty="0"/>
            </a:br>
            <a:endParaRPr lang="zh-CN" altLang="en-US" dirty="0"/>
          </a:p>
        </p:txBody>
      </p:sp>
      <p:pic>
        <p:nvPicPr>
          <p:cNvPr id="4" name="Picture 2">
            <a:extLst>
              <a:ext uri="{FF2B5EF4-FFF2-40B4-BE49-F238E27FC236}">
                <a16:creationId xmlns:a16="http://schemas.microsoft.com/office/drawing/2014/main" id="{FFF5E7E6-B678-40ED-B598-A7A7BBD0B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a:extLst>
              <a:ext uri="{FF2B5EF4-FFF2-40B4-BE49-F238E27FC236}">
                <a16:creationId xmlns:a16="http://schemas.microsoft.com/office/drawing/2014/main" id="{1E237AC5-DD48-43B1-80AB-203083775CA8}"/>
              </a:ext>
            </a:extLst>
          </p:cNvPr>
          <p:cNvGrpSpPr/>
          <p:nvPr/>
        </p:nvGrpSpPr>
        <p:grpSpPr>
          <a:xfrm>
            <a:off x="1010920" y="2733803"/>
            <a:ext cx="1772537" cy="1572844"/>
            <a:chOff x="1010920" y="2452756"/>
            <a:chExt cx="1772537" cy="1572844"/>
          </a:xfrm>
        </p:grpSpPr>
        <p:pic>
          <p:nvPicPr>
            <p:cNvPr id="6" name="图片 5">
              <a:extLst>
                <a:ext uri="{FF2B5EF4-FFF2-40B4-BE49-F238E27FC236}">
                  <a16:creationId xmlns:a16="http://schemas.microsoft.com/office/drawing/2014/main" id="{683E9A58-E2CC-40F9-AF41-77FAA1AC8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27" y="2452756"/>
              <a:ext cx="1221930" cy="1221930"/>
            </a:xfrm>
            <a:prstGeom prst="rect">
              <a:avLst/>
            </a:prstGeom>
          </p:spPr>
        </p:pic>
        <p:pic>
          <p:nvPicPr>
            <p:cNvPr id="8" name="图片 7">
              <a:extLst>
                <a:ext uri="{FF2B5EF4-FFF2-40B4-BE49-F238E27FC236}">
                  <a16:creationId xmlns:a16="http://schemas.microsoft.com/office/drawing/2014/main" id="{26B793BD-B37B-4A18-AC80-09CEE491CD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920" y="2924385"/>
              <a:ext cx="1101215" cy="1101215"/>
            </a:xfrm>
            <a:prstGeom prst="rect">
              <a:avLst/>
            </a:prstGeom>
          </p:spPr>
        </p:pic>
      </p:grpSp>
      <p:grpSp>
        <p:nvGrpSpPr>
          <p:cNvPr id="14" name="组合 13">
            <a:extLst>
              <a:ext uri="{FF2B5EF4-FFF2-40B4-BE49-F238E27FC236}">
                <a16:creationId xmlns:a16="http://schemas.microsoft.com/office/drawing/2014/main" id="{D153C14B-7FB2-4386-BF44-997EA4EB2D70}"/>
              </a:ext>
            </a:extLst>
          </p:cNvPr>
          <p:cNvGrpSpPr/>
          <p:nvPr/>
        </p:nvGrpSpPr>
        <p:grpSpPr>
          <a:xfrm>
            <a:off x="3334064" y="2772206"/>
            <a:ext cx="1638708" cy="1638708"/>
            <a:chOff x="9075172" y="3900629"/>
            <a:chExt cx="1638708" cy="1638708"/>
          </a:xfrm>
        </p:grpSpPr>
        <p:pic>
          <p:nvPicPr>
            <p:cNvPr id="11" name="图片 10">
              <a:extLst>
                <a:ext uri="{FF2B5EF4-FFF2-40B4-BE49-F238E27FC236}">
                  <a16:creationId xmlns:a16="http://schemas.microsoft.com/office/drawing/2014/main" id="{0A930556-CAD1-478B-B2FE-38A0ABBE5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5172" y="3900629"/>
              <a:ext cx="1638708" cy="1638708"/>
            </a:xfrm>
            <a:prstGeom prst="rect">
              <a:avLst/>
            </a:prstGeom>
          </p:spPr>
        </p:pic>
        <p:pic>
          <p:nvPicPr>
            <p:cNvPr id="10" name="图片 9">
              <a:extLst>
                <a:ext uri="{FF2B5EF4-FFF2-40B4-BE49-F238E27FC236}">
                  <a16:creationId xmlns:a16="http://schemas.microsoft.com/office/drawing/2014/main" id="{13BFCA55-3E40-41CC-9359-4EB274668C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2521" y="4273012"/>
              <a:ext cx="751272" cy="751272"/>
            </a:xfrm>
            <a:prstGeom prst="rect">
              <a:avLst/>
            </a:prstGeom>
          </p:spPr>
        </p:pic>
      </p:grpSp>
      <p:pic>
        <p:nvPicPr>
          <p:cNvPr id="9" name="图片 8">
            <a:extLst>
              <a:ext uri="{FF2B5EF4-FFF2-40B4-BE49-F238E27FC236}">
                <a16:creationId xmlns:a16="http://schemas.microsoft.com/office/drawing/2014/main" id="{858551AC-02C0-468E-8004-804E3A7BA0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9422" y="2841067"/>
            <a:ext cx="1465580" cy="1465580"/>
          </a:xfrm>
          <a:prstGeom prst="rect">
            <a:avLst/>
          </a:prstGeom>
        </p:spPr>
      </p:pic>
      <p:pic>
        <p:nvPicPr>
          <p:cNvPr id="13" name="图片 12">
            <a:extLst>
              <a:ext uri="{FF2B5EF4-FFF2-40B4-BE49-F238E27FC236}">
                <a16:creationId xmlns:a16="http://schemas.microsoft.com/office/drawing/2014/main" id="{9A0DDAF6-29E3-4489-B9AE-B48F1025A0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51652" y="2841066"/>
            <a:ext cx="1465581" cy="1465581"/>
          </a:xfrm>
          <a:prstGeom prst="rect">
            <a:avLst/>
          </a:prstGeom>
        </p:spPr>
      </p:pic>
      <p:pic>
        <p:nvPicPr>
          <p:cNvPr id="16" name="图片 15">
            <a:extLst>
              <a:ext uri="{FF2B5EF4-FFF2-40B4-BE49-F238E27FC236}">
                <a16:creationId xmlns:a16="http://schemas.microsoft.com/office/drawing/2014/main" id="{2AE07325-5D3D-4F54-81BB-351E8B772C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73882" y="3053080"/>
            <a:ext cx="1253567" cy="1253567"/>
          </a:xfrm>
          <a:prstGeom prst="rect">
            <a:avLst/>
          </a:prstGeom>
        </p:spPr>
      </p:pic>
      <p:sp>
        <p:nvSpPr>
          <p:cNvPr id="17" name="文本框 16">
            <a:extLst>
              <a:ext uri="{FF2B5EF4-FFF2-40B4-BE49-F238E27FC236}">
                <a16:creationId xmlns:a16="http://schemas.microsoft.com/office/drawing/2014/main" id="{BB25320E-2768-416F-BC48-69144C68EB7D}"/>
              </a:ext>
            </a:extLst>
          </p:cNvPr>
          <p:cNvSpPr txBox="1"/>
          <p:nvPr/>
        </p:nvSpPr>
        <p:spPr>
          <a:xfrm>
            <a:off x="1148680" y="4539099"/>
            <a:ext cx="1465727" cy="461665"/>
          </a:xfrm>
          <a:prstGeom prst="rect">
            <a:avLst/>
          </a:prstGeom>
          <a:noFill/>
        </p:spPr>
        <p:txBody>
          <a:bodyPr wrap="square" rtlCol="0">
            <a:spAutoFit/>
          </a:bodyPr>
          <a:lstStyle/>
          <a:p>
            <a:r>
              <a:rPr lang="zh-CN" altLang="en-US" sz="2400" dirty="0"/>
              <a:t>多种格式</a:t>
            </a:r>
          </a:p>
        </p:txBody>
      </p:sp>
      <p:sp>
        <p:nvSpPr>
          <p:cNvPr id="18" name="文本框 17">
            <a:extLst>
              <a:ext uri="{FF2B5EF4-FFF2-40B4-BE49-F238E27FC236}">
                <a16:creationId xmlns:a16="http://schemas.microsoft.com/office/drawing/2014/main" id="{0A37F5ED-B394-4A47-8DC8-C1E7C0EFB052}"/>
              </a:ext>
            </a:extLst>
          </p:cNvPr>
          <p:cNvSpPr txBox="1"/>
          <p:nvPr/>
        </p:nvSpPr>
        <p:spPr>
          <a:xfrm>
            <a:off x="3098984" y="4539099"/>
            <a:ext cx="2108868" cy="461665"/>
          </a:xfrm>
          <a:prstGeom prst="rect">
            <a:avLst/>
          </a:prstGeom>
          <a:noFill/>
        </p:spPr>
        <p:txBody>
          <a:bodyPr wrap="square" rtlCol="0">
            <a:spAutoFit/>
          </a:bodyPr>
          <a:lstStyle/>
          <a:p>
            <a:r>
              <a:rPr lang="zh-CN" altLang="en-US" sz="2400" dirty="0"/>
              <a:t>图片代码识别</a:t>
            </a:r>
          </a:p>
        </p:txBody>
      </p:sp>
      <p:sp>
        <p:nvSpPr>
          <p:cNvPr id="19" name="文本框 18">
            <a:extLst>
              <a:ext uri="{FF2B5EF4-FFF2-40B4-BE49-F238E27FC236}">
                <a16:creationId xmlns:a16="http://schemas.microsoft.com/office/drawing/2014/main" id="{A3F0AC69-1E85-484D-9A63-736A0A3C89F0}"/>
              </a:ext>
            </a:extLst>
          </p:cNvPr>
          <p:cNvSpPr txBox="1"/>
          <p:nvPr/>
        </p:nvSpPr>
        <p:spPr>
          <a:xfrm>
            <a:off x="5411746" y="4539099"/>
            <a:ext cx="1583256" cy="461665"/>
          </a:xfrm>
          <a:prstGeom prst="rect">
            <a:avLst/>
          </a:prstGeom>
          <a:noFill/>
        </p:spPr>
        <p:txBody>
          <a:bodyPr wrap="square" rtlCol="0">
            <a:spAutoFit/>
          </a:bodyPr>
          <a:lstStyle/>
          <a:p>
            <a:r>
              <a:rPr lang="zh-CN" altLang="en-US" sz="2400" dirty="0"/>
              <a:t>正文提取</a:t>
            </a:r>
          </a:p>
        </p:txBody>
      </p:sp>
      <p:sp>
        <p:nvSpPr>
          <p:cNvPr id="20" name="文本框 19">
            <a:extLst>
              <a:ext uri="{FF2B5EF4-FFF2-40B4-BE49-F238E27FC236}">
                <a16:creationId xmlns:a16="http://schemas.microsoft.com/office/drawing/2014/main" id="{05A38F31-F622-4864-B2D1-1564DDD5FBBC}"/>
              </a:ext>
            </a:extLst>
          </p:cNvPr>
          <p:cNvSpPr txBox="1"/>
          <p:nvPr/>
        </p:nvSpPr>
        <p:spPr>
          <a:xfrm>
            <a:off x="7551652" y="4539098"/>
            <a:ext cx="1465581" cy="461665"/>
          </a:xfrm>
          <a:prstGeom prst="rect">
            <a:avLst/>
          </a:prstGeom>
          <a:noFill/>
        </p:spPr>
        <p:txBody>
          <a:bodyPr wrap="square" rtlCol="0">
            <a:spAutoFit/>
          </a:bodyPr>
          <a:lstStyle/>
          <a:p>
            <a:r>
              <a:rPr lang="zh-CN" altLang="en-US" sz="2400" dirty="0"/>
              <a:t>语法检查</a:t>
            </a:r>
          </a:p>
        </p:txBody>
      </p:sp>
      <p:sp>
        <p:nvSpPr>
          <p:cNvPr id="21" name="文本框 20">
            <a:extLst>
              <a:ext uri="{FF2B5EF4-FFF2-40B4-BE49-F238E27FC236}">
                <a16:creationId xmlns:a16="http://schemas.microsoft.com/office/drawing/2014/main" id="{03D4770C-550B-4A0F-8652-F9A69CD05C14}"/>
              </a:ext>
            </a:extLst>
          </p:cNvPr>
          <p:cNvSpPr txBox="1"/>
          <p:nvPr/>
        </p:nvSpPr>
        <p:spPr>
          <a:xfrm>
            <a:off x="9341522" y="4539097"/>
            <a:ext cx="1718286" cy="461665"/>
          </a:xfrm>
          <a:prstGeom prst="rect">
            <a:avLst/>
          </a:prstGeom>
          <a:noFill/>
        </p:spPr>
        <p:txBody>
          <a:bodyPr wrap="square" rtlCol="0">
            <a:spAutoFit/>
          </a:bodyPr>
          <a:lstStyle/>
          <a:p>
            <a:r>
              <a:rPr lang="zh-CN" altLang="en-US" sz="2400" dirty="0"/>
              <a:t>相似度比较</a:t>
            </a:r>
          </a:p>
        </p:txBody>
      </p:sp>
    </p:spTree>
    <p:extLst>
      <p:ext uri="{BB962C8B-B14F-4D97-AF65-F5344CB8AC3E}">
        <p14:creationId xmlns:p14="http://schemas.microsoft.com/office/powerpoint/2010/main" val="2703616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9282">
        <p159:morph option="byObject"/>
      </p:transition>
    </mc:Choice>
    <mc:Fallback xmlns="">
      <p:transition spd="slow" advTm="2928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t>项目基本情况概述</a:t>
            </a:r>
            <a:endParaRPr lang="en-US" altLang="zh-CN" dirty="0"/>
          </a:p>
          <a:p>
            <a:pPr marL="571500" indent="-571500">
              <a:buFont typeface="+mj-ea"/>
              <a:buAutoNum type="ea1JpnChsDbPeriod"/>
            </a:pPr>
            <a:r>
              <a:rPr lang="zh-CN" altLang="en-US" dirty="0"/>
              <a:t>项目过程管理</a:t>
            </a:r>
            <a:endParaRPr lang="en-US" altLang="zh-CN" dirty="0"/>
          </a:p>
          <a:p>
            <a:pPr marL="571500" indent="-571500">
              <a:buFont typeface="+mj-ea"/>
              <a:buAutoNum type="ea1JpnChsDbPeriod"/>
            </a:pPr>
            <a:r>
              <a:rPr lang="zh-CN" altLang="en-US" dirty="0"/>
              <a:t>系统工作基本思路</a:t>
            </a:r>
            <a:endParaRPr lang="en-US" altLang="zh-CN" dirty="0"/>
          </a:p>
          <a:p>
            <a:pPr marL="571500" indent="-571500">
              <a:buFont typeface="+mj-ea"/>
              <a:buAutoNum type="ea1JpnChsDbPeriod"/>
            </a:pPr>
            <a:r>
              <a:rPr lang="zh-CN" altLang="en-US" dirty="0"/>
              <a:t>项目技术准备</a:t>
            </a:r>
            <a:endParaRPr lang="en-US" altLang="zh-CN" dirty="0"/>
          </a:p>
          <a:p>
            <a:pPr marL="571500" indent="-571500">
              <a:buFont typeface="+mj-ea"/>
              <a:buAutoNum type="ea1JpnChsDbPeriod"/>
            </a:pPr>
            <a:r>
              <a:rPr lang="zh-CN" altLang="en-US" dirty="0"/>
              <a:t>项目难点与技术方案</a:t>
            </a:r>
            <a:endParaRPr lang="en-US" altLang="zh-CN" dirty="0"/>
          </a:p>
          <a:p>
            <a:pPr marL="571500" indent="-571500">
              <a:buFont typeface="+mj-ea"/>
              <a:buAutoNum type="ea1JpnChsDbPeriod"/>
            </a:pPr>
            <a:r>
              <a:rPr lang="zh-CN" altLang="en-US" dirty="0"/>
              <a:t>项目创新点</a:t>
            </a:r>
            <a:endParaRPr lang="en-US" altLang="zh-CN" dirty="0"/>
          </a:p>
          <a:p>
            <a:pPr marL="571500" indent="-571500">
              <a:buFont typeface="+mj-ea"/>
              <a:buAutoNum type="ea1JpnChsDbPeriod"/>
            </a:pPr>
            <a:r>
              <a:rPr lang="zh-CN" altLang="en-US" dirty="0">
                <a:solidFill>
                  <a:srgbClr val="FF0000"/>
                </a:solidFill>
              </a:rPr>
              <a:t>结语</a:t>
            </a:r>
            <a:endParaRPr lang="en-US" altLang="zh-CN" dirty="0">
              <a:solidFill>
                <a:srgbClr val="FF0000"/>
              </a:solidFill>
            </a:endParaRPr>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FFC9319D-65A7-4CE9-A4A9-AC76C138B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520" y="1856156"/>
            <a:ext cx="1221930" cy="1221930"/>
          </a:xfrm>
          <a:prstGeom prst="rect">
            <a:avLst/>
          </a:prstGeom>
        </p:spPr>
      </p:pic>
      <p:grpSp>
        <p:nvGrpSpPr>
          <p:cNvPr id="9" name="组合 8">
            <a:extLst>
              <a:ext uri="{FF2B5EF4-FFF2-40B4-BE49-F238E27FC236}">
                <a16:creationId xmlns:a16="http://schemas.microsoft.com/office/drawing/2014/main" id="{3E846908-2577-4347-BD93-9BBC8C93D834}"/>
              </a:ext>
            </a:extLst>
          </p:cNvPr>
          <p:cNvGrpSpPr/>
          <p:nvPr/>
        </p:nvGrpSpPr>
        <p:grpSpPr>
          <a:xfrm>
            <a:off x="13076913" y="3900629"/>
            <a:ext cx="1638708" cy="1638708"/>
            <a:chOff x="9075172" y="3900629"/>
            <a:chExt cx="1638708" cy="1638708"/>
          </a:xfrm>
        </p:grpSpPr>
        <p:pic>
          <p:nvPicPr>
            <p:cNvPr id="10" name="图片 9">
              <a:extLst>
                <a:ext uri="{FF2B5EF4-FFF2-40B4-BE49-F238E27FC236}">
                  <a16:creationId xmlns:a16="http://schemas.microsoft.com/office/drawing/2014/main" id="{51653994-D0B0-4A1E-9831-603AE5567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72" y="3900629"/>
              <a:ext cx="1638708" cy="1638708"/>
            </a:xfrm>
            <a:prstGeom prst="rect">
              <a:avLst/>
            </a:prstGeom>
          </p:spPr>
        </p:pic>
        <p:pic>
          <p:nvPicPr>
            <p:cNvPr id="11" name="图片 10">
              <a:extLst>
                <a:ext uri="{FF2B5EF4-FFF2-40B4-BE49-F238E27FC236}">
                  <a16:creationId xmlns:a16="http://schemas.microsoft.com/office/drawing/2014/main" id="{8C0F92B1-D133-4B32-88A4-1EFA4C6C8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2521" y="4273012"/>
              <a:ext cx="751272" cy="751272"/>
            </a:xfrm>
            <a:prstGeom prst="rect">
              <a:avLst/>
            </a:prstGeom>
          </p:spPr>
        </p:pic>
      </p:grpSp>
      <p:pic>
        <p:nvPicPr>
          <p:cNvPr id="12" name="图片 11">
            <a:extLst>
              <a:ext uri="{FF2B5EF4-FFF2-40B4-BE49-F238E27FC236}">
                <a16:creationId xmlns:a16="http://schemas.microsoft.com/office/drawing/2014/main" id="{943B5A78-C5BD-4CAD-86C0-E4AC4B9624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5172" y="-1573655"/>
            <a:ext cx="1101215" cy="1101215"/>
          </a:xfrm>
          <a:prstGeom prst="rect">
            <a:avLst/>
          </a:prstGeom>
        </p:spPr>
      </p:pic>
      <p:grpSp>
        <p:nvGrpSpPr>
          <p:cNvPr id="13" name="组合 12">
            <a:extLst>
              <a:ext uri="{FF2B5EF4-FFF2-40B4-BE49-F238E27FC236}">
                <a16:creationId xmlns:a16="http://schemas.microsoft.com/office/drawing/2014/main" id="{BFBA6020-5FB9-4C41-9CDB-F0FAA1E69EC7}"/>
              </a:ext>
            </a:extLst>
          </p:cNvPr>
          <p:cNvGrpSpPr/>
          <p:nvPr/>
        </p:nvGrpSpPr>
        <p:grpSpPr>
          <a:xfrm>
            <a:off x="1010920" y="8626603"/>
            <a:ext cx="1772537" cy="1572844"/>
            <a:chOff x="1010920" y="2452756"/>
            <a:chExt cx="1772537" cy="1572844"/>
          </a:xfrm>
        </p:grpSpPr>
        <p:pic>
          <p:nvPicPr>
            <p:cNvPr id="14" name="图片 13">
              <a:extLst>
                <a:ext uri="{FF2B5EF4-FFF2-40B4-BE49-F238E27FC236}">
                  <a16:creationId xmlns:a16="http://schemas.microsoft.com/office/drawing/2014/main" id="{3C386378-029B-4B4C-A073-3AF9A0375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27" y="2452756"/>
              <a:ext cx="1221930" cy="1221930"/>
            </a:xfrm>
            <a:prstGeom prst="rect">
              <a:avLst/>
            </a:prstGeom>
          </p:spPr>
        </p:pic>
        <p:pic>
          <p:nvPicPr>
            <p:cNvPr id="15" name="图片 14">
              <a:extLst>
                <a:ext uri="{FF2B5EF4-FFF2-40B4-BE49-F238E27FC236}">
                  <a16:creationId xmlns:a16="http://schemas.microsoft.com/office/drawing/2014/main" id="{FB9A596C-45FC-4381-99C1-494ADAACD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920" y="2924385"/>
              <a:ext cx="1101215" cy="1101215"/>
            </a:xfrm>
            <a:prstGeom prst="rect">
              <a:avLst/>
            </a:prstGeom>
          </p:spPr>
        </p:pic>
      </p:grpSp>
      <p:grpSp>
        <p:nvGrpSpPr>
          <p:cNvPr id="16" name="组合 15">
            <a:extLst>
              <a:ext uri="{FF2B5EF4-FFF2-40B4-BE49-F238E27FC236}">
                <a16:creationId xmlns:a16="http://schemas.microsoft.com/office/drawing/2014/main" id="{4379F53D-3288-4153-8938-FE5AE0520ACF}"/>
              </a:ext>
            </a:extLst>
          </p:cNvPr>
          <p:cNvGrpSpPr/>
          <p:nvPr/>
        </p:nvGrpSpPr>
        <p:grpSpPr>
          <a:xfrm>
            <a:off x="3334064" y="8665006"/>
            <a:ext cx="1638708" cy="1638708"/>
            <a:chOff x="9075172" y="3900629"/>
            <a:chExt cx="1638708" cy="1638708"/>
          </a:xfrm>
        </p:grpSpPr>
        <p:pic>
          <p:nvPicPr>
            <p:cNvPr id="17" name="图片 16">
              <a:extLst>
                <a:ext uri="{FF2B5EF4-FFF2-40B4-BE49-F238E27FC236}">
                  <a16:creationId xmlns:a16="http://schemas.microsoft.com/office/drawing/2014/main" id="{B8657787-E517-47E6-8FC3-2A6FC26BA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72" y="3900629"/>
              <a:ext cx="1638708" cy="1638708"/>
            </a:xfrm>
            <a:prstGeom prst="rect">
              <a:avLst/>
            </a:prstGeom>
          </p:spPr>
        </p:pic>
        <p:pic>
          <p:nvPicPr>
            <p:cNvPr id="18" name="图片 17">
              <a:extLst>
                <a:ext uri="{FF2B5EF4-FFF2-40B4-BE49-F238E27FC236}">
                  <a16:creationId xmlns:a16="http://schemas.microsoft.com/office/drawing/2014/main" id="{1393BE39-4FDE-4CE3-86F0-1A50300617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2521" y="4273012"/>
              <a:ext cx="751272" cy="751272"/>
            </a:xfrm>
            <a:prstGeom prst="rect">
              <a:avLst/>
            </a:prstGeom>
          </p:spPr>
        </p:pic>
      </p:grpSp>
      <p:pic>
        <p:nvPicPr>
          <p:cNvPr id="19" name="图片 18">
            <a:extLst>
              <a:ext uri="{FF2B5EF4-FFF2-40B4-BE49-F238E27FC236}">
                <a16:creationId xmlns:a16="http://schemas.microsoft.com/office/drawing/2014/main" id="{30E4D4CC-0B3E-4C33-98FD-2F5D3D4DF5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9422" y="8733867"/>
            <a:ext cx="1465580" cy="1465580"/>
          </a:xfrm>
          <a:prstGeom prst="rect">
            <a:avLst/>
          </a:prstGeom>
        </p:spPr>
      </p:pic>
      <p:pic>
        <p:nvPicPr>
          <p:cNvPr id="20" name="图片 19">
            <a:extLst>
              <a:ext uri="{FF2B5EF4-FFF2-40B4-BE49-F238E27FC236}">
                <a16:creationId xmlns:a16="http://schemas.microsoft.com/office/drawing/2014/main" id="{A0D7EC59-7203-4D25-A851-58272D4618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1652" y="8733866"/>
            <a:ext cx="1465581" cy="1465581"/>
          </a:xfrm>
          <a:prstGeom prst="rect">
            <a:avLst/>
          </a:prstGeom>
        </p:spPr>
      </p:pic>
      <p:pic>
        <p:nvPicPr>
          <p:cNvPr id="21" name="图片 20">
            <a:extLst>
              <a:ext uri="{FF2B5EF4-FFF2-40B4-BE49-F238E27FC236}">
                <a16:creationId xmlns:a16="http://schemas.microsoft.com/office/drawing/2014/main" id="{59821D0C-2C32-4C62-9967-8113B4EDFD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73882" y="8945880"/>
            <a:ext cx="1253567" cy="1253567"/>
          </a:xfrm>
          <a:prstGeom prst="rect">
            <a:avLst/>
          </a:prstGeom>
        </p:spPr>
      </p:pic>
      <p:sp>
        <p:nvSpPr>
          <p:cNvPr id="22" name="文本框 21">
            <a:extLst>
              <a:ext uri="{FF2B5EF4-FFF2-40B4-BE49-F238E27FC236}">
                <a16:creationId xmlns:a16="http://schemas.microsoft.com/office/drawing/2014/main" id="{B7EA078E-5CD6-4B19-9796-EAD021BD6C84}"/>
              </a:ext>
            </a:extLst>
          </p:cNvPr>
          <p:cNvSpPr txBox="1"/>
          <p:nvPr/>
        </p:nvSpPr>
        <p:spPr>
          <a:xfrm>
            <a:off x="1148680" y="10431899"/>
            <a:ext cx="1465727" cy="461665"/>
          </a:xfrm>
          <a:prstGeom prst="rect">
            <a:avLst/>
          </a:prstGeom>
          <a:noFill/>
        </p:spPr>
        <p:txBody>
          <a:bodyPr wrap="square" rtlCol="0">
            <a:spAutoFit/>
          </a:bodyPr>
          <a:lstStyle/>
          <a:p>
            <a:r>
              <a:rPr lang="zh-CN" altLang="en-US" sz="2400" dirty="0"/>
              <a:t>多种格式</a:t>
            </a:r>
          </a:p>
        </p:txBody>
      </p:sp>
      <p:sp>
        <p:nvSpPr>
          <p:cNvPr id="23" name="文本框 22">
            <a:extLst>
              <a:ext uri="{FF2B5EF4-FFF2-40B4-BE49-F238E27FC236}">
                <a16:creationId xmlns:a16="http://schemas.microsoft.com/office/drawing/2014/main" id="{78697866-250A-48C8-AA09-7E8CB60984F2}"/>
              </a:ext>
            </a:extLst>
          </p:cNvPr>
          <p:cNvSpPr txBox="1"/>
          <p:nvPr/>
        </p:nvSpPr>
        <p:spPr>
          <a:xfrm>
            <a:off x="3098984" y="10431899"/>
            <a:ext cx="2108868" cy="461665"/>
          </a:xfrm>
          <a:prstGeom prst="rect">
            <a:avLst/>
          </a:prstGeom>
          <a:noFill/>
        </p:spPr>
        <p:txBody>
          <a:bodyPr wrap="square" rtlCol="0">
            <a:spAutoFit/>
          </a:bodyPr>
          <a:lstStyle/>
          <a:p>
            <a:r>
              <a:rPr lang="zh-CN" altLang="en-US" sz="2400" dirty="0"/>
              <a:t>图片代码识别</a:t>
            </a:r>
          </a:p>
        </p:txBody>
      </p:sp>
      <p:sp>
        <p:nvSpPr>
          <p:cNvPr id="24" name="文本框 23">
            <a:extLst>
              <a:ext uri="{FF2B5EF4-FFF2-40B4-BE49-F238E27FC236}">
                <a16:creationId xmlns:a16="http://schemas.microsoft.com/office/drawing/2014/main" id="{11D65C4C-18BD-4DDE-9407-A1DDA9D9CADB}"/>
              </a:ext>
            </a:extLst>
          </p:cNvPr>
          <p:cNvSpPr txBox="1"/>
          <p:nvPr/>
        </p:nvSpPr>
        <p:spPr>
          <a:xfrm>
            <a:off x="5411746" y="10431899"/>
            <a:ext cx="1583256" cy="461665"/>
          </a:xfrm>
          <a:prstGeom prst="rect">
            <a:avLst/>
          </a:prstGeom>
          <a:noFill/>
        </p:spPr>
        <p:txBody>
          <a:bodyPr wrap="square" rtlCol="0">
            <a:spAutoFit/>
          </a:bodyPr>
          <a:lstStyle/>
          <a:p>
            <a:r>
              <a:rPr lang="zh-CN" altLang="en-US" sz="2400" dirty="0"/>
              <a:t>正文提取</a:t>
            </a:r>
          </a:p>
        </p:txBody>
      </p:sp>
      <p:sp>
        <p:nvSpPr>
          <p:cNvPr id="25" name="文本框 24">
            <a:extLst>
              <a:ext uri="{FF2B5EF4-FFF2-40B4-BE49-F238E27FC236}">
                <a16:creationId xmlns:a16="http://schemas.microsoft.com/office/drawing/2014/main" id="{A6054450-CB76-469B-ADCA-337DF510AE60}"/>
              </a:ext>
            </a:extLst>
          </p:cNvPr>
          <p:cNvSpPr txBox="1"/>
          <p:nvPr/>
        </p:nvSpPr>
        <p:spPr>
          <a:xfrm>
            <a:off x="7551652" y="10431898"/>
            <a:ext cx="1465581" cy="461665"/>
          </a:xfrm>
          <a:prstGeom prst="rect">
            <a:avLst/>
          </a:prstGeom>
          <a:noFill/>
        </p:spPr>
        <p:txBody>
          <a:bodyPr wrap="square" rtlCol="0">
            <a:spAutoFit/>
          </a:bodyPr>
          <a:lstStyle/>
          <a:p>
            <a:r>
              <a:rPr lang="zh-CN" altLang="en-US" sz="2400" dirty="0"/>
              <a:t>语法检查</a:t>
            </a:r>
          </a:p>
        </p:txBody>
      </p:sp>
      <p:sp>
        <p:nvSpPr>
          <p:cNvPr id="26" name="文本框 25">
            <a:extLst>
              <a:ext uri="{FF2B5EF4-FFF2-40B4-BE49-F238E27FC236}">
                <a16:creationId xmlns:a16="http://schemas.microsoft.com/office/drawing/2014/main" id="{03ACB0C4-A766-4890-941B-803F2AA51856}"/>
              </a:ext>
            </a:extLst>
          </p:cNvPr>
          <p:cNvSpPr txBox="1"/>
          <p:nvPr/>
        </p:nvSpPr>
        <p:spPr>
          <a:xfrm>
            <a:off x="9341522" y="10431897"/>
            <a:ext cx="1718286" cy="461665"/>
          </a:xfrm>
          <a:prstGeom prst="rect">
            <a:avLst/>
          </a:prstGeom>
          <a:noFill/>
        </p:spPr>
        <p:txBody>
          <a:bodyPr wrap="square" rtlCol="0">
            <a:spAutoFit/>
          </a:bodyPr>
          <a:lstStyle/>
          <a:p>
            <a:r>
              <a:rPr lang="zh-CN" altLang="en-US" sz="2400" dirty="0"/>
              <a:t>相似度比较</a:t>
            </a:r>
          </a:p>
        </p:txBody>
      </p:sp>
    </p:spTree>
    <p:extLst>
      <p:ext uri="{BB962C8B-B14F-4D97-AF65-F5344CB8AC3E}">
        <p14:creationId xmlns:p14="http://schemas.microsoft.com/office/powerpoint/2010/main" val="3148399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73">
        <p159:morph option="byObject"/>
      </p:transition>
    </mc:Choice>
    <mc:Fallback xmlns="">
      <p:transition spd="slow" advTm="137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lstStyle/>
          <a:p>
            <a:br>
              <a:rPr lang="en-US" altLang="zh-CN" dirty="0"/>
            </a:br>
            <a:endParaRPr lang="zh-CN" altLang="en-US" dirty="0"/>
          </a:p>
        </p:txBody>
      </p:sp>
      <p:sp>
        <p:nvSpPr>
          <p:cNvPr id="4" name="内容占位符 3">
            <a:extLst>
              <a:ext uri="{FF2B5EF4-FFF2-40B4-BE49-F238E27FC236}">
                <a16:creationId xmlns:a16="http://schemas.microsoft.com/office/drawing/2014/main" id="{02E5184B-CD10-4838-9785-69E99AF942DE}"/>
              </a:ext>
            </a:extLst>
          </p:cNvPr>
          <p:cNvSpPr>
            <a:spLocks noGrp="1"/>
          </p:cNvSpPr>
          <p:nvPr>
            <p:ph idx="1"/>
          </p:nvPr>
        </p:nvSpPr>
        <p:spPr>
          <a:xfrm>
            <a:off x="838200" y="2384981"/>
            <a:ext cx="10515600" cy="3791982"/>
          </a:xfrm>
        </p:spPr>
        <p:txBody>
          <a:bodyPr>
            <a:normAutofit/>
          </a:bodyPr>
          <a:lstStyle/>
          <a:p>
            <a:pPr marL="0" indent="0" algn="ctr">
              <a:buNone/>
            </a:pPr>
            <a:r>
              <a:rPr lang="en-US" altLang="zh-CN" sz="6600" dirty="0"/>
              <a:t>THE END</a:t>
            </a:r>
          </a:p>
          <a:p>
            <a:pPr marL="0" indent="0" algn="ctr">
              <a:buNone/>
            </a:pPr>
            <a:r>
              <a:rPr lang="zh-CN" altLang="en-US" sz="6600" dirty="0"/>
              <a:t>谢谢！</a:t>
            </a:r>
          </a:p>
        </p:txBody>
      </p:sp>
      <p:pic>
        <p:nvPicPr>
          <p:cNvPr id="6" name="Picture 2">
            <a:extLst>
              <a:ext uri="{FF2B5EF4-FFF2-40B4-BE49-F238E27FC236}">
                <a16:creationId xmlns:a16="http://schemas.microsoft.com/office/drawing/2014/main" id="{AD5E4641-9BF2-4471-B30C-B1C4C691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54795"/>
            <a:ext cx="14859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17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5268">
        <p159:morph option="byObject"/>
      </p:transition>
    </mc:Choice>
    <mc:Fallback xmlns="">
      <p:transition spd="slow" advTm="8526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solidFill>
                  <a:srgbClr val="FF0000"/>
                </a:solidFill>
              </a:rPr>
              <a:t>项目基本情况概述</a:t>
            </a:r>
            <a:endParaRPr lang="en-US" altLang="zh-CN" dirty="0">
              <a:solidFill>
                <a:srgbClr val="FF0000"/>
              </a:solidFill>
            </a:endParaRPr>
          </a:p>
          <a:p>
            <a:pPr marL="571500" indent="-571500">
              <a:buFont typeface="+mj-ea"/>
              <a:buAutoNum type="ea1JpnChsDbPeriod"/>
            </a:pPr>
            <a:r>
              <a:rPr lang="zh-CN" altLang="en-US" dirty="0"/>
              <a:t>项目过程管理</a:t>
            </a:r>
            <a:endParaRPr lang="en-US" altLang="zh-CN" dirty="0"/>
          </a:p>
          <a:p>
            <a:pPr marL="571500" indent="-571500">
              <a:buFont typeface="+mj-ea"/>
              <a:buAutoNum type="ea1JpnChsDbPeriod"/>
            </a:pPr>
            <a:r>
              <a:rPr lang="zh-CN" altLang="en-US" dirty="0"/>
              <a:t>系统工作基本思路</a:t>
            </a:r>
            <a:endParaRPr lang="en-US" altLang="zh-CN" dirty="0"/>
          </a:p>
          <a:p>
            <a:pPr marL="571500" indent="-571500">
              <a:buFont typeface="+mj-ea"/>
              <a:buAutoNum type="ea1JpnChsDbPeriod"/>
            </a:pPr>
            <a:r>
              <a:rPr lang="zh-CN" altLang="en-US" dirty="0"/>
              <a:t>项目技术准备</a:t>
            </a:r>
            <a:endParaRPr lang="en-US" altLang="zh-CN" dirty="0"/>
          </a:p>
          <a:p>
            <a:pPr marL="571500" indent="-571500">
              <a:buFont typeface="+mj-ea"/>
              <a:buAutoNum type="ea1JpnChsDbPeriod"/>
            </a:pPr>
            <a:r>
              <a:rPr lang="zh-CN" altLang="en-US" dirty="0"/>
              <a:t>项目难点与技术方案</a:t>
            </a:r>
            <a:endParaRPr lang="en-US" altLang="zh-CN" dirty="0"/>
          </a:p>
          <a:p>
            <a:pPr marL="571500" indent="-571500">
              <a:buFont typeface="+mj-ea"/>
              <a:buAutoNum type="ea1JpnChsDbPeriod"/>
            </a:pPr>
            <a:r>
              <a:rPr lang="zh-CN" altLang="en-US" dirty="0"/>
              <a:t>项目创新点</a:t>
            </a:r>
            <a:endParaRPr lang="en-US" altLang="zh-CN" dirty="0"/>
          </a:p>
          <a:p>
            <a:pPr marL="571500" indent="-571500">
              <a:buFont typeface="+mj-ea"/>
              <a:buAutoNum type="ea1JpnChsDbPeriod"/>
            </a:pPr>
            <a:r>
              <a:rPr lang="zh-CN" altLang="en-US" dirty="0"/>
              <a:t>结语</a:t>
            </a:r>
            <a:endParaRPr lang="en-US" altLang="zh-CN" dirty="0"/>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536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19">
        <p159:morph option="byObject"/>
      </p:transition>
    </mc:Choice>
    <mc:Fallback xmlns="">
      <p:transition spd="slow" advTm="7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lstStyle/>
          <a:p>
            <a:r>
              <a:rPr lang="zh-CN" altLang="en-US" dirty="0"/>
              <a:t>一、项目基本情况概述</a:t>
            </a:r>
            <a:br>
              <a:rPr lang="en-US" altLang="zh-CN" dirty="0"/>
            </a:br>
            <a:endParaRPr lang="zh-CN" altLang="en-US" dirty="0"/>
          </a:p>
        </p:txBody>
      </p:sp>
      <p:sp>
        <p:nvSpPr>
          <p:cNvPr id="3" name="内容占位符 2">
            <a:extLst>
              <a:ext uri="{FF2B5EF4-FFF2-40B4-BE49-F238E27FC236}">
                <a16:creationId xmlns:a16="http://schemas.microsoft.com/office/drawing/2014/main" id="{AA176D32-7256-4BD6-83A5-15CF4C2ED893}"/>
              </a:ext>
            </a:extLst>
          </p:cNvPr>
          <p:cNvSpPr>
            <a:spLocks noGrp="1"/>
          </p:cNvSpPr>
          <p:nvPr>
            <p:ph idx="1"/>
          </p:nvPr>
        </p:nvSpPr>
        <p:spPr>
          <a:xfrm>
            <a:off x="838200" y="1879337"/>
            <a:ext cx="10515600" cy="4351338"/>
          </a:xfrm>
        </p:spPr>
        <p:txBody>
          <a:bodyPr>
            <a:normAutofit lnSpcReduction="10000"/>
          </a:bodyPr>
          <a:lstStyle/>
          <a:p>
            <a:r>
              <a:rPr lang="zh-CN" altLang="en-US" dirty="0"/>
              <a:t>项目名称：</a:t>
            </a:r>
            <a:r>
              <a:rPr lang="zh-CN" altLang="zh-CN" sz="2400" dirty="0">
                <a:effectLst/>
                <a:latin typeface="+mj-ea"/>
                <a:cs typeface="Times New Roman" panose="02020603050405020304" pitchFamily="18" charset="0"/>
              </a:rPr>
              <a:t>基于文本分析的批量代码语法检测和实验报告查重系统</a:t>
            </a:r>
            <a:endParaRPr lang="en-US" altLang="zh-CN" sz="2400" dirty="0">
              <a:effectLst/>
              <a:latin typeface="+mj-ea"/>
              <a:cs typeface="Times New Roman" panose="02020603050405020304" pitchFamily="18" charset="0"/>
            </a:endParaRPr>
          </a:p>
          <a:p>
            <a:pPr marL="0" indent="0">
              <a:buNone/>
            </a:pPr>
            <a:endParaRPr lang="en-US" altLang="zh-CN" dirty="0"/>
          </a:p>
          <a:p>
            <a:r>
              <a:rPr lang="zh-CN" altLang="en-US" dirty="0"/>
              <a:t>项目背景：人工批改实验报告的时间成本较高</a:t>
            </a:r>
            <a:endParaRPr lang="en-US" altLang="zh-CN" dirty="0"/>
          </a:p>
          <a:p>
            <a:endParaRPr lang="en-US" altLang="zh-CN" dirty="0"/>
          </a:p>
          <a:p>
            <a:r>
              <a:rPr lang="zh-CN" altLang="en-US" dirty="0"/>
              <a:t>项目目的和意义：节约时间</a:t>
            </a:r>
            <a:r>
              <a:rPr lang="en-US" altLang="zh-CN" dirty="0"/>
              <a:t>+</a:t>
            </a:r>
            <a:r>
              <a:rPr lang="zh-CN" altLang="en-US" dirty="0"/>
              <a:t>提高正确率</a:t>
            </a:r>
            <a:endParaRPr lang="en-US" altLang="zh-CN" dirty="0"/>
          </a:p>
          <a:p>
            <a:endParaRPr lang="en-US" altLang="zh-CN" dirty="0"/>
          </a:p>
          <a:p>
            <a:pPr algn="just"/>
            <a:r>
              <a:rPr lang="zh-CN" altLang="en-US" dirty="0"/>
              <a:t>项目开发平台：</a:t>
            </a:r>
            <a:endParaRPr lang="en-US" altLang="zh-CN" dirty="0"/>
          </a:p>
          <a:p>
            <a:pPr lvl="1" algn="just"/>
            <a:r>
              <a:rPr lang="zh-CN" altLang="zh-CN" dirty="0"/>
              <a:t>操作系统：</a:t>
            </a:r>
            <a:r>
              <a:rPr lang="en-US" altLang="zh-CN" dirty="0"/>
              <a:t>Windows10</a:t>
            </a:r>
            <a:endParaRPr lang="zh-CN" altLang="zh-CN" dirty="0"/>
          </a:p>
          <a:p>
            <a:pPr lvl="1" algn="just"/>
            <a:r>
              <a:rPr lang="zh-CN" altLang="zh-CN" dirty="0"/>
              <a:t>开发语言：根据相关语言的实际特点进行选择，如</a:t>
            </a:r>
            <a:r>
              <a:rPr lang="en-US" altLang="zh-CN" dirty="0"/>
              <a:t>java</a:t>
            </a:r>
            <a:r>
              <a:rPr lang="zh-CN" altLang="zh-CN" dirty="0"/>
              <a:t>，</a:t>
            </a:r>
            <a:r>
              <a:rPr lang="en-US" altLang="zh-CN" dirty="0" err="1"/>
              <a:t>c++</a:t>
            </a:r>
            <a:r>
              <a:rPr lang="zh-CN" altLang="zh-CN" dirty="0"/>
              <a:t>、</a:t>
            </a:r>
            <a:r>
              <a:rPr lang="en-US" altLang="zh-CN" dirty="0"/>
              <a:t>python</a:t>
            </a:r>
            <a:r>
              <a:rPr lang="zh-CN" altLang="zh-CN" dirty="0"/>
              <a:t>等</a:t>
            </a:r>
          </a:p>
          <a:p>
            <a:pPr lvl="1" algn="just"/>
            <a:r>
              <a:rPr lang="zh-CN" altLang="zh-CN" dirty="0"/>
              <a:t>开发工具：</a:t>
            </a:r>
            <a:r>
              <a:rPr lang="en-US" altLang="zh-CN" dirty="0"/>
              <a:t>Eclipse</a:t>
            </a:r>
            <a:r>
              <a:rPr lang="zh-CN" altLang="zh-CN" dirty="0"/>
              <a:t>、</a:t>
            </a:r>
            <a:r>
              <a:rPr lang="en-US" altLang="zh-CN" dirty="0"/>
              <a:t>Idea</a:t>
            </a:r>
            <a:r>
              <a:rPr lang="zh-CN" altLang="zh-CN" dirty="0"/>
              <a:t>、</a:t>
            </a:r>
            <a:r>
              <a:rPr lang="en-US" altLang="zh-CN" dirty="0"/>
              <a:t>PyCharm</a:t>
            </a:r>
            <a:r>
              <a:rPr lang="zh-CN" altLang="zh-CN" dirty="0"/>
              <a:t>等</a:t>
            </a:r>
          </a:p>
          <a:p>
            <a:pPr marL="0" indent="0">
              <a:buNone/>
            </a:pPr>
            <a:endParaRPr lang="en-US" altLang="zh-CN" dirty="0"/>
          </a:p>
          <a:p>
            <a:endParaRPr lang="en-US" altLang="zh-CN" dirty="0"/>
          </a:p>
          <a:p>
            <a:endParaRPr lang="zh-CN" altLang="en-US" dirty="0"/>
          </a:p>
        </p:txBody>
      </p:sp>
      <p:pic>
        <p:nvPicPr>
          <p:cNvPr id="5" name="Picture 2">
            <a:extLst>
              <a:ext uri="{FF2B5EF4-FFF2-40B4-BE49-F238E27FC236}">
                <a16:creationId xmlns:a16="http://schemas.microsoft.com/office/drawing/2014/main" id="{A179843C-A99F-4530-9239-9AFFF057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059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428">
        <p159:morph option="byObject"/>
      </p:transition>
    </mc:Choice>
    <mc:Fallback xmlns="">
      <p:transition spd="slow" advTm="1742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t>项目基本情况概述</a:t>
            </a:r>
            <a:endParaRPr lang="en-US" altLang="zh-CN" dirty="0"/>
          </a:p>
          <a:p>
            <a:pPr marL="571500" indent="-571500">
              <a:buFont typeface="+mj-ea"/>
              <a:buAutoNum type="ea1JpnChsDbPeriod"/>
            </a:pPr>
            <a:r>
              <a:rPr lang="zh-CN" altLang="en-US" dirty="0">
                <a:solidFill>
                  <a:srgbClr val="FF0000"/>
                </a:solidFill>
              </a:rPr>
              <a:t>项目过程管理</a:t>
            </a:r>
            <a:endParaRPr lang="en-US" altLang="zh-CN" dirty="0">
              <a:solidFill>
                <a:srgbClr val="FF0000"/>
              </a:solidFill>
            </a:endParaRPr>
          </a:p>
          <a:p>
            <a:pPr marL="571500" indent="-571500">
              <a:buFont typeface="+mj-ea"/>
              <a:buAutoNum type="ea1JpnChsDbPeriod"/>
            </a:pPr>
            <a:r>
              <a:rPr lang="zh-CN" altLang="en-US" dirty="0"/>
              <a:t>系统工作基本思路</a:t>
            </a:r>
            <a:endParaRPr lang="en-US" altLang="zh-CN" dirty="0"/>
          </a:p>
          <a:p>
            <a:pPr marL="571500" indent="-571500">
              <a:buFont typeface="+mj-ea"/>
              <a:buAutoNum type="ea1JpnChsDbPeriod"/>
            </a:pPr>
            <a:r>
              <a:rPr lang="zh-CN" altLang="en-US" dirty="0"/>
              <a:t>项目技术准备</a:t>
            </a:r>
            <a:endParaRPr lang="en-US" altLang="zh-CN" dirty="0"/>
          </a:p>
          <a:p>
            <a:pPr marL="571500" indent="-571500">
              <a:buFont typeface="+mj-ea"/>
              <a:buAutoNum type="ea1JpnChsDbPeriod"/>
            </a:pPr>
            <a:r>
              <a:rPr lang="zh-CN" altLang="en-US" dirty="0"/>
              <a:t>项目难点与技术方案</a:t>
            </a:r>
            <a:endParaRPr lang="en-US" altLang="zh-CN" dirty="0"/>
          </a:p>
          <a:p>
            <a:pPr marL="571500" indent="-571500">
              <a:buFont typeface="+mj-ea"/>
              <a:buAutoNum type="ea1JpnChsDbPeriod"/>
            </a:pPr>
            <a:r>
              <a:rPr lang="zh-CN" altLang="en-US" dirty="0"/>
              <a:t>项目创新点</a:t>
            </a:r>
            <a:endParaRPr lang="en-US" altLang="zh-CN" dirty="0"/>
          </a:p>
          <a:p>
            <a:pPr marL="571500" indent="-571500">
              <a:buFont typeface="+mj-ea"/>
              <a:buAutoNum type="ea1JpnChsDbPeriod"/>
            </a:pPr>
            <a:r>
              <a:rPr lang="zh-CN" altLang="en-US" dirty="0"/>
              <a:t>结语</a:t>
            </a:r>
            <a:endParaRPr lang="en-US" altLang="zh-CN" dirty="0"/>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902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2">
        <p159:morph option="byObject"/>
      </p:transition>
    </mc:Choice>
    <mc:Fallback xmlns="">
      <p:transition spd="slow" advTm="40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lstStyle/>
          <a:p>
            <a:r>
              <a:rPr lang="zh-CN" altLang="en-US" dirty="0"/>
              <a:t>二、项目过程管理</a:t>
            </a:r>
            <a:br>
              <a:rPr lang="en-US" altLang="zh-CN" dirty="0"/>
            </a:br>
            <a:endParaRPr lang="zh-CN" altLang="en-US" dirty="0"/>
          </a:p>
        </p:txBody>
      </p:sp>
      <p:graphicFrame>
        <p:nvGraphicFramePr>
          <p:cNvPr id="9" name="内容占位符 8">
            <a:extLst>
              <a:ext uri="{FF2B5EF4-FFF2-40B4-BE49-F238E27FC236}">
                <a16:creationId xmlns:a16="http://schemas.microsoft.com/office/drawing/2014/main" id="{C2F65475-8C56-43E8-8EA8-79D98301288B}"/>
              </a:ext>
            </a:extLst>
          </p:cNvPr>
          <p:cNvGraphicFramePr>
            <a:graphicFrameLocks noGrp="1"/>
          </p:cNvGraphicFramePr>
          <p:nvPr>
            <p:ph idx="1"/>
            <p:extLst>
              <p:ext uri="{D42A27DB-BD31-4B8C-83A1-F6EECF244321}">
                <p14:modId xmlns:p14="http://schemas.microsoft.com/office/powerpoint/2010/main" val="959400907"/>
              </p:ext>
            </p:extLst>
          </p:nvPr>
        </p:nvGraphicFramePr>
        <p:xfrm>
          <a:off x="838200" y="154259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a:extLst>
              <a:ext uri="{FF2B5EF4-FFF2-40B4-BE49-F238E27FC236}">
                <a16:creationId xmlns:a16="http://schemas.microsoft.com/office/drawing/2014/main" id="{B7B3F042-CAB9-4806-8B99-A887A47C9B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53522" y="164148"/>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116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1991">
        <p159:morph option="byObject"/>
      </p:transition>
    </mc:Choice>
    <mc:Fallback xmlns="">
      <p:transition spd="slow" advTm="3199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t>项目基本情况概述</a:t>
            </a:r>
            <a:endParaRPr lang="en-US" altLang="zh-CN" dirty="0"/>
          </a:p>
          <a:p>
            <a:pPr marL="571500" indent="-571500">
              <a:buFont typeface="+mj-ea"/>
              <a:buAutoNum type="ea1JpnChsDbPeriod"/>
            </a:pPr>
            <a:r>
              <a:rPr lang="zh-CN" altLang="en-US" dirty="0"/>
              <a:t>项目过程管理</a:t>
            </a:r>
            <a:endParaRPr lang="en-US" altLang="zh-CN" dirty="0"/>
          </a:p>
          <a:p>
            <a:pPr marL="571500" indent="-571500">
              <a:buFont typeface="+mj-ea"/>
              <a:buAutoNum type="ea1JpnChsDbPeriod"/>
            </a:pPr>
            <a:r>
              <a:rPr lang="zh-CN" altLang="en-US" dirty="0">
                <a:solidFill>
                  <a:srgbClr val="FF0000"/>
                </a:solidFill>
              </a:rPr>
              <a:t>系统工作基本思路</a:t>
            </a:r>
            <a:endParaRPr lang="en-US" altLang="zh-CN" dirty="0">
              <a:solidFill>
                <a:srgbClr val="FF0000"/>
              </a:solidFill>
            </a:endParaRPr>
          </a:p>
          <a:p>
            <a:pPr marL="571500" indent="-571500">
              <a:buFont typeface="+mj-ea"/>
              <a:buAutoNum type="ea1JpnChsDbPeriod"/>
            </a:pPr>
            <a:r>
              <a:rPr lang="zh-CN" altLang="en-US" dirty="0"/>
              <a:t>项目技术准备</a:t>
            </a:r>
            <a:endParaRPr lang="en-US" altLang="zh-CN" dirty="0"/>
          </a:p>
          <a:p>
            <a:pPr marL="571500" indent="-571500">
              <a:buFont typeface="+mj-ea"/>
              <a:buAutoNum type="ea1JpnChsDbPeriod"/>
            </a:pPr>
            <a:r>
              <a:rPr lang="zh-CN" altLang="en-US" dirty="0"/>
              <a:t>项目难点与技术方案</a:t>
            </a:r>
            <a:endParaRPr lang="en-US" altLang="zh-CN" dirty="0"/>
          </a:p>
          <a:p>
            <a:pPr marL="571500" indent="-571500">
              <a:buFont typeface="+mj-ea"/>
              <a:buAutoNum type="ea1JpnChsDbPeriod"/>
            </a:pPr>
            <a:r>
              <a:rPr lang="zh-CN" altLang="en-US" dirty="0"/>
              <a:t>项目创新点</a:t>
            </a:r>
            <a:endParaRPr lang="en-US" altLang="zh-CN" dirty="0"/>
          </a:p>
          <a:p>
            <a:pPr marL="571500" indent="-571500">
              <a:buFont typeface="+mj-ea"/>
              <a:buAutoNum type="ea1JpnChsDbPeriod"/>
            </a:pPr>
            <a:r>
              <a:rPr lang="zh-CN" altLang="en-US" dirty="0"/>
              <a:t>结语</a:t>
            </a:r>
            <a:endParaRPr lang="en-US" altLang="zh-CN" dirty="0"/>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内容占位符 3">
            <a:extLst>
              <a:ext uri="{FF2B5EF4-FFF2-40B4-BE49-F238E27FC236}">
                <a16:creationId xmlns:a16="http://schemas.microsoft.com/office/drawing/2014/main" id="{0D707231-E213-4A8F-9CF1-3960B9DC79C6}"/>
              </a:ext>
            </a:extLst>
          </p:cNvPr>
          <p:cNvGraphicFramePr>
            <a:graphicFrameLocks/>
          </p:cNvGraphicFramePr>
          <p:nvPr>
            <p:extLst>
              <p:ext uri="{D42A27DB-BD31-4B8C-83A1-F6EECF244321}">
                <p14:modId xmlns:p14="http://schemas.microsoft.com/office/powerpoint/2010/main" val="1980578216"/>
              </p:ext>
            </p:extLst>
          </p:nvPr>
        </p:nvGraphicFramePr>
        <p:xfrm>
          <a:off x="-9810181" y="1825625"/>
          <a:ext cx="8767916" cy="2225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内容占位符 3">
            <a:extLst>
              <a:ext uri="{FF2B5EF4-FFF2-40B4-BE49-F238E27FC236}">
                <a16:creationId xmlns:a16="http://schemas.microsoft.com/office/drawing/2014/main" id="{9368688E-83BA-4F27-8A31-5B2F570C32FE}"/>
              </a:ext>
            </a:extLst>
          </p:cNvPr>
          <p:cNvGraphicFramePr>
            <a:graphicFrameLocks/>
          </p:cNvGraphicFramePr>
          <p:nvPr>
            <p:extLst>
              <p:ext uri="{D42A27DB-BD31-4B8C-83A1-F6EECF244321}">
                <p14:modId xmlns:p14="http://schemas.microsoft.com/office/powerpoint/2010/main" val="3167897070"/>
              </p:ext>
            </p:extLst>
          </p:nvPr>
        </p:nvGraphicFramePr>
        <p:xfrm>
          <a:off x="-9810181" y="4158071"/>
          <a:ext cx="8767916" cy="22252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图片 8">
            <a:extLst>
              <a:ext uri="{FF2B5EF4-FFF2-40B4-BE49-F238E27FC236}">
                <a16:creationId xmlns:a16="http://schemas.microsoft.com/office/drawing/2014/main" id="{5856B620-D6AD-4629-AF85-1DD80E4B87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46473" y="2452432"/>
            <a:ext cx="1060654" cy="1060654"/>
          </a:xfrm>
          <a:prstGeom prst="rect">
            <a:avLst/>
          </a:prstGeom>
        </p:spPr>
      </p:pic>
      <p:pic>
        <p:nvPicPr>
          <p:cNvPr id="10" name="图片 9">
            <a:extLst>
              <a:ext uri="{FF2B5EF4-FFF2-40B4-BE49-F238E27FC236}">
                <a16:creationId xmlns:a16="http://schemas.microsoft.com/office/drawing/2014/main" id="{E736AC6B-EFCF-46D2-BCE0-F51D3B508C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346473" y="4815604"/>
            <a:ext cx="1060654" cy="1060654"/>
          </a:xfrm>
          <a:prstGeom prst="rect">
            <a:avLst/>
          </a:prstGeom>
        </p:spPr>
      </p:pic>
    </p:spTree>
    <p:extLst>
      <p:ext uri="{BB962C8B-B14F-4D97-AF65-F5344CB8AC3E}">
        <p14:creationId xmlns:p14="http://schemas.microsoft.com/office/powerpoint/2010/main" val="339575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76">
        <p159:morph option="byObject"/>
      </p:transition>
    </mc:Choice>
    <mc:Fallback xmlns="">
      <p:transition spd="slow" advTm="97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normAutofit/>
          </a:bodyPr>
          <a:lstStyle/>
          <a:p>
            <a:r>
              <a:rPr lang="zh-CN" altLang="en-US" dirty="0"/>
              <a:t>三、系统工作基本思路</a:t>
            </a:r>
            <a:br>
              <a:rPr lang="en-US" altLang="zh-CN" dirty="0"/>
            </a:br>
            <a:endParaRPr lang="zh-CN" altLang="en-US" dirty="0"/>
          </a:p>
        </p:txBody>
      </p:sp>
      <p:graphicFrame>
        <p:nvGraphicFramePr>
          <p:cNvPr id="4" name="内容占位符 3">
            <a:extLst>
              <a:ext uri="{FF2B5EF4-FFF2-40B4-BE49-F238E27FC236}">
                <a16:creationId xmlns:a16="http://schemas.microsoft.com/office/drawing/2014/main" id="{E06C3DCA-2A54-40B9-8482-C5419E0EBA0D}"/>
              </a:ext>
            </a:extLst>
          </p:cNvPr>
          <p:cNvGraphicFramePr>
            <a:graphicFrameLocks noGrp="1"/>
          </p:cNvGraphicFramePr>
          <p:nvPr>
            <p:ph idx="1"/>
            <p:extLst>
              <p:ext uri="{D42A27DB-BD31-4B8C-83A1-F6EECF244321}">
                <p14:modId xmlns:p14="http://schemas.microsoft.com/office/powerpoint/2010/main" val="3203123791"/>
              </p:ext>
            </p:extLst>
          </p:nvPr>
        </p:nvGraphicFramePr>
        <p:xfrm>
          <a:off x="2539183" y="1825625"/>
          <a:ext cx="8767916" cy="2225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a:extLst>
              <a:ext uri="{FF2B5EF4-FFF2-40B4-BE49-F238E27FC236}">
                <a16:creationId xmlns:a16="http://schemas.microsoft.com/office/drawing/2014/main" id="{490D97DE-0C02-4FE2-B225-FF85089269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内容占位符 3">
            <a:extLst>
              <a:ext uri="{FF2B5EF4-FFF2-40B4-BE49-F238E27FC236}">
                <a16:creationId xmlns:a16="http://schemas.microsoft.com/office/drawing/2014/main" id="{945841A3-F36C-4FA0-90BF-BE2E3AB9E23B}"/>
              </a:ext>
            </a:extLst>
          </p:cNvPr>
          <p:cNvGraphicFramePr>
            <a:graphicFrameLocks/>
          </p:cNvGraphicFramePr>
          <p:nvPr>
            <p:extLst>
              <p:ext uri="{D42A27DB-BD31-4B8C-83A1-F6EECF244321}">
                <p14:modId xmlns:p14="http://schemas.microsoft.com/office/powerpoint/2010/main" val="2767005162"/>
              </p:ext>
            </p:extLst>
          </p:nvPr>
        </p:nvGraphicFramePr>
        <p:xfrm>
          <a:off x="2539183" y="4158071"/>
          <a:ext cx="8767916" cy="222526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7" name="图片 6">
            <a:extLst>
              <a:ext uri="{FF2B5EF4-FFF2-40B4-BE49-F238E27FC236}">
                <a16:creationId xmlns:a16="http://schemas.microsoft.com/office/drawing/2014/main" id="{EB543F72-96E2-4531-B6C6-7A8420E3296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02891" y="2452432"/>
            <a:ext cx="1060654" cy="1060654"/>
          </a:xfrm>
          <a:prstGeom prst="rect">
            <a:avLst/>
          </a:prstGeom>
        </p:spPr>
      </p:pic>
      <p:pic>
        <p:nvPicPr>
          <p:cNvPr id="9" name="图片 8">
            <a:extLst>
              <a:ext uri="{FF2B5EF4-FFF2-40B4-BE49-F238E27FC236}">
                <a16:creationId xmlns:a16="http://schemas.microsoft.com/office/drawing/2014/main" id="{1A524329-D5A0-4248-8C14-41AFF7A427A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2891" y="4815604"/>
            <a:ext cx="1060654" cy="1060654"/>
          </a:xfrm>
          <a:prstGeom prst="rect">
            <a:avLst/>
          </a:prstGeom>
        </p:spPr>
      </p:pic>
    </p:spTree>
    <p:extLst>
      <p:ext uri="{BB962C8B-B14F-4D97-AF65-F5344CB8AC3E}">
        <p14:creationId xmlns:p14="http://schemas.microsoft.com/office/powerpoint/2010/main" val="349324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765">
        <p159:morph option="byObject"/>
      </p:transition>
    </mc:Choice>
    <mc:Fallback xmlns="">
      <p:transition spd="slow" advTm="177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A81EE-2072-4FE8-89D2-D333493A43A2}"/>
              </a:ext>
            </a:extLst>
          </p:cNvPr>
          <p:cNvSpPr>
            <a:spLocks noGrp="1"/>
          </p:cNvSpPr>
          <p:nvPr>
            <p:ph type="title"/>
          </p:nvPr>
        </p:nvSpPr>
        <p:spPr/>
        <p:txBody>
          <a:bodyPr/>
          <a:lstStyle/>
          <a:p>
            <a:r>
              <a:rPr lang="en-US" altLang="zh-CN" sz="5400" dirty="0"/>
              <a:t>|</a:t>
            </a:r>
            <a:r>
              <a:rPr lang="zh-CN" altLang="en-US" dirty="0"/>
              <a:t>目录</a:t>
            </a:r>
          </a:p>
        </p:txBody>
      </p:sp>
      <p:sp>
        <p:nvSpPr>
          <p:cNvPr id="7" name="内容占位符 2">
            <a:extLst>
              <a:ext uri="{FF2B5EF4-FFF2-40B4-BE49-F238E27FC236}">
                <a16:creationId xmlns:a16="http://schemas.microsoft.com/office/drawing/2014/main" id="{38E7B6C5-ACCC-45A5-9F2C-077509E4ACF0}"/>
              </a:ext>
            </a:extLst>
          </p:cNvPr>
          <p:cNvSpPr>
            <a:spLocks noGrp="1"/>
          </p:cNvSpPr>
          <p:nvPr>
            <p:ph idx="1"/>
          </p:nvPr>
        </p:nvSpPr>
        <p:spPr>
          <a:xfrm>
            <a:off x="3882870" y="2111086"/>
            <a:ext cx="5572215" cy="3394168"/>
          </a:xfrm>
        </p:spPr>
        <p:txBody>
          <a:bodyPr>
            <a:normAutofit lnSpcReduction="10000"/>
          </a:bodyPr>
          <a:lstStyle/>
          <a:p>
            <a:pPr marL="571500" indent="-571500">
              <a:buFont typeface="+mj-ea"/>
              <a:buAutoNum type="ea1JpnChsDbPeriod"/>
            </a:pPr>
            <a:r>
              <a:rPr lang="zh-CN" altLang="en-US" dirty="0"/>
              <a:t>项目基本情况概述</a:t>
            </a:r>
            <a:endParaRPr lang="en-US" altLang="zh-CN" dirty="0"/>
          </a:p>
          <a:p>
            <a:pPr marL="571500" indent="-571500">
              <a:buFont typeface="+mj-ea"/>
              <a:buAutoNum type="ea1JpnChsDbPeriod"/>
            </a:pPr>
            <a:r>
              <a:rPr lang="zh-CN" altLang="en-US" dirty="0"/>
              <a:t>项目过程管理</a:t>
            </a:r>
            <a:endParaRPr lang="en-US" altLang="zh-CN" dirty="0"/>
          </a:p>
          <a:p>
            <a:pPr marL="571500" indent="-571500">
              <a:buFont typeface="+mj-ea"/>
              <a:buAutoNum type="ea1JpnChsDbPeriod"/>
            </a:pPr>
            <a:r>
              <a:rPr lang="zh-CN" altLang="en-US" dirty="0"/>
              <a:t>系统工作基本思路</a:t>
            </a:r>
            <a:endParaRPr lang="en-US" altLang="zh-CN" dirty="0"/>
          </a:p>
          <a:p>
            <a:pPr marL="571500" indent="-571500">
              <a:buFont typeface="+mj-ea"/>
              <a:buAutoNum type="ea1JpnChsDbPeriod"/>
            </a:pPr>
            <a:r>
              <a:rPr lang="zh-CN" altLang="en-US" dirty="0">
                <a:solidFill>
                  <a:srgbClr val="C00000"/>
                </a:solidFill>
              </a:rPr>
              <a:t>项目技术准备</a:t>
            </a:r>
            <a:endParaRPr lang="en-US" altLang="zh-CN" dirty="0">
              <a:solidFill>
                <a:srgbClr val="C00000"/>
              </a:solidFill>
            </a:endParaRPr>
          </a:p>
          <a:p>
            <a:pPr marL="571500" indent="-571500">
              <a:buFont typeface="+mj-ea"/>
              <a:buAutoNum type="ea1JpnChsDbPeriod"/>
            </a:pPr>
            <a:r>
              <a:rPr lang="zh-CN" altLang="en-US" dirty="0"/>
              <a:t>项目难点与技术方案</a:t>
            </a:r>
            <a:endParaRPr lang="en-US" altLang="zh-CN" dirty="0"/>
          </a:p>
          <a:p>
            <a:pPr marL="571500" indent="-571500">
              <a:buFont typeface="+mj-ea"/>
              <a:buAutoNum type="ea1JpnChsDbPeriod"/>
            </a:pPr>
            <a:r>
              <a:rPr lang="zh-CN" altLang="en-US" dirty="0"/>
              <a:t>项目创新点</a:t>
            </a:r>
            <a:endParaRPr lang="en-US" altLang="zh-CN" dirty="0"/>
          </a:p>
          <a:p>
            <a:pPr marL="571500" indent="-571500">
              <a:buFont typeface="+mj-ea"/>
              <a:buAutoNum type="ea1JpnChsDbPeriod"/>
            </a:pPr>
            <a:r>
              <a:rPr lang="zh-CN" altLang="en-US" dirty="0"/>
              <a:t>结语</a:t>
            </a:r>
            <a:endParaRPr lang="en-US" altLang="zh-CN" dirty="0"/>
          </a:p>
          <a:p>
            <a:endParaRPr lang="zh-CN" altLang="en-US" dirty="0"/>
          </a:p>
        </p:txBody>
      </p:sp>
      <p:pic>
        <p:nvPicPr>
          <p:cNvPr id="6" name="Picture 2">
            <a:extLst>
              <a:ext uri="{FF2B5EF4-FFF2-40B4-BE49-F238E27FC236}">
                <a16:creationId xmlns:a16="http://schemas.microsoft.com/office/drawing/2014/main" id="{03FCE742-5AE5-4613-9584-BABDF46F0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内容占位符 3">
            <a:extLst>
              <a:ext uri="{FF2B5EF4-FFF2-40B4-BE49-F238E27FC236}">
                <a16:creationId xmlns:a16="http://schemas.microsoft.com/office/drawing/2014/main" id="{86266207-8E0E-4397-9BB0-22DBCCC00EF5}"/>
              </a:ext>
            </a:extLst>
          </p:cNvPr>
          <p:cNvGraphicFramePr>
            <a:graphicFrameLocks/>
          </p:cNvGraphicFramePr>
          <p:nvPr>
            <p:extLst>
              <p:ext uri="{D42A27DB-BD31-4B8C-83A1-F6EECF244321}">
                <p14:modId xmlns:p14="http://schemas.microsoft.com/office/powerpoint/2010/main" val="1245342458"/>
              </p:ext>
            </p:extLst>
          </p:nvPr>
        </p:nvGraphicFramePr>
        <p:xfrm>
          <a:off x="14888547" y="1825625"/>
          <a:ext cx="8767916" cy="2225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内容占位符 3">
            <a:extLst>
              <a:ext uri="{FF2B5EF4-FFF2-40B4-BE49-F238E27FC236}">
                <a16:creationId xmlns:a16="http://schemas.microsoft.com/office/drawing/2014/main" id="{76890FA6-DDBF-4955-B0F9-C9DB386923F0}"/>
              </a:ext>
            </a:extLst>
          </p:cNvPr>
          <p:cNvGraphicFramePr>
            <a:graphicFrameLocks/>
          </p:cNvGraphicFramePr>
          <p:nvPr>
            <p:extLst>
              <p:ext uri="{D42A27DB-BD31-4B8C-83A1-F6EECF244321}">
                <p14:modId xmlns:p14="http://schemas.microsoft.com/office/powerpoint/2010/main" val="3406876093"/>
              </p:ext>
            </p:extLst>
          </p:nvPr>
        </p:nvGraphicFramePr>
        <p:xfrm>
          <a:off x="14888547" y="4158071"/>
          <a:ext cx="8767916" cy="22252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图片 9">
            <a:extLst>
              <a:ext uri="{FF2B5EF4-FFF2-40B4-BE49-F238E27FC236}">
                <a16:creationId xmlns:a16="http://schemas.microsoft.com/office/drawing/2014/main" id="{CD029414-9D0F-46A0-BEBC-596E3CD4AFC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52255" y="2452432"/>
            <a:ext cx="1060654" cy="1060654"/>
          </a:xfrm>
          <a:prstGeom prst="rect">
            <a:avLst/>
          </a:prstGeom>
        </p:spPr>
      </p:pic>
      <p:pic>
        <p:nvPicPr>
          <p:cNvPr id="11" name="图片 10">
            <a:extLst>
              <a:ext uri="{FF2B5EF4-FFF2-40B4-BE49-F238E27FC236}">
                <a16:creationId xmlns:a16="http://schemas.microsoft.com/office/drawing/2014/main" id="{F6BDA30F-9071-4A94-9310-8B9240247FF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52255" y="4815604"/>
            <a:ext cx="1060654" cy="1060654"/>
          </a:xfrm>
          <a:prstGeom prst="rect">
            <a:avLst/>
          </a:prstGeom>
        </p:spPr>
      </p:pic>
      <p:grpSp>
        <p:nvGrpSpPr>
          <p:cNvPr id="12" name="组合 11">
            <a:extLst>
              <a:ext uri="{FF2B5EF4-FFF2-40B4-BE49-F238E27FC236}">
                <a16:creationId xmlns:a16="http://schemas.microsoft.com/office/drawing/2014/main" id="{A6278E79-6F06-495E-9931-D3489F7AFEBE}"/>
              </a:ext>
            </a:extLst>
          </p:cNvPr>
          <p:cNvGrpSpPr/>
          <p:nvPr/>
        </p:nvGrpSpPr>
        <p:grpSpPr>
          <a:xfrm>
            <a:off x="2032000" y="7162746"/>
            <a:ext cx="8128000" cy="5418667"/>
            <a:chOff x="2032000" y="1280106"/>
            <a:chExt cx="8128000" cy="5418667"/>
          </a:xfrm>
        </p:grpSpPr>
        <p:graphicFrame>
          <p:nvGraphicFramePr>
            <p:cNvPr id="13" name="图示 12">
              <a:extLst>
                <a:ext uri="{FF2B5EF4-FFF2-40B4-BE49-F238E27FC236}">
                  <a16:creationId xmlns:a16="http://schemas.microsoft.com/office/drawing/2014/main" id="{2183FC3F-96D5-4497-AB0D-DBEA452AE655}"/>
                </a:ext>
              </a:extLst>
            </p:cNvPr>
            <p:cNvGraphicFramePr/>
            <p:nvPr>
              <p:extLst>
                <p:ext uri="{D42A27DB-BD31-4B8C-83A1-F6EECF244321}">
                  <p14:modId xmlns:p14="http://schemas.microsoft.com/office/powerpoint/2010/main" val="4089035403"/>
                </p:ext>
              </p:extLst>
            </p:nvPr>
          </p:nvGraphicFramePr>
          <p:xfrm>
            <a:off x="2032000" y="1280106"/>
            <a:ext cx="8128000" cy="541866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4" name="矩形 13">
              <a:extLst>
                <a:ext uri="{FF2B5EF4-FFF2-40B4-BE49-F238E27FC236}">
                  <a16:creationId xmlns:a16="http://schemas.microsoft.com/office/drawing/2014/main" id="{2A1ED6D7-A239-4143-9D59-93F7F7189B3B}"/>
                </a:ext>
              </a:extLst>
            </p:cNvPr>
            <p:cNvSpPr/>
            <p:nvPr/>
          </p:nvSpPr>
          <p:spPr>
            <a:xfrm>
              <a:off x="4251489" y="3007150"/>
              <a:ext cx="471340" cy="678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15" name="矩形 14">
              <a:extLst>
                <a:ext uri="{FF2B5EF4-FFF2-40B4-BE49-F238E27FC236}">
                  <a16:creationId xmlns:a16="http://schemas.microsoft.com/office/drawing/2014/main" id="{55B05546-9F33-42BC-880C-9CD8899BBF7E}"/>
                </a:ext>
              </a:extLst>
            </p:cNvPr>
            <p:cNvSpPr/>
            <p:nvPr/>
          </p:nvSpPr>
          <p:spPr>
            <a:xfrm>
              <a:off x="7223760" y="3007150"/>
              <a:ext cx="471339" cy="678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grpSp>
    </p:spTree>
    <p:extLst>
      <p:ext uri="{BB962C8B-B14F-4D97-AF65-F5344CB8AC3E}">
        <p14:creationId xmlns:p14="http://schemas.microsoft.com/office/powerpoint/2010/main" val="2520852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98">
        <p159:morph option="byObject"/>
      </p:transition>
    </mc:Choice>
    <mc:Fallback xmlns="">
      <p:transition spd="slow" advTm="129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4FCA7-69AF-495A-8727-0B370942E466}"/>
              </a:ext>
            </a:extLst>
          </p:cNvPr>
          <p:cNvSpPr>
            <a:spLocks noGrp="1"/>
          </p:cNvSpPr>
          <p:nvPr>
            <p:ph type="title"/>
          </p:nvPr>
        </p:nvSpPr>
        <p:spPr/>
        <p:txBody>
          <a:bodyPr>
            <a:normAutofit/>
          </a:bodyPr>
          <a:lstStyle/>
          <a:p>
            <a:r>
              <a:rPr lang="zh-CN" altLang="en-US" dirty="0"/>
              <a:t>四、项目技术准备</a:t>
            </a:r>
            <a:br>
              <a:rPr lang="en-US" altLang="zh-CN" dirty="0"/>
            </a:br>
            <a:endParaRPr lang="zh-CN" altLang="en-US" dirty="0"/>
          </a:p>
        </p:txBody>
      </p:sp>
      <p:pic>
        <p:nvPicPr>
          <p:cNvPr id="19" name="Picture 2">
            <a:extLst>
              <a:ext uri="{FF2B5EF4-FFF2-40B4-BE49-F238E27FC236}">
                <a16:creationId xmlns:a16="http://schemas.microsoft.com/office/drawing/2014/main" id="{93E77003-43CE-4654-BC30-2CB20B7D4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522" y="176476"/>
            <a:ext cx="1248157" cy="97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4673D18-02A0-4DBC-8B3E-6CAF94790255}"/>
              </a:ext>
            </a:extLst>
          </p:cNvPr>
          <p:cNvGrpSpPr/>
          <p:nvPr/>
        </p:nvGrpSpPr>
        <p:grpSpPr>
          <a:xfrm>
            <a:off x="2032000" y="1280106"/>
            <a:ext cx="8128000" cy="5418667"/>
            <a:chOff x="2032000" y="1280106"/>
            <a:chExt cx="8128000" cy="5418667"/>
          </a:xfrm>
        </p:grpSpPr>
        <p:graphicFrame>
          <p:nvGraphicFramePr>
            <p:cNvPr id="7" name="图示 6">
              <a:extLst>
                <a:ext uri="{FF2B5EF4-FFF2-40B4-BE49-F238E27FC236}">
                  <a16:creationId xmlns:a16="http://schemas.microsoft.com/office/drawing/2014/main" id="{A541E4EF-80D8-46AD-803A-96BF7FB96429}"/>
                </a:ext>
              </a:extLst>
            </p:cNvPr>
            <p:cNvGraphicFramePr/>
            <p:nvPr>
              <p:extLst>
                <p:ext uri="{D42A27DB-BD31-4B8C-83A1-F6EECF244321}">
                  <p14:modId xmlns:p14="http://schemas.microsoft.com/office/powerpoint/2010/main" val="3052205043"/>
                </p:ext>
              </p:extLst>
            </p:nvPr>
          </p:nvGraphicFramePr>
          <p:xfrm>
            <a:off x="2032000" y="128010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矩形 2">
              <a:extLst>
                <a:ext uri="{FF2B5EF4-FFF2-40B4-BE49-F238E27FC236}">
                  <a16:creationId xmlns:a16="http://schemas.microsoft.com/office/drawing/2014/main" id="{3B9BB003-8ACC-4E42-A493-0969CC7A1D70}"/>
                </a:ext>
              </a:extLst>
            </p:cNvPr>
            <p:cNvSpPr/>
            <p:nvPr/>
          </p:nvSpPr>
          <p:spPr>
            <a:xfrm>
              <a:off x="4251489" y="3007150"/>
              <a:ext cx="471340" cy="678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6" name="矩形 5">
              <a:extLst>
                <a:ext uri="{FF2B5EF4-FFF2-40B4-BE49-F238E27FC236}">
                  <a16:creationId xmlns:a16="http://schemas.microsoft.com/office/drawing/2014/main" id="{37E673D5-9931-4A97-B405-1361A4B9877C}"/>
                </a:ext>
              </a:extLst>
            </p:cNvPr>
            <p:cNvSpPr/>
            <p:nvPr/>
          </p:nvSpPr>
          <p:spPr>
            <a:xfrm>
              <a:off x="7205745" y="3223260"/>
              <a:ext cx="471339" cy="462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grpSp>
    </p:spTree>
    <p:extLst>
      <p:ext uri="{BB962C8B-B14F-4D97-AF65-F5344CB8AC3E}">
        <p14:creationId xmlns:p14="http://schemas.microsoft.com/office/powerpoint/2010/main" val="3655083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9554">
        <p159:morph option="byObject"/>
      </p:transition>
    </mc:Choice>
    <mc:Fallback xmlns="">
      <p:transition spd="slow" advTm="89554">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931</Words>
  <Application>Microsoft Office PowerPoint</Application>
  <PresentationFormat>宽屏</PresentationFormat>
  <Paragraphs>187</Paragraphs>
  <Slides>15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PingFang SC</vt:lpstr>
      <vt:lpstr>等线</vt:lpstr>
      <vt:lpstr>等线 Light</vt:lpstr>
      <vt:lpstr>Arial</vt:lpstr>
      <vt:lpstr>Arial</vt:lpstr>
      <vt:lpstr>Times New Roman</vt:lpstr>
      <vt:lpstr>Office 主题​​</vt:lpstr>
      <vt:lpstr>软件学院创新项目实训  基于文本分析的批量代码语法检测和实验报告查重系统</vt:lpstr>
      <vt:lpstr>|目录</vt:lpstr>
      <vt:lpstr>一、项目基本情况概述 </vt:lpstr>
      <vt:lpstr>|目录</vt:lpstr>
      <vt:lpstr>二、项目过程管理 </vt:lpstr>
      <vt:lpstr>|目录</vt:lpstr>
      <vt:lpstr>三、系统工作基本思路 </vt:lpstr>
      <vt:lpstr>|目录</vt:lpstr>
      <vt:lpstr>四、项目技术准备 </vt:lpstr>
      <vt:lpstr>|目录</vt:lpstr>
      <vt:lpstr>五、项目难点与解决方案 </vt:lpstr>
      <vt:lpstr>|目录</vt:lpstr>
      <vt:lpstr>六、项目创新点 </vt:lpstr>
      <vt:lpstr>|目录</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软件学院创新项目实训  基于文本分析的批量代码语法检测和实验报告查重系统</dc:title>
  <dc:creator>NIU Xiangyu</dc:creator>
  <cp:lastModifiedBy>李成</cp:lastModifiedBy>
  <cp:revision>64</cp:revision>
  <dcterms:created xsi:type="dcterms:W3CDTF">2021-03-07T11:03:08Z</dcterms:created>
  <dcterms:modified xsi:type="dcterms:W3CDTF">2021-03-11T01:06:44Z</dcterms:modified>
</cp:coreProperties>
</file>