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9311D-7D96-81D2-52EA-5C3348F0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5A4F6D-BBD7-5E8D-405A-0EE06EDB0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ECCEC-FC54-E589-5E5A-DCB384D3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3E026-CF62-7EA3-D250-477DF77D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9EF00-BC79-0B63-AFEE-AA190AA6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EC5A3-CD24-04C7-28ED-FAE1E2A7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6A9AC-91B8-5624-DA9F-DA56B7D59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7466-7BF1-D007-62DB-23963969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C8B64-5807-D62C-ED72-7763742F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D6EE4-6353-87D2-0415-EFCB329E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F6E293-5CD6-3108-FC45-F296E3BC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E7A3AF-3F20-4B92-F686-2285296A4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0D3DA-C71F-A881-4429-58BD63AE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9A0FD-2E23-6812-1CEA-637D43E4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11E64-AC63-BDF8-1C82-6F731B8A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EF116-BC0E-EC9F-657D-8AB8C359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5A153-A4AA-75A0-E646-CA310277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54FD8-E05E-9443-07AC-0466C7E7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820ED-E9B4-8B6A-A2AA-DA31CD42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9B16-7DD7-8200-2514-725B735D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60096-F5D2-8F2E-79E5-EA7FA94A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0672A-C54E-3DAC-3510-8A4044D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6E715-0CEC-50A1-E1E1-76A4D291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63D6B-165D-CCF3-7B1F-919A08F0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06932-BB11-0FD9-FF84-9CBAA3BE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75937-6A58-0E92-9F87-F0494C7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59400-A057-EFE4-6B0E-6660F5FE8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6A939D-2B51-AF58-E9EA-19EC452E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AAEC3-A738-AA3B-46BA-2E1DA7F8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968D1-3812-A61E-DBB5-7B608587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D1A2B-6C0F-552F-A9CC-C7C14A7E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5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1FCB2-BB18-FB2B-9CAA-FCBC49C0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B857E-CDD2-5D85-6965-9393A960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73E22-8D04-81D3-D0B0-B786508C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AFFA44-76FD-F821-26ED-D151EB74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E7EE7F-8185-522D-0073-63FA13641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103AF-4808-6F51-27AD-874BD7D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7F5106-C9F3-3A03-EEFA-DB88242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E75D0-3A04-3B07-F08E-6DE1E55A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B6410-2879-C682-20A9-012FA06E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327D2-25BC-062B-F89C-87FE2056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867802-E61D-93E6-3DE6-5E2CCB4F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257E4-DC04-FD9C-0451-04E78652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710807-F2B2-187A-EA90-1E41AB3D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10801E-3295-CE92-192F-1F882BA8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7A0-03B4-8CA8-26AF-06B13A3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325C8-0174-E79D-A973-365FA30D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6DC85-9410-B52F-9361-6895A9CB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A98E1-16AD-1512-BF6E-DA0789F6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D978A-57C3-A5C0-AEF6-9007E023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19624-417D-2EF3-3FFB-F25B96F8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1AEE2-F2A5-D2FB-36CB-CE697521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3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7CDB-9CA4-9DE7-2E2C-9353F6FD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339F56-85E5-00B9-8524-CD52644C6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F6811-0CEE-71B7-86BA-DB5C978FF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105F0-57D5-7766-A9E2-82975915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0B98B-6686-B60D-A957-D2FF633F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3E867-14FF-F208-F9B0-4F309B1B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D95B12-C110-936D-02E6-D1B42330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F12B0-238F-85EB-9DBD-ACD427393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53E05-9109-027E-02FB-F8045BE19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D104-FEE2-40DC-8529-7E78753F66F4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0854C-5247-DC27-B8A8-F691B4116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F810-BD65-297E-310C-CAEF6C132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905-5821-414D-8E96-9B1345FDE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4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ractiveindex.info/?shelf=main&amp;book=Au&amp;page=Rosenblatt-21nm" TargetMode="External"/><Relationship Id="rId2" Type="http://schemas.openxmlformats.org/officeDocument/2006/relationships/hyperlink" Target="https://refractiveindex.info/?shelf=main&amp;book=Au&amp;page=McPe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5DDE0F-8B33-F261-97A1-07E7EC2888D7}"/>
              </a:ext>
            </a:extLst>
          </p:cNvPr>
          <p:cNvSpPr txBox="1"/>
          <p:nvPr/>
        </p:nvSpPr>
        <p:spPr>
          <a:xfrm>
            <a:off x="985215" y="3841474"/>
            <a:ext cx="439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LB94 long-range exchange-correlation</a:t>
            </a:r>
          </a:p>
        </p:txBody>
      </p:sp>
      <p:pic>
        <p:nvPicPr>
          <p:cNvPr id="5" name="图片 4" descr="文本&#10;&#10;中度可信度描述已自动生成">
            <a:extLst>
              <a:ext uri="{FF2B5EF4-FFF2-40B4-BE49-F238E27FC236}">
                <a16:creationId xmlns:a16="http://schemas.microsoft.com/office/drawing/2014/main" id="{395F5049-4AB0-78B5-93C7-D662BC7E7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0" y="172683"/>
            <a:ext cx="5231423" cy="1570549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05EF60E7-747F-FB81-1AAE-BF76A5563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05" y="1856650"/>
            <a:ext cx="4038428" cy="131987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1EEE946-70DD-D0DD-4F2A-63315FC8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29" y="1029746"/>
            <a:ext cx="416449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PseudopotentialSet = hscv_pbe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XCFunctional = lb94_xc_cmplx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FilterPotentials = filter_none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Smearing = 0.1*eV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SmearingFunction = fermi_dirac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RestartFixedOccupations = yes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Arial Unicode MS"/>
              </a:rPr>
              <a:t>Spacing = 0.4 # Bohr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rgbClr val="000000"/>
                </a:solidFill>
                <a:latin typeface="Arial Unicode MS"/>
              </a:rPr>
              <a:t>nk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</a:rPr>
              <a:t> = 20 * 20 * 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TDTimeStep = 0.01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TDPropagationTime = 500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TDPropagator = aetrs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TDExponentialMethod = lanczos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TDExpOrder = 16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600" dirty="0">
              <a:solidFill>
                <a:srgbClr val="0000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4288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A4CD7C-4BC5-2EBF-55B5-E86A296D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A86C-3489-43DD-B31F-8391C058FA4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652B344-3CD1-75EE-425B-E8216EEB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53" y="716442"/>
            <a:ext cx="5449207" cy="16550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653DF8-029D-C002-2742-6BAA6984202F}"/>
              </a:ext>
            </a:extLst>
          </p:cNvPr>
          <p:cNvSpPr txBox="1"/>
          <p:nvPr/>
        </p:nvSpPr>
        <p:spPr>
          <a:xfrm>
            <a:off x="3492921" y="3232902"/>
            <a:ext cx="5074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Spacing 0.02nm  ~ 0.38 Bohr</a:t>
            </a:r>
          </a:p>
          <a:p>
            <a:r>
              <a:rPr lang="en-US" altLang="zh-CN" dirty="0"/>
              <a:t>K 40*40*40(bulk)   40*40*1 (film)</a:t>
            </a:r>
          </a:p>
          <a:p>
            <a:r>
              <a:rPr lang="en-US" altLang="zh-CN" dirty="0" err="1"/>
              <a:t>XCfunctional</a:t>
            </a:r>
            <a:r>
              <a:rPr lang="en-US" altLang="zh-CN" dirty="0"/>
              <a:t>: GLLBSC  </a:t>
            </a:r>
          </a:p>
          <a:p>
            <a:r>
              <a:rPr lang="en-US" altLang="zh-CN" dirty="0"/>
              <a:t>orbital-dependent functional</a:t>
            </a:r>
          </a:p>
          <a:p>
            <a:endParaRPr lang="en-US" altLang="zh-CN" dirty="0"/>
          </a:p>
          <a:p>
            <a:r>
              <a:rPr lang="en-US" altLang="zh-CN" dirty="0"/>
              <a:t>Random phase approximation (RPA) framework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03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图表&#10;&#10;描述已自动生成">
            <a:extLst>
              <a:ext uri="{FF2B5EF4-FFF2-40B4-BE49-F238E27FC236}">
                <a16:creationId xmlns:a16="http://schemas.microsoft.com/office/drawing/2014/main" id="{603934B9-CC9F-9A7F-4BA1-EC41B3EDB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79" y="1113788"/>
            <a:ext cx="7367641" cy="41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5D506FE6-C78C-6751-9080-5E81C80D6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92" y="587015"/>
            <a:ext cx="8910703" cy="39148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A0885D-1415-37E2-A3F0-295FE4A397ED}"/>
              </a:ext>
            </a:extLst>
          </p:cNvPr>
          <p:cNvSpPr txBox="1"/>
          <p:nvPr/>
        </p:nvSpPr>
        <p:spPr>
          <a:xfrm>
            <a:off x="770283" y="5421796"/>
            <a:ext cx="10271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i="1" dirty="0">
                <a:solidFill>
                  <a:srgbClr val="222222"/>
                </a:solidFill>
                <a:latin typeface="Archivo"/>
              </a:rPr>
              <a:t>[1] Effects of exchange correlation functional on optical permittivity of gold and electromagnetic responses</a:t>
            </a:r>
          </a:p>
          <a:p>
            <a:pPr algn="l"/>
            <a:r>
              <a:rPr lang="en-US" altLang="zh-CN" i="1" dirty="0">
                <a:solidFill>
                  <a:srgbClr val="222222"/>
                </a:solidFill>
                <a:latin typeface="Archivo"/>
              </a:rPr>
              <a:t>In-Bai Lin, Tony Wen-Hann </a:t>
            </a:r>
            <a:r>
              <a:rPr lang="en-US" altLang="zh-CN" i="1" dirty="0" err="1">
                <a:solidFill>
                  <a:srgbClr val="222222"/>
                </a:solidFill>
                <a:latin typeface="Archivo"/>
              </a:rPr>
              <a:t>Sheu</a:t>
            </a:r>
            <a:r>
              <a:rPr lang="en-US" altLang="zh-CN" i="1" dirty="0">
                <a:solidFill>
                  <a:srgbClr val="222222"/>
                </a:solidFill>
                <a:latin typeface="Archivo"/>
              </a:rPr>
              <a:t>, and Jia-Han Li.   Optics Express (2014)</a:t>
            </a:r>
          </a:p>
          <a:p>
            <a:pPr algn="l"/>
            <a:endParaRPr lang="en-US" altLang="zh-CN" i="1" dirty="0">
              <a:solidFill>
                <a:srgbClr val="222222"/>
              </a:solidFill>
              <a:latin typeface="Archiv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4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9976F31-6EDF-F705-371B-C89ED9D1A809}"/>
              </a:ext>
            </a:extLst>
          </p:cNvPr>
          <p:cNvSpPr txBox="1"/>
          <p:nvPr/>
        </p:nvSpPr>
        <p:spPr>
          <a:xfrm>
            <a:off x="1740589" y="5575061"/>
            <a:ext cx="8417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[2] </a:t>
            </a:r>
            <a:r>
              <a:rPr lang="en-US" altLang="zh-CN" i="1" dirty="0">
                <a:hlinkClick r:id="rId2"/>
              </a:rPr>
              <a:t>https://refractiveindex.info/?shelf=main&amp;book=Au&amp;page=McPeak</a:t>
            </a:r>
            <a:endParaRPr lang="en-US" altLang="zh-CN" i="1" dirty="0"/>
          </a:p>
          <a:p>
            <a:r>
              <a:rPr lang="en-US" altLang="zh-CN" i="1" dirty="0"/>
              <a:t>[3] </a:t>
            </a:r>
            <a:r>
              <a:rPr lang="en-US" altLang="zh-CN" i="1" dirty="0">
                <a:hlinkClick r:id="rId3"/>
              </a:rPr>
              <a:t>https://refractiveindex.info/?shelf=main&amp;book=Au&amp;page=Rosenblatt-21nm</a:t>
            </a:r>
            <a:endParaRPr lang="en-US" altLang="zh-CN" i="1" dirty="0"/>
          </a:p>
          <a:p>
            <a:endParaRPr lang="en-US" altLang="zh-CN" i="1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3DAE13A-9737-4A69-2999-16D8BBBC4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1" y="238029"/>
            <a:ext cx="10035552" cy="51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F48ABE7E-B5EE-1F2E-D2B9-C8BA16C8B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34" y="101763"/>
            <a:ext cx="5597727" cy="3600565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59D652DF-A33C-7168-5EB5-2006DA8FF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37" y="3831536"/>
            <a:ext cx="6120104" cy="30264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003DF9-AE3E-D8DA-D8C8-A8D6151E7DE4}"/>
              </a:ext>
            </a:extLst>
          </p:cNvPr>
          <p:cNvSpPr txBox="1"/>
          <p:nvPr/>
        </p:nvSpPr>
        <p:spPr>
          <a:xfrm>
            <a:off x="8548894" y="4824655"/>
            <a:ext cx="270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pseudodojo_pbesol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8757DA-24CB-67DF-05EC-860A647191DA}"/>
              </a:ext>
            </a:extLst>
          </p:cNvPr>
          <p:cNvSpPr txBox="1"/>
          <p:nvPr/>
        </p:nvSpPr>
        <p:spPr>
          <a:xfrm>
            <a:off x="8900491" y="1143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vasp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3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43A94C0F-C799-8C7C-9E4E-B692EA40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189204"/>
            <a:ext cx="5121965" cy="3294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B98195-19FC-BD29-3E69-2A0B5F319B6E}"/>
              </a:ext>
            </a:extLst>
          </p:cNvPr>
          <p:cNvSpPr txBox="1"/>
          <p:nvPr/>
        </p:nvSpPr>
        <p:spPr>
          <a:xfrm>
            <a:off x="8177834" y="5198022"/>
            <a:ext cx="3626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PseudopotentialSet = hscv_pbe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XCFunctional = lb94_xc_cmplx</a:t>
            </a:r>
            <a:endParaRPr lang="zh-CN" altLang="en-US" dirty="0"/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F1E4B2E9-977C-B876-6CF1-41B951A69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7" y="3713790"/>
            <a:ext cx="7144303" cy="31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8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Archivo</vt:lpstr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xiao.chen</dc:creator>
  <cp:lastModifiedBy>xiao.chen</cp:lastModifiedBy>
  <cp:revision>2</cp:revision>
  <dcterms:created xsi:type="dcterms:W3CDTF">2022-09-11T09:27:56Z</dcterms:created>
  <dcterms:modified xsi:type="dcterms:W3CDTF">2022-09-12T10:35:35Z</dcterms:modified>
</cp:coreProperties>
</file>