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3255D-79F8-9F90-D672-7514A1443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E1E763-9F7F-597C-8108-5159C4585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EB4300-6CCD-852F-A4D5-DC5F14441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BFCE-46F3-46AC-B227-42166E7B7F7B}" type="datetimeFigureOut">
              <a:rPr lang="zh-CN" altLang="en-US" smtClean="0"/>
              <a:t>2023/1/23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14EEE4-3DE7-4355-519F-C2F7E3E79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8E4254-70F3-57DC-6A1C-7BB4B0ECE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F827-7668-420C-8A11-B9D4E7BE6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104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C57AB-BDF8-A65B-C33A-15297698E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1FF9E1-EACF-266B-98D8-24FCE90C3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6D3B71-F152-4BA7-E9BB-28DF829F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BFCE-46F3-46AC-B227-42166E7B7F7B}" type="datetimeFigureOut">
              <a:rPr lang="zh-CN" altLang="en-US" smtClean="0"/>
              <a:t>2023/1/23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C455FB-FE9B-B3EC-BD16-3F949B9E6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306155-78AA-C980-61A6-9DE9F556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F827-7668-420C-8A11-B9D4E7BE6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413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C1A761-C4A8-A583-29CF-E3717EB237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28BBE1-47CC-DCEB-B10D-CA1A361D9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CCF66D-4E00-D513-7F4F-1B2824FFD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BFCE-46F3-46AC-B227-42166E7B7F7B}" type="datetimeFigureOut">
              <a:rPr lang="zh-CN" altLang="en-US" smtClean="0"/>
              <a:t>2023/1/23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A8FED9-6093-A866-C71F-1F9079BAE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9F95E1-78AF-D722-A39C-B55281CB6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F827-7668-420C-8A11-B9D4E7BE6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814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E8BC9-9197-0D03-F799-0E31C216A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8C5C2A-14F7-A056-C0DA-6C295826B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BDEB19-16A0-48C4-6458-4733C9B81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BFCE-46F3-46AC-B227-42166E7B7F7B}" type="datetimeFigureOut">
              <a:rPr lang="zh-CN" altLang="en-US" smtClean="0"/>
              <a:t>2023/1/23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3361EE-EC5C-F4B1-C8AA-B489ED96E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EE0352-B17A-55CE-98C5-C92DF677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F827-7668-420C-8A11-B9D4E7BE6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50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4314C-74BD-7994-E3B3-0DBB2DC10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00543A-6D10-4828-1686-2490885E2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81E214-F848-2308-E645-57ADD451C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BFCE-46F3-46AC-B227-42166E7B7F7B}" type="datetimeFigureOut">
              <a:rPr lang="zh-CN" altLang="en-US" smtClean="0"/>
              <a:t>2023/1/23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1A1631-326A-E80A-D8AE-D87174843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2BAB69-B480-FF31-6F61-C17DF6FD6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F827-7668-420C-8A11-B9D4E7BE6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253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C77C21-9B2E-DC3E-F691-D7BFC0666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E09E72-8AED-96B1-B47D-1477167C68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7518D2-37EA-0D0C-E80E-7F21B9A8E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63072C-9812-4B14-6B83-C6FC3A113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BFCE-46F3-46AC-B227-42166E7B7F7B}" type="datetimeFigureOut">
              <a:rPr lang="zh-CN" altLang="en-US" smtClean="0"/>
              <a:t>2023/1/23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E5788B-A039-AF1E-CA1E-67076FA14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EDE751-0F91-DAB7-4C8B-AFC6309E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F827-7668-420C-8A11-B9D4E7BE6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25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17683B-FA72-092C-B722-3257CC6C3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B977B9-3C1F-4B94-90A8-05107E351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95B765-3517-1385-88DA-2DEA79461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64B02C7-FBF6-3A9B-3A02-939B3896A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916842-CFC5-D9F8-FE77-736543E9C0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78108F-F78F-D4D6-2E92-967F026D4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BFCE-46F3-46AC-B227-42166E7B7F7B}" type="datetimeFigureOut">
              <a:rPr lang="zh-CN" altLang="en-US" smtClean="0"/>
              <a:t>2023/1/23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A5122AD-AE44-1C8E-DDA8-CD43B0491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FEC972-5BD4-8EC3-3E9C-515C72B43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F827-7668-420C-8A11-B9D4E7BE6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720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8DEF68-BBB3-88C9-B9D3-E0A36ECE5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FDB774-4D13-4C5B-4091-DE5157EB2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BFCE-46F3-46AC-B227-42166E7B7F7B}" type="datetimeFigureOut">
              <a:rPr lang="zh-CN" altLang="en-US" smtClean="0"/>
              <a:t>2023/1/23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F28A3B-962C-0202-665D-FE795A7C1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00CA11-7079-81C8-EFF2-969C85AC9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F827-7668-420C-8A11-B9D4E7BE6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82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F569B91-14E0-282D-CB07-5AE39A169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BFCE-46F3-46AC-B227-42166E7B7F7B}" type="datetimeFigureOut">
              <a:rPr lang="zh-CN" altLang="en-US" smtClean="0"/>
              <a:t>2023/1/23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4B9CB4-A6AF-405D-FF48-57DE84F5F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506422-F7A7-A2FA-027B-FB1FDC732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F827-7668-420C-8A11-B9D4E7BE6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524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42253-0BD6-E45D-EA23-6364887FA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38A29F-F3B8-EEED-4EB7-0C2FC4DD8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CB8E35-327E-BBCD-B1D6-8ED16AF61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1E3908-3336-4081-4D30-2F47266DE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BFCE-46F3-46AC-B227-42166E7B7F7B}" type="datetimeFigureOut">
              <a:rPr lang="zh-CN" altLang="en-US" smtClean="0"/>
              <a:t>2023/1/23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9CB61E-E855-BBB3-08F8-C2964F643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B7BE15-0EBA-E744-39DD-8F0950C47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F827-7668-420C-8A11-B9D4E7BE6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387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391A1-5DC4-9664-DEAE-BC5EFD3CE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D63C2D-60C3-18F1-B42B-AD2B81CC21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BBB9AD-C958-F320-F33F-5BCBA6C82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27AFEE-F40D-4953-2426-D65C97C3C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BFCE-46F3-46AC-B227-42166E7B7F7B}" type="datetimeFigureOut">
              <a:rPr lang="zh-CN" altLang="en-US" smtClean="0"/>
              <a:t>2023/1/23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75EBB1-2DF0-4BDD-32CE-4CD598E88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6B158F-C230-AA2A-9F59-A00F07B40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F827-7668-420C-8A11-B9D4E7BE6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280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201A29-EC1B-AA8D-CC83-243E26473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662D31-1067-BEDB-D158-9354E1C81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DC4576-1B72-CD75-5440-24B6198669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2BFCE-46F3-46AC-B227-42166E7B7F7B}" type="datetimeFigureOut">
              <a:rPr lang="zh-CN" altLang="en-US" smtClean="0"/>
              <a:t>2023/1/23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EFC01B-1F32-38BD-7EE4-31D75A391F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2C813F-B085-957B-01A2-EDC9C97A2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5F827-7668-420C-8A11-B9D4E7BE6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039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表, 折线图&#10;&#10;描述已自动生成">
            <a:extLst>
              <a:ext uri="{FF2B5EF4-FFF2-40B4-BE49-F238E27FC236}">
                <a16:creationId xmlns:a16="http://schemas.microsoft.com/office/drawing/2014/main" id="{4EB006E5-D004-429E-6FEE-C5DEDA69F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29" y="732898"/>
            <a:ext cx="5836267" cy="4360907"/>
          </a:xfrm>
          <a:prstGeom prst="rect">
            <a:avLst/>
          </a:prstGeom>
        </p:spPr>
      </p:pic>
      <p:pic>
        <p:nvPicPr>
          <p:cNvPr id="3" name="图片 2" descr="图表&#10;&#10;描述已自动生成">
            <a:extLst>
              <a:ext uri="{FF2B5EF4-FFF2-40B4-BE49-F238E27FC236}">
                <a16:creationId xmlns:a16="http://schemas.microsoft.com/office/drawing/2014/main" id="{83746D9C-0BBD-8B33-EEDD-61A8DD6360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692" y="1449299"/>
            <a:ext cx="4771608" cy="328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702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120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4385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3035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1132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4005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078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1302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2314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6985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8501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0202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6314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5059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3814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182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6156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9804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0610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6883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8300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6292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2245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xiao.chen</dc:creator>
  <cp:lastModifiedBy>xiao.chen</cp:lastModifiedBy>
  <cp:revision>2</cp:revision>
  <dcterms:created xsi:type="dcterms:W3CDTF">2023-01-01T12:44:05Z</dcterms:created>
  <dcterms:modified xsi:type="dcterms:W3CDTF">2023-01-23T16:33:30Z</dcterms:modified>
</cp:coreProperties>
</file>