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&#24179;&#26102;&#20316;&#19994;1&#26376;6&#26085;&#24403;&#22825;&#21457;&#37038;&#31665;yankunru@163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中特考试注意事项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6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，带齐笔，带齐身份证、一卡通等证件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，早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分钟到考场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，手机调成静音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，与考试无关书包、手机等放指定位置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，写清楚班级（中特班级）和任课老师姓名（闫坤如）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，考试中途不得上卫生间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，注意分配好时间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7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平时作业要求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，文档名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邮件主题都是中特班级加姓名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，内容第一行题目，第二行：学院 学号 专业 姓名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>
                <a:hlinkClick r:id="rId2"/>
              </a:rPr>
              <a:t>平时作业</a:t>
            </a:r>
            <a:r>
              <a:rPr lang="en-US" altLang="zh-CN" dirty="0">
                <a:hlinkClick r:id="rId2"/>
              </a:rPr>
              <a:t>1</a:t>
            </a:r>
            <a:r>
              <a:rPr lang="zh-CN" altLang="en-US" dirty="0">
                <a:hlinkClick r:id="rId2"/>
              </a:rPr>
              <a:t>月</a:t>
            </a:r>
            <a:r>
              <a:rPr lang="en-US" altLang="zh-CN" dirty="0">
                <a:hlinkClick r:id="rId2"/>
              </a:rPr>
              <a:t>6</a:t>
            </a:r>
            <a:r>
              <a:rPr lang="zh-CN" altLang="en-US" dirty="0">
                <a:hlinkClick r:id="rId2"/>
              </a:rPr>
              <a:t>日当天发邮箱</a:t>
            </a:r>
            <a:r>
              <a:rPr lang="en-US" altLang="zh-CN" dirty="0" smtClean="0">
                <a:hlinkClick r:id="rId2"/>
              </a:rPr>
              <a:t>yankunru@163.com</a:t>
            </a:r>
            <a:r>
              <a:rPr lang="zh-CN" altLang="en-US" dirty="0" smtClean="0"/>
              <a:t>，早发邮件可以设置定时发送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62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9881"/>
            <a:ext cx="8229600" cy="4366601"/>
          </a:xfrm>
        </p:spPr>
      </p:pic>
    </p:spTree>
    <p:extLst>
      <p:ext uri="{BB962C8B-B14F-4D97-AF65-F5344CB8AC3E}">
        <p14:creationId xmlns:p14="http://schemas.microsoft.com/office/powerpoint/2010/main" val="15154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中特考试注意事项</vt:lpstr>
      <vt:lpstr>PowerPoint 演示文稿</vt:lpstr>
      <vt:lpstr>平时作业要求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中特考试注意事项</dc:title>
  <dc:creator>yan</dc:creator>
  <cp:lastModifiedBy>dell</cp:lastModifiedBy>
  <cp:revision>5</cp:revision>
  <dcterms:created xsi:type="dcterms:W3CDTF">2019-12-09T04:24:42Z</dcterms:created>
  <dcterms:modified xsi:type="dcterms:W3CDTF">2019-12-09T04:34:46Z</dcterms:modified>
</cp:coreProperties>
</file>