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BFCE-CF05-42E2-8CB0-71120FC8F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3ED48-14D9-4A9E-9799-5CD1B7E51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FD83-BEAD-41C0-836B-863DDC58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20324-8FE0-413F-ABD2-A74F8909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80987-76AB-4843-A8C3-F932C895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6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BFD34-CB9D-4B1B-8DA5-63F7D41D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4DB5E9-04E0-4220-BFCD-025A65C5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11EC8-04E5-4B2D-ACEC-172C856B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A2AAB-F4DF-46A1-B412-EC7B0308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83BB0-88D9-4CA7-9F01-3CDC5856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5B8168-6741-4465-B424-6F1E9068F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C32B2-7E0F-4109-8D71-FAEA3DDB2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7C7B1-21A4-437F-9011-41AA5F27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D8D26-6964-41D6-909F-F6133768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F5C7-891E-4B64-A72D-0E2825D3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BA1CF-DDC8-4372-92F9-C0D48AD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994DA-0FB6-4EAC-9228-C38FC666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93C07-CD65-489A-960A-D46BF5F8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A20C5-F029-41D2-90B4-215FE78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05137-149B-4118-9134-B35963D3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7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5443-9871-47F3-A267-6A15C50E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B691D-DFD5-48C4-B674-FD33E609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FB56D-AC1A-412F-9EE2-AC9C4675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E75B7-918B-4AD3-8D89-0C69BD15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30563-2C36-4F6A-A088-60827D36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E63CD-4E0F-409F-B153-679FADFA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2BE2E-A030-4F7E-9C08-3D15FCB4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6A67F-D302-45FE-8F30-BC19BED7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69E4A-6097-4198-AE56-AE60FF70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8DCCE-0108-4133-A57E-85662EF6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756BA-FD4E-4060-8A44-340EAF7A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7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6D120-C332-48C7-AC0E-DBD0BDE5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64EA5-2824-4AA5-90C4-236CA112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D9541-F6A1-4F36-98E0-61EE0F05F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CBD497-C310-4F84-8BDC-A82BCEC6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9BE7F0-F561-483F-A3D2-90BFD95DC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65DA12-5717-4B38-AC74-9607DF69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E4B9D3-ED28-4C3A-8D5B-4EC57713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F94B7D-71E0-4C47-A0D4-CFB1C64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8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AB12C-825A-46EC-BF5D-E25B3357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611501-18BB-435E-A661-58941F43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57321C-8389-4647-984E-CD10ACB5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F1F36B-4E66-461E-997E-48A2923C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2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2189B7-84DD-4054-97C8-FDC66A72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723695-A8FA-4B95-9999-5A17565D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3914E-B5C8-4DF4-81FB-F1AD73D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0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F4815-B3DF-4611-A0FD-89FE8A27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1D9D7-AE10-4413-8998-92E503DD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57C0F-C04E-4A83-B689-C8D3A43C1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501AA-53DF-4930-9D91-81522FB5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CB8BF-2311-4A72-871F-599B5971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8A760-D1FC-40E1-813C-6C4BE087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2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578BB-DFBA-486E-B331-F5115D84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F0B74E-E139-489F-ABA6-C9BBC0873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A848D-C616-4790-B220-86BE1BF9C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FB535-4953-455B-8C6D-E00C95BA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5D532-86F4-4256-8DCA-EE03F0A6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5798E-8F22-49E5-A8FB-B44D7726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72D218-F879-4EA2-A15B-76616B2F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E73C5-0334-492E-ADB2-2D3A318F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CEB43-3AD4-4821-A5CD-165B3EF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3840-3185-40EE-B7E5-4DD121621B5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8B344-FCAB-4E10-B1F5-53DE941C0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045F1-36FD-4E76-80D2-BE72C09F5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546E-1841-44AB-8734-3EF46E79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1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7C89-1435-4FC9-B684-1E72E8B8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77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复习提纲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006BA-C7C4-430A-8537-C6B3DB33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108"/>
            <a:ext cx="11049000" cy="5121440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云计算概述</a:t>
            </a:r>
            <a:endParaRPr lang="en-US" altLang="zh-CN" dirty="0"/>
          </a:p>
          <a:p>
            <a:pPr lvl="1"/>
            <a:r>
              <a:rPr lang="zh-CN" altLang="en-US" dirty="0"/>
              <a:t>定义、基本属性、概念和属于、交付模式、经济合理性、基本机制（虚拟机，监控器，文件系统）、云架构（安全，性能，可得性）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云计算与大数据处理</a:t>
            </a:r>
            <a:endParaRPr lang="en-US" altLang="zh-CN" dirty="0"/>
          </a:p>
          <a:p>
            <a:pPr lvl="1"/>
            <a:r>
              <a:rPr lang="zh-CN" altLang="en-US" dirty="0"/>
              <a:t>并发控制（锁、基于时间戳协议），分布式文件系统（</a:t>
            </a:r>
            <a:r>
              <a:rPr lang="en-US" altLang="zh-CN" dirty="0"/>
              <a:t>HDFS</a:t>
            </a:r>
            <a:r>
              <a:rPr lang="zh-CN" altLang="en-US" dirty="0"/>
              <a:t>），</a:t>
            </a:r>
            <a:r>
              <a:rPr lang="en-US" altLang="zh-CN" dirty="0"/>
              <a:t>NoSQL</a:t>
            </a:r>
            <a:r>
              <a:rPr lang="zh-CN" altLang="en-US" dirty="0"/>
              <a:t>系统，</a:t>
            </a:r>
            <a:r>
              <a:rPr lang="en-US" altLang="zh-CN" dirty="0"/>
              <a:t>MapReduce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特殊云机制</a:t>
            </a:r>
            <a:endParaRPr lang="en-US" altLang="zh-CN" dirty="0"/>
          </a:p>
          <a:p>
            <a:pPr lvl="1"/>
            <a:r>
              <a:rPr lang="zh-CN" altLang="en-US" dirty="0"/>
              <a:t>云使用监控（三种实现方式），自动伸缩监听器，负载均衡器，按使用付费监控器，故障转移系统，虚拟机监控器，资源集群，多设备代理，状态管理数据库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endParaRPr lang="en-US" altLang="zh-CN" dirty="0"/>
          </a:p>
          <a:p>
            <a:pPr lvl="1"/>
            <a:r>
              <a:rPr lang="zh-CN" altLang="en-US" dirty="0"/>
              <a:t>常见调度问题，调度方法，列调度（</a:t>
            </a:r>
            <a:r>
              <a:rPr lang="en-US" altLang="zh-CN" dirty="0"/>
              <a:t> List Scheduling </a:t>
            </a:r>
            <a:r>
              <a:rPr lang="zh-CN" altLang="en-US" dirty="0"/>
              <a:t>）算法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51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7C89-1435-4FC9-B684-1E72E8B8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77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复习提纲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006BA-C7C4-430A-8537-C6B3DB33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108"/>
            <a:ext cx="11049000" cy="4474235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数据中心网络</a:t>
            </a:r>
            <a:endParaRPr lang="en-US" altLang="zh-CN" dirty="0"/>
          </a:p>
          <a:p>
            <a:pPr lvl="1"/>
            <a:r>
              <a:rPr lang="zh-CN" altLang="en-US" dirty="0"/>
              <a:t>设计目标与需求、成本、数据中心拓扑结构（分类），常见拓扑结构，重点掌握 </a:t>
            </a:r>
            <a:r>
              <a:rPr lang="en-US" altLang="zh-CN" dirty="0" err="1"/>
              <a:t>FatTree</a:t>
            </a:r>
            <a:r>
              <a:rPr lang="en-US" altLang="zh-CN" dirty="0"/>
              <a:t> </a:t>
            </a:r>
            <a:r>
              <a:rPr lang="zh-CN" altLang="en-US" dirty="0"/>
              <a:t>架构及属性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云架构</a:t>
            </a:r>
            <a:endParaRPr lang="en-US" altLang="zh-CN" dirty="0"/>
          </a:p>
          <a:p>
            <a:pPr lvl="1"/>
            <a:r>
              <a:rPr lang="zh-CN" altLang="en-US" dirty="0"/>
              <a:t>负载均衡架构，动态可扩展架构（水平、垂直、重定位），云爆发架构，弹性磁盘供给架构，虚拟机（架构，在线迁移机制，性能指标及函数），云服务容错架构以及容错机制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移动云计算</a:t>
            </a:r>
            <a:endParaRPr lang="en-US" altLang="zh-CN" dirty="0"/>
          </a:p>
          <a:p>
            <a:pPr lvl="1"/>
            <a:r>
              <a:rPr lang="zh-CN" altLang="en-US" dirty="0"/>
              <a:t>定义、三个视角、性能建模与优化、计算切分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11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229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复习提纲</vt:lpstr>
      <vt:lpstr>复习提纲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</cp:revision>
  <dcterms:created xsi:type="dcterms:W3CDTF">2019-05-20T12:08:09Z</dcterms:created>
  <dcterms:modified xsi:type="dcterms:W3CDTF">2019-05-20T12:29:33Z</dcterms:modified>
</cp:coreProperties>
</file>