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257" r:id="rId2"/>
    <p:sldId id="468" r:id="rId3"/>
    <p:sldId id="469" r:id="rId4"/>
    <p:sldId id="470" r:id="rId5"/>
    <p:sldId id="472" r:id="rId6"/>
    <p:sldId id="473" r:id="rId7"/>
    <p:sldId id="475" r:id="rId8"/>
    <p:sldId id="476" r:id="rId9"/>
    <p:sldId id="478" r:id="rId10"/>
    <p:sldId id="477" r:id="rId11"/>
    <p:sldId id="479" r:id="rId12"/>
    <p:sldId id="480" r:id="rId13"/>
    <p:sldId id="481" r:id="rId14"/>
    <p:sldId id="482" r:id="rId15"/>
    <p:sldId id="483" r:id="rId16"/>
    <p:sldId id="484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7446" autoAdjust="0"/>
  </p:normalViewPr>
  <p:slideViewPr>
    <p:cSldViewPr>
      <p:cViewPr varScale="1">
        <p:scale>
          <a:sx n="173" d="100"/>
          <a:sy n="173" d="100"/>
        </p:scale>
        <p:origin x="133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5986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66243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45168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2388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2251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74848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54264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6883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72287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67211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68797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3903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8734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59277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76042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A8A4D14-F916-4445-9ABA-05236E62DA24}" type="datetime1">
              <a:rPr lang="en-US" smtClean="0"/>
              <a:t>6/18/2022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06C5A-8291-4401-897A-79A821991B62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3A95C-2F09-40A5-B46A-7C578E2410B1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D34F-F929-4118-91EE-B09993A27714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3B468-AFBA-43EC-9EA8-4A628B91C03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D9486-EB0B-4B9E-9358-681CC0ADEF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7F3BE-43BB-4568-A396-1A448AF16CED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0A9B2-1729-41A3-BE60-E404F7BD17CB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08B72-8EAE-44DA-81C5-9D8698BAE7C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4458E-1E9A-4543-BFFF-A94BDE43002A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77954-8DAB-4A06-9F7D-B25F2F945DFF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B0FC7D74-0C94-48B3-8684-764DDA68E000}" type="datetime1">
              <a:rPr lang="en-US" smtClean="0"/>
              <a:t>6/18/2022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MSCF Python Programming Basics 2022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MSCF, Carnegie Mellon University</a:t>
            </a:r>
          </a:p>
          <a:p>
            <a:pPr eaLnBrk="1" hangingPunct="1"/>
            <a:r>
              <a:rPr lang="en-US" altLang="en-US" dirty="0"/>
              <a:t>Week 2: Python Fundamentals</a:t>
            </a:r>
          </a:p>
          <a:p>
            <a:pPr eaLnBrk="1" hangingPunct="1"/>
            <a:r>
              <a:rPr lang="en-US" altLang="en-US" dirty="0"/>
              <a:t>(Video Additions)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528FD6-103F-4089-8064-06156842F659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609600" y="2357735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FEDAD-8EAC-4584-9A12-5FD391F42EC8}"/>
              </a:ext>
            </a:extLst>
          </p:cNvPr>
          <p:cNvSpPr txBox="1"/>
          <p:nvPr/>
        </p:nvSpPr>
        <p:spPr>
          <a:xfrm>
            <a:off x="2621692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BD250-59CA-4A33-A7DA-A971C1C708E6}"/>
              </a:ext>
            </a:extLst>
          </p:cNvPr>
          <p:cNvSpPr txBox="1"/>
          <p:nvPr/>
        </p:nvSpPr>
        <p:spPr>
          <a:xfrm>
            <a:off x="4481384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92BF-050D-498A-9E6B-C5C66300CF2E}"/>
              </a:ext>
            </a:extLst>
          </p:cNvPr>
          <p:cNvSpPr txBox="1"/>
          <p:nvPr/>
        </p:nvSpPr>
        <p:spPr>
          <a:xfrm>
            <a:off x="6341076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86E1A-FB1D-46E2-8553-41AA415AAC74}"/>
              </a:ext>
            </a:extLst>
          </p:cNvPr>
          <p:cNvSpPr txBox="1"/>
          <p:nvPr/>
        </p:nvSpPr>
        <p:spPr>
          <a:xfrm>
            <a:off x="2242457" y="2357735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351D9-75C7-42DA-8F52-841F4D9A3011}"/>
              </a:ext>
            </a:extLst>
          </p:cNvPr>
          <p:cNvSpPr txBox="1"/>
          <p:nvPr/>
        </p:nvSpPr>
        <p:spPr>
          <a:xfrm>
            <a:off x="7141029" y="2357735"/>
            <a:ext cx="1240971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B2731-F43D-4FF4-B83E-45DBFBE772C6}"/>
              </a:ext>
            </a:extLst>
          </p:cNvPr>
          <p:cNvSpPr txBox="1"/>
          <p:nvPr/>
        </p:nvSpPr>
        <p:spPr>
          <a:xfrm>
            <a:off x="1676400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4761-015D-4C8F-8A15-C7BD21CF3036}"/>
              </a:ext>
            </a:extLst>
          </p:cNvPr>
          <p:cNvSpPr txBox="1"/>
          <p:nvPr/>
        </p:nvSpPr>
        <p:spPr>
          <a:xfrm>
            <a:off x="2369265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FA16C-1E89-499F-AAFF-ADC56F0358B3}"/>
              </a:ext>
            </a:extLst>
          </p:cNvPr>
          <p:cNvSpPr txBox="1"/>
          <p:nvPr/>
        </p:nvSpPr>
        <p:spPr>
          <a:xfrm>
            <a:off x="3751462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AA4CE-E04F-4132-BB2D-BB4BC7DF5A14}"/>
              </a:ext>
            </a:extLst>
          </p:cNvPr>
          <p:cNvSpPr txBox="1"/>
          <p:nvPr/>
        </p:nvSpPr>
        <p:spPr>
          <a:xfrm>
            <a:off x="3064653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61E50-41AD-49B7-B8A5-000BBDD85C23}"/>
              </a:ext>
            </a:extLst>
          </p:cNvPr>
          <p:cNvSpPr txBox="1"/>
          <p:nvPr/>
        </p:nvSpPr>
        <p:spPr>
          <a:xfrm>
            <a:off x="59436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32D2C-AC18-42F2-A923-D5C425DC7411}"/>
              </a:ext>
            </a:extLst>
          </p:cNvPr>
          <p:cNvSpPr txBox="1"/>
          <p:nvPr/>
        </p:nvSpPr>
        <p:spPr>
          <a:xfrm>
            <a:off x="52578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1944E-08B0-41B5-9770-CA636A34FFDD}"/>
              </a:ext>
            </a:extLst>
          </p:cNvPr>
          <p:cNvSpPr txBox="1"/>
          <p:nvPr/>
        </p:nvSpPr>
        <p:spPr>
          <a:xfrm>
            <a:off x="45720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D493FE-6330-4463-9B2C-4A5AEDBFD7FA}"/>
              </a:ext>
            </a:extLst>
          </p:cNvPr>
          <p:cNvSpPr txBox="1"/>
          <p:nvPr/>
        </p:nvSpPr>
        <p:spPr>
          <a:xfrm>
            <a:off x="304800" y="3871434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C6F8E6-43E7-4FE7-8C4C-F32FE052D52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895600"/>
            <a:ext cx="827603" cy="129307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55B771-85F8-4BCE-B19B-94140E7E81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9011" y="2895600"/>
            <a:ext cx="34190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4F9DC2-7A8D-491A-8363-4A9053FF48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7553" y="2895600"/>
            <a:ext cx="1431147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B4BDA-2851-4674-A787-97BC17114BCD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2941" y="2895600"/>
            <a:ext cx="3440859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EFFFC-5D2D-4295-B50C-A7C64E33FE4E}"/>
              </a:ext>
            </a:extLst>
          </p:cNvPr>
          <p:cNvCxnSpPr>
            <a:cxnSpLocks/>
          </p:cNvCxnSpPr>
          <p:nvPr/>
        </p:nvCxnSpPr>
        <p:spPr bwMode="auto">
          <a:xfrm>
            <a:off x="3193192" y="1219200"/>
            <a:ext cx="1683608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E268CC-6289-477E-9527-7EB0F97C2DFC}"/>
              </a:ext>
            </a:extLst>
          </p:cNvPr>
          <p:cNvCxnSpPr>
            <a:cxnSpLocks/>
          </p:cNvCxnSpPr>
          <p:nvPr/>
        </p:nvCxnSpPr>
        <p:spPr bwMode="auto">
          <a:xfrm>
            <a:off x="5052884" y="1219200"/>
            <a:ext cx="537219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47A1F-79E9-4094-B7E1-E1B07F566546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6500" y="1219200"/>
            <a:ext cx="571500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102123-6FBD-46AF-8492-2B908DBC4690}"/>
              </a:ext>
            </a:extLst>
          </p:cNvPr>
          <p:cNvSpPr txBox="1"/>
          <p:nvPr/>
        </p:nvSpPr>
        <p:spPr>
          <a:xfrm>
            <a:off x="304800" y="4579748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F50DDB-8577-477F-B702-AEDE50B561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200" y="4343400"/>
            <a:ext cx="419100" cy="457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E03932-0F14-4AD4-A712-E1C49E0287EE}"/>
              </a:ext>
            </a:extLst>
          </p:cNvPr>
          <p:cNvCxnSpPr>
            <a:cxnSpLocks/>
          </p:cNvCxnSpPr>
          <p:nvPr/>
        </p:nvCxnSpPr>
        <p:spPr bwMode="auto">
          <a:xfrm>
            <a:off x="1181100" y="4188679"/>
            <a:ext cx="4191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9015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609600" y="2357735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FEDAD-8EAC-4584-9A12-5FD391F42EC8}"/>
              </a:ext>
            </a:extLst>
          </p:cNvPr>
          <p:cNvSpPr txBox="1"/>
          <p:nvPr/>
        </p:nvSpPr>
        <p:spPr>
          <a:xfrm>
            <a:off x="2621692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BD250-59CA-4A33-A7DA-A971C1C708E6}"/>
              </a:ext>
            </a:extLst>
          </p:cNvPr>
          <p:cNvSpPr txBox="1"/>
          <p:nvPr/>
        </p:nvSpPr>
        <p:spPr>
          <a:xfrm>
            <a:off x="4481384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92BF-050D-498A-9E6B-C5C66300CF2E}"/>
              </a:ext>
            </a:extLst>
          </p:cNvPr>
          <p:cNvSpPr txBox="1"/>
          <p:nvPr/>
        </p:nvSpPr>
        <p:spPr>
          <a:xfrm>
            <a:off x="6341076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86E1A-FB1D-46E2-8553-41AA415AAC74}"/>
              </a:ext>
            </a:extLst>
          </p:cNvPr>
          <p:cNvSpPr txBox="1"/>
          <p:nvPr/>
        </p:nvSpPr>
        <p:spPr>
          <a:xfrm>
            <a:off x="2242457" y="2357735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351D9-75C7-42DA-8F52-841F4D9A3011}"/>
              </a:ext>
            </a:extLst>
          </p:cNvPr>
          <p:cNvSpPr txBox="1"/>
          <p:nvPr/>
        </p:nvSpPr>
        <p:spPr>
          <a:xfrm>
            <a:off x="7141029" y="2357735"/>
            <a:ext cx="1240971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B2731-F43D-4FF4-B83E-45DBFBE772C6}"/>
              </a:ext>
            </a:extLst>
          </p:cNvPr>
          <p:cNvSpPr txBox="1"/>
          <p:nvPr/>
        </p:nvSpPr>
        <p:spPr>
          <a:xfrm>
            <a:off x="1676400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4761-015D-4C8F-8A15-C7BD21CF3036}"/>
              </a:ext>
            </a:extLst>
          </p:cNvPr>
          <p:cNvSpPr txBox="1"/>
          <p:nvPr/>
        </p:nvSpPr>
        <p:spPr>
          <a:xfrm>
            <a:off x="2369265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FA16C-1E89-499F-AAFF-ADC56F0358B3}"/>
              </a:ext>
            </a:extLst>
          </p:cNvPr>
          <p:cNvSpPr txBox="1"/>
          <p:nvPr/>
        </p:nvSpPr>
        <p:spPr>
          <a:xfrm>
            <a:off x="3751462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AA4CE-E04F-4132-BB2D-BB4BC7DF5A14}"/>
              </a:ext>
            </a:extLst>
          </p:cNvPr>
          <p:cNvSpPr txBox="1"/>
          <p:nvPr/>
        </p:nvSpPr>
        <p:spPr>
          <a:xfrm>
            <a:off x="3064653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61E50-41AD-49B7-B8A5-000BBDD85C23}"/>
              </a:ext>
            </a:extLst>
          </p:cNvPr>
          <p:cNvSpPr txBox="1"/>
          <p:nvPr/>
        </p:nvSpPr>
        <p:spPr>
          <a:xfrm>
            <a:off x="59436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32D2C-AC18-42F2-A923-D5C425DC7411}"/>
              </a:ext>
            </a:extLst>
          </p:cNvPr>
          <p:cNvSpPr txBox="1"/>
          <p:nvPr/>
        </p:nvSpPr>
        <p:spPr>
          <a:xfrm>
            <a:off x="52578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1944E-08B0-41B5-9770-CA636A34FFDD}"/>
              </a:ext>
            </a:extLst>
          </p:cNvPr>
          <p:cNvSpPr txBox="1"/>
          <p:nvPr/>
        </p:nvSpPr>
        <p:spPr>
          <a:xfrm>
            <a:off x="45720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D493FE-6330-4463-9B2C-4A5AEDBFD7FA}"/>
              </a:ext>
            </a:extLst>
          </p:cNvPr>
          <p:cNvSpPr txBox="1"/>
          <p:nvPr/>
        </p:nvSpPr>
        <p:spPr>
          <a:xfrm>
            <a:off x="304800" y="3871434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C6F8E6-43E7-4FE7-8C4C-F32FE052D52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895600"/>
            <a:ext cx="827603" cy="129307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55B771-85F8-4BCE-B19B-94140E7E81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9011" y="2895600"/>
            <a:ext cx="34190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4F9DC2-7A8D-491A-8363-4A9053FF48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7553" y="2895600"/>
            <a:ext cx="1431147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B4BDA-2851-4674-A787-97BC17114BCD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2941" y="2895600"/>
            <a:ext cx="3440859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EFFFC-5D2D-4295-B50C-A7C64E33FE4E}"/>
              </a:ext>
            </a:extLst>
          </p:cNvPr>
          <p:cNvCxnSpPr>
            <a:cxnSpLocks/>
          </p:cNvCxnSpPr>
          <p:nvPr/>
        </p:nvCxnSpPr>
        <p:spPr bwMode="auto">
          <a:xfrm>
            <a:off x="3193192" y="1219200"/>
            <a:ext cx="1683608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E268CC-6289-477E-9527-7EB0F97C2DFC}"/>
              </a:ext>
            </a:extLst>
          </p:cNvPr>
          <p:cNvCxnSpPr>
            <a:cxnSpLocks/>
          </p:cNvCxnSpPr>
          <p:nvPr/>
        </p:nvCxnSpPr>
        <p:spPr bwMode="auto">
          <a:xfrm>
            <a:off x="5052884" y="1219200"/>
            <a:ext cx="537219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47A1F-79E9-4094-B7E1-E1B07F566546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6500" y="1219200"/>
            <a:ext cx="571500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102123-6FBD-46AF-8492-2B908DBC4690}"/>
              </a:ext>
            </a:extLst>
          </p:cNvPr>
          <p:cNvSpPr txBox="1"/>
          <p:nvPr/>
        </p:nvSpPr>
        <p:spPr>
          <a:xfrm>
            <a:off x="304800" y="4579748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F50DDB-8577-477F-B702-AEDE50B561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200" y="4343400"/>
            <a:ext cx="419100" cy="457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E03932-0F14-4AD4-A712-E1C49E0287EE}"/>
              </a:ext>
            </a:extLst>
          </p:cNvPr>
          <p:cNvCxnSpPr>
            <a:cxnSpLocks/>
          </p:cNvCxnSpPr>
          <p:nvPr/>
        </p:nvCxnSpPr>
        <p:spPr bwMode="auto">
          <a:xfrm>
            <a:off x="1181100" y="4188679"/>
            <a:ext cx="4191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8E6B71-2924-4AF0-84C9-980A06ED03A4}"/>
              </a:ext>
            </a:extLst>
          </p:cNvPr>
          <p:cNvSpPr txBox="1"/>
          <p:nvPr/>
        </p:nvSpPr>
        <p:spPr>
          <a:xfrm>
            <a:off x="5803058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8B40C2-828C-49F8-9E3D-D3BC6171D830}"/>
              </a:ext>
            </a:extLst>
          </p:cNvPr>
          <p:cNvSpPr txBox="1"/>
          <p:nvPr/>
        </p:nvSpPr>
        <p:spPr>
          <a:xfrm>
            <a:off x="6495923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8BFBB0-3919-47A5-9B72-6417E0843F9B}"/>
              </a:ext>
            </a:extLst>
          </p:cNvPr>
          <p:cNvSpPr txBox="1"/>
          <p:nvPr/>
        </p:nvSpPr>
        <p:spPr>
          <a:xfrm>
            <a:off x="7878120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3ED89-23DD-45EA-9007-3560C993E1AE}"/>
              </a:ext>
            </a:extLst>
          </p:cNvPr>
          <p:cNvSpPr txBox="1"/>
          <p:nvPr/>
        </p:nvSpPr>
        <p:spPr>
          <a:xfrm>
            <a:off x="7191311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1F4D5-E540-49B6-8254-1A1F7B2BABD9}"/>
              </a:ext>
            </a:extLst>
          </p:cNvPr>
          <p:cNvSpPr txBox="1"/>
          <p:nvPr/>
        </p:nvSpPr>
        <p:spPr>
          <a:xfrm>
            <a:off x="4431458" y="4573826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660A5B-A1B2-4103-9CF1-159628E5824C}"/>
              </a:ext>
            </a:extLst>
          </p:cNvPr>
          <p:cNvCxnSpPr>
            <a:cxnSpLocks/>
          </p:cNvCxnSpPr>
          <p:nvPr/>
        </p:nvCxnSpPr>
        <p:spPr bwMode="auto">
          <a:xfrm flipV="1">
            <a:off x="5345858" y="4337478"/>
            <a:ext cx="419100" cy="457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8C1304-F055-4701-A43E-FB25CA2C5B88}"/>
              </a:ext>
            </a:extLst>
          </p:cNvPr>
          <p:cNvCxnSpPr>
            <a:cxnSpLocks/>
          </p:cNvCxnSpPr>
          <p:nvPr/>
        </p:nvCxnSpPr>
        <p:spPr bwMode="auto">
          <a:xfrm>
            <a:off x="1534597" y="2897921"/>
            <a:ext cx="4554340" cy="127801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9B7F43-9F49-4299-873D-80C5F18A3978}"/>
              </a:ext>
            </a:extLst>
          </p:cNvPr>
          <p:cNvCxnSpPr>
            <a:cxnSpLocks/>
          </p:cNvCxnSpPr>
          <p:nvPr/>
        </p:nvCxnSpPr>
        <p:spPr bwMode="auto">
          <a:xfrm>
            <a:off x="7772400" y="2900968"/>
            <a:ext cx="434640" cy="1288386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20EC8D-E382-41E5-99D3-C149376895F7}"/>
              </a:ext>
            </a:extLst>
          </p:cNvPr>
          <p:cNvCxnSpPr>
            <a:cxnSpLocks/>
          </p:cNvCxnSpPr>
          <p:nvPr/>
        </p:nvCxnSpPr>
        <p:spPr bwMode="auto">
          <a:xfrm>
            <a:off x="5015951" y="2897921"/>
            <a:ext cx="2468125" cy="127801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A677B1-0FD2-4637-8D1C-92B725291FC8}"/>
              </a:ext>
            </a:extLst>
          </p:cNvPr>
          <p:cNvCxnSpPr>
            <a:cxnSpLocks/>
          </p:cNvCxnSpPr>
          <p:nvPr/>
        </p:nvCxnSpPr>
        <p:spPr bwMode="auto">
          <a:xfrm>
            <a:off x="3055063" y="2895600"/>
            <a:ext cx="3783760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5541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609600" y="2357735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FEDAD-8EAC-4584-9A12-5FD391F42EC8}"/>
              </a:ext>
            </a:extLst>
          </p:cNvPr>
          <p:cNvSpPr txBox="1"/>
          <p:nvPr/>
        </p:nvSpPr>
        <p:spPr>
          <a:xfrm>
            <a:off x="2621692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BD250-59CA-4A33-A7DA-A971C1C708E6}"/>
              </a:ext>
            </a:extLst>
          </p:cNvPr>
          <p:cNvSpPr txBox="1"/>
          <p:nvPr/>
        </p:nvSpPr>
        <p:spPr>
          <a:xfrm>
            <a:off x="4481384" y="685799"/>
            <a:ext cx="1143000" cy="461665"/>
          </a:xfrm>
          <a:prstGeom prst="rect">
            <a:avLst/>
          </a:prstGeom>
          <a:noFill/>
          <a:ln w="53975">
            <a:solidFill>
              <a:srgbClr val="0070C0"/>
            </a:solidFill>
            <a:prstDash val="solid"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92BF-050D-498A-9E6B-C5C66300CF2E}"/>
              </a:ext>
            </a:extLst>
          </p:cNvPr>
          <p:cNvSpPr txBox="1"/>
          <p:nvPr/>
        </p:nvSpPr>
        <p:spPr>
          <a:xfrm>
            <a:off x="6341076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86E1A-FB1D-46E2-8553-41AA415AAC74}"/>
              </a:ext>
            </a:extLst>
          </p:cNvPr>
          <p:cNvSpPr txBox="1"/>
          <p:nvPr/>
        </p:nvSpPr>
        <p:spPr>
          <a:xfrm>
            <a:off x="2242457" y="2357735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351D9-75C7-42DA-8F52-841F4D9A3011}"/>
              </a:ext>
            </a:extLst>
          </p:cNvPr>
          <p:cNvSpPr txBox="1"/>
          <p:nvPr/>
        </p:nvSpPr>
        <p:spPr>
          <a:xfrm>
            <a:off x="7141029" y="2357735"/>
            <a:ext cx="1240971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4761-015D-4C8F-8A15-C7BD21CF3036}"/>
              </a:ext>
            </a:extLst>
          </p:cNvPr>
          <p:cNvSpPr txBox="1"/>
          <p:nvPr/>
        </p:nvSpPr>
        <p:spPr>
          <a:xfrm>
            <a:off x="1742003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FA16C-1E89-499F-AAFF-ADC56F0358B3}"/>
              </a:ext>
            </a:extLst>
          </p:cNvPr>
          <p:cNvSpPr txBox="1"/>
          <p:nvPr/>
        </p:nvSpPr>
        <p:spPr>
          <a:xfrm>
            <a:off x="3124200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AA4CE-E04F-4132-BB2D-BB4BC7DF5A14}"/>
              </a:ext>
            </a:extLst>
          </p:cNvPr>
          <p:cNvSpPr txBox="1"/>
          <p:nvPr/>
        </p:nvSpPr>
        <p:spPr>
          <a:xfrm>
            <a:off x="2437391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61E50-41AD-49B7-B8A5-000BBDD85C23}"/>
              </a:ext>
            </a:extLst>
          </p:cNvPr>
          <p:cNvSpPr txBox="1"/>
          <p:nvPr/>
        </p:nvSpPr>
        <p:spPr>
          <a:xfrm>
            <a:off x="59436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32D2C-AC18-42F2-A923-D5C425DC7411}"/>
              </a:ext>
            </a:extLst>
          </p:cNvPr>
          <p:cNvSpPr txBox="1"/>
          <p:nvPr/>
        </p:nvSpPr>
        <p:spPr>
          <a:xfrm>
            <a:off x="52578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1944E-08B0-41B5-9770-CA636A34FFDD}"/>
              </a:ext>
            </a:extLst>
          </p:cNvPr>
          <p:cNvSpPr txBox="1"/>
          <p:nvPr/>
        </p:nvSpPr>
        <p:spPr>
          <a:xfrm>
            <a:off x="45720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D493FE-6330-4463-9B2C-4A5AEDBFD7FA}"/>
              </a:ext>
            </a:extLst>
          </p:cNvPr>
          <p:cNvSpPr txBox="1"/>
          <p:nvPr/>
        </p:nvSpPr>
        <p:spPr>
          <a:xfrm>
            <a:off x="304800" y="3871434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55B771-85F8-4BCE-B19B-94140E7E81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7400" y="2895600"/>
            <a:ext cx="685801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4F9DC2-7A8D-491A-8363-4A9053FF48FD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3201" y="2895600"/>
            <a:ext cx="2095499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B4BDA-2851-4674-A787-97BC17114BC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2895600"/>
            <a:ext cx="4114800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EFFFC-5D2D-4295-B50C-A7C64E33FE4E}"/>
              </a:ext>
            </a:extLst>
          </p:cNvPr>
          <p:cNvCxnSpPr>
            <a:cxnSpLocks/>
          </p:cNvCxnSpPr>
          <p:nvPr/>
        </p:nvCxnSpPr>
        <p:spPr bwMode="auto">
          <a:xfrm>
            <a:off x="3193192" y="1219200"/>
            <a:ext cx="1683608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E268CC-6289-477E-9527-7EB0F97C2DFC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219200"/>
            <a:ext cx="560903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47A1F-79E9-4094-B7E1-E1B07F566546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6500" y="1219200"/>
            <a:ext cx="571500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102123-6FBD-46AF-8492-2B908DBC4690}"/>
              </a:ext>
            </a:extLst>
          </p:cNvPr>
          <p:cNvSpPr txBox="1"/>
          <p:nvPr/>
        </p:nvSpPr>
        <p:spPr>
          <a:xfrm>
            <a:off x="304800" y="4579748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F50DDB-8577-477F-B702-AEDE50B561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200" y="4343400"/>
            <a:ext cx="419100" cy="457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E03932-0F14-4AD4-A712-E1C49E0287EE}"/>
              </a:ext>
            </a:extLst>
          </p:cNvPr>
          <p:cNvCxnSpPr>
            <a:cxnSpLocks/>
          </p:cNvCxnSpPr>
          <p:nvPr/>
        </p:nvCxnSpPr>
        <p:spPr bwMode="auto">
          <a:xfrm>
            <a:off x="1181100" y="4188679"/>
            <a:ext cx="4191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8E6B71-2924-4AF0-84C9-980A06ED03A4}"/>
              </a:ext>
            </a:extLst>
          </p:cNvPr>
          <p:cNvSpPr txBox="1"/>
          <p:nvPr/>
        </p:nvSpPr>
        <p:spPr>
          <a:xfrm>
            <a:off x="5029200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8B40C2-828C-49F8-9E3D-D3BC6171D830}"/>
              </a:ext>
            </a:extLst>
          </p:cNvPr>
          <p:cNvSpPr txBox="1"/>
          <p:nvPr/>
        </p:nvSpPr>
        <p:spPr>
          <a:xfrm>
            <a:off x="5722065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8BFBB0-3919-47A5-9B72-6417E0843F9B}"/>
              </a:ext>
            </a:extLst>
          </p:cNvPr>
          <p:cNvSpPr txBox="1"/>
          <p:nvPr/>
        </p:nvSpPr>
        <p:spPr>
          <a:xfrm>
            <a:off x="7104262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3ED89-23DD-45EA-9007-3560C993E1AE}"/>
              </a:ext>
            </a:extLst>
          </p:cNvPr>
          <p:cNvSpPr txBox="1"/>
          <p:nvPr/>
        </p:nvSpPr>
        <p:spPr>
          <a:xfrm>
            <a:off x="6417453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1F4D5-E540-49B6-8254-1A1F7B2BABD9}"/>
              </a:ext>
            </a:extLst>
          </p:cNvPr>
          <p:cNvSpPr txBox="1"/>
          <p:nvPr/>
        </p:nvSpPr>
        <p:spPr>
          <a:xfrm>
            <a:off x="3657600" y="4573826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660A5B-A1B2-4103-9CF1-159628E5824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4337478"/>
            <a:ext cx="419100" cy="457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8C1304-F055-4701-A43E-FB25CA2C5B88}"/>
              </a:ext>
            </a:extLst>
          </p:cNvPr>
          <p:cNvCxnSpPr>
            <a:cxnSpLocks/>
          </p:cNvCxnSpPr>
          <p:nvPr/>
        </p:nvCxnSpPr>
        <p:spPr bwMode="auto">
          <a:xfrm>
            <a:off x="1534597" y="2897921"/>
            <a:ext cx="3875603" cy="127801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9B7F43-9F49-4299-873D-80C5F18A39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01997" y="2900968"/>
            <a:ext cx="370403" cy="1274972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20EC8D-E382-41E5-99D3-C149376895F7}"/>
              </a:ext>
            </a:extLst>
          </p:cNvPr>
          <p:cNvCxnSpPr>
            <a:cxnSpLocks/>
          </p:cNvCxnSpPr>
          <p:nvPr/>
        </p:nvCxnSpPr>
        <p:spPr bwMode="auto">
          <a:xfrm>
            <a:off x="5015951" y="2897921"/>
            <a:ext cx="1765849" cy="127801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A677B1-0FD2-4637-8D1C-92B725291FC8}"/>
              </a:ext>
            </a:extLst>
          </p:cNvPr>
          <p:cNvCxnSpPr>
            <a:cxnSpLocks/>
          </p:cNvCxnSpPr>
          <p:nvPr/>
        </p:nvCxnSpPr>
        <p:spPr bwMode="auto">
          <a:xfrm>
            <a:off x="3055063" y="2895600"/>
            <a:ext cx="3040937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38237B5-E05E-4575-8C02-1497968AF411}"/>
              </a:ext>
            </a:extLst>
          </p:cNvPr>
          <p:cNvSpPr txBox="1"/>
          <p:nvPr/>
        </p:nvSpPr>
        <p:spPr>
          <a:xfrm>
            <a:off x="7772400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97C6B0-A897-43DD-AA35-9AA1A1C0BC2A}"/>
              </a:ext>
            </a:extLst>
          </p:cNvPr>
          <p:cNvSpPr txBox="1"/>
          <p:nvPr/>
        </p:nvSpPr>
        <p:spPr>
          <a:xfrm>
            <a:off x="7353300" y="5181600"/>
            <a:ext cx="11049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99C385-2F1B-4C2D-AF06-4C597F7BC52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90062" y="4188678"/>
            <a:ext cx="329492" cy="916722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35933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609600" y="2357735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FEDAD-8EAC-4584-9A12-5FD391F42EC8}"/>
              </a:ext>
            </a:extLst>
          </p:cNvPr>
          <p:cNvSpPr txBox="1"/>
          <p:nvPr/>
        </p:nvSpPr>
        <p:spPr>
          <a:xfrm>
            <a:off x="2621692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BD250-59CA-4A33-A7DA-A971C1C708E6}"/>
              </a:ext>
            </a:extLst>
          </p:cNvPr>
          <p:cNvSpPr txBox="1"/>
          <p:nvPr/>
        </p:nvSpPr>
        <p:spPr>
          <a:xfrm>
            <a:off x="4481384" y="685799"/>
            <a:ext cx="1143000" cy="461665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92BF-050D-498A-9E6B-C5C66300CF2E}"/>
              </a:ext>
            </a:extLst>
          </p:cNvPr>
          <p:cNvSpPr txBox="1"/>
          <p:nvPr/>
        </p:nvSpPr>
        <p:spPr>
          <a:xfrm>
            <a:off x="6341076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86E1A-FB1D-46E2-8553-41AA415AAC74}"/>
              </a:ext>
            </a:extLst>
          </p:cNvPr>
          <p:cNvSpPr txBox="1"/>
          <p:nvPr/>
        </p:nvSpPr>
        <p:spPr>
          <a:xfrm>
            <a:off x="2242457" y="2357735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351D9-75C7-42DA-8F52-841F4D9A3011}"/>
              </a:ext>
            </a:extLst>
          </p:cNvPr>
          <p:cNvSpPr txBox="1"/>
          <p:nvPr/>
        </p:nvSpPr>
        <p:spPr>
          <a:xfrm>
            <a:off x="7141029" y="2357735"/>
            <a:ext cx="1240971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4761-015D-4C8F-8A15-C7BD21CF3036}"/>
              </a:ext>
            </a:extLst>
          </p:cNvPr>
          <p:cNvSpPr txBox="1"/>
          <p:nvPr/>
        </p:nvSpPr>
        <p:spPr>
          <a:xfrm>
            <a:off x="1742003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FA16C-1E89-499F-AAFF-ADC56F0358B3}"/>
              </a:ext>
            </a:extLst>
          </p:cNvPr>
          <p:cNvSpPr txBox="1"/>
          <p:nvPr/>
        </p:nvSpPr>
        <p:spPr>
          <a:xfrm>
            <a:off x="3124200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AA4CE-E04F-4132-BB2D-BB4BC7DF5A14}"/>
              </a:ext>
            </a:extLst>
          </p:cNvPr>
          <p:cNvSpPr txBox="1"/>
          <p:nvPr/>
        </p:nvSpPr>
        <p:spPr>
          <a:xfrm>
            <a:off x="2437391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61E50-41AD-49B7-B8A5-000BBDD85C23}"/>
              </a:ext>
            </a:extLst>
          </p:cNvPr>
          <p:cNvSpPr txBox="1"/>
          <p:nvPr/>
        </p:nvSpPr>
        <p:spPr>
          <a:xfrm>
            <a:off x="59436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32D2C-AC18-42F2-A923-D5C425DC7411}"/>
              </a:ext>
            </a:extLst>
          </p:cNvPr>
          <p:cNvSpPr txBox="1"/>
          <p:nvPr/>
        </p:nvSpPr>
        <p:spPr>
          <a:xfrm>
            <a:off x="52578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1944E-08B0-41B5-9770-CA636A34FFDD}"/>
              </a:ext>
            </a:extLst>
          </p:cNvPr>
          <p:cNvSpPr txBox="1"/>
          <p:nvPr/>
        </p:nvSpPr>
        <p:spPr>
          <a:xfrm>
            <a:off x="45720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D493FE-6330-4463-9B2C-4A5AEDBFD7FA}"/>
              </a:ext>
            </a:extLst>
          </p:cNvPr>
          <p:cNvSpPr txBox="1"/>
          <p:nvPr/>
        </p:nvSpPr>
        <p:spPr>
          <a:xfrm>
            <a:off x="304800" y="3871434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55B771-85F8-4BCE-B19B-94140E7E81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7400" y="2895600"/>
            <a:ext cx="685801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4F9DC2-7A8D-491A-8363-4A9053FF48FD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3201" y="2895600"/>
            <a:ext cx="2095499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B4BDA-2851-4674-A787-97BC17114BC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2895600"/>
            <a:ext cx="4114800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EFFFC-5D2D-4295-B50C-A7C64E33FE4E}"/>
              </a:ext>
            </a:extLst>
          </p:cNvPr>
          <p:cNvCxnSpPr>
            <a:cxnSpLocks/>
          </p:cNvCxnSpPr>
          <p:nvPr/>
        </p:nvCxnSpPr>
        <p:spPr bwMode="auto">
          <a:xfrm>
            <a:off x="3193192" y="1219200"/>
            <a:ext cx="1683608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E268CC-6289-477E-9527-7EB0F97C2DFC}"/>
              </a:ext>
            </a:extLst>
          </p:cNvPr>
          <p:cNvCxnSpPr>
            <a:cxnSpLocks/>
          </p:cNvCxnSpPr>
          <p:nvPr/>
        </p:nvCxnSpPr>
        <p:spPr bwMode="auto">
          <a:xfrm>
            <a:off x="1219200" y="1225985"/>
            <a:ext cx="4370903" cy="1362582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47A1F-79E9-4094-B7E1-E1B07F566546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6500" y="1219200"/>
            <a:ext cx="571500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102123-6FBD-46AF-8492-2B908DBC4690}"/>
              </a:ext>
            </a:extLst>
          </p:cNvPr>
          <p:cNvSpPr txBox="1"/>
          <p:nvPr/>
        </p:nvSpPr>
        <p:spPr>
          <a:xfrm>
            <a:off x="304800" y="4579748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F50DDB-8577-477F-B702-AEDE50B561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200" y="4343400"/>
            <a:ext cx="419100" cy="457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E03932-0F14-4AD4-A712-E1C49E0287EE}"/>
              </a:ext>
            </a:extLst>
          </p:cNvPr>
          <p:cNvCxnSpPr>
            <a:cxnSpLocks/>
          </p:cNvCxnSpPr>
          <p:nvPr/>
        </p:nvCxnSpPr>
        <p:spPr bwMode="auto">
          <a:xfrm>
            <a:off x="1181100" y="4188679"/>
            <a:ext cx="4191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8E6B71-2924-4AF0-84C9-980A06ED03A4}"/>
              </a:ext>
            </a:extLst>
          </p:cNvPr>
          <p:cNvSpPr txBox="1"/>
          <p:nvPr/>
        </p:nvSpPr>
        <p:spPr>
          <a:xfrm>
            <a:off x="5029200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8B40C2-828C-49F8-9E3D-D3BC6171D830}"/>
              </a:ext>
            </a:extLst>
          </p:cNvPr>
          <p:cNvSpPr txBox="1"/>
          <p:nvPr/>
        </p:nvSpPr>
        <p:spPr>
          <a:xfrm>
            <a:off x="5722065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8BFBB0-3919-47A5-9B72-6417E0843F9B}"/>
              </a:ext>
            </a:extLst>
          </p:cNvPr>
          <p:cNvSpPr txBox="1"/>
          <p:nvPr/>
        </p:nvSpPr>
        <p:spPr>
          <a:xfrm>
            <a:off x="7104262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3ED89-23DD-45EA-9007-3560C993E1AE}"/>
              </a:ext>
            </a:extLst>
          </p:cNvPr>
          <p:cNvSpPr txBox="1"/>
          <p:nvPr/>
        </p:nvSpPr>
        <p:spPr>
          <a:xfrm>
            <a:off x="6417453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1F4D5-E540-49B6-8254-1A1F7B2BABD9}"/>
              </a:ext>
            </a:extLst>
          </p:cNvPr>
          <p:cNvSpPr txBox="1"/>
          <p:nvPr/>
        </p:nvSpPr>
        <p:spPr>
          <a:xfrm>
            <a:off x="3657600" y="4573826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660A5B-A1B2-4103-9CF1-159628E5824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4337478"/>
            <a:ext cx="419100" cy="457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8C1304-F055-4701-A43E-FB25CA2C5B88}"/>
              </a:ext>
            </a:extLst>
          </p:cNvPr>
          <p:cNvCxnSpPr>
            <a:cxnSpLocks/>
          </p:cNvCxnSpPr>
          <p:nvPr/>
        </p:nvCxnSpPr>
        <p:spPr bwMode="auto">
          <a:xfrm>
            <a:off x="1534597" y="2897921"/>
            <a:ext cx="3875603" cy="127801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9B7F43-9F49-4299-873D-80C5F18A39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01997" y="2900968"/>
            <a:ext cx="370403" cy="1274972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20EC8D-E382-41E5-99D3-C149376895F7}"/>
              </a:ext>
            </a:extLst>
          </p:cNvPr>
          <p:cNvCxnSpPr>
            <a:cxnSpLocks/>
          </p:cNvCxnSpPr>
          <p:nvPr/>
        </p:nvCxnSpPr>
        <p:spPr bwMode="auto">
          <a:xfrm>
            <a:off x="5015951" y="2897921"/>
            <a:ext cx="1765849" cy="127801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A677B1-0FD2-4637-8D1C-92B725291FC8}"/>
              </a:ext>
            </a:extLst>
          </p:cNvPr>
          <p:cNvCxnSpPr>
            <a:cxnSpLocks/>
          </p:cNvCxnSpPr>
          <p:nvPr/>
        </p:nvCxnSpPr>
        <p:spPr bwMode="auto">
          <a:xfrm>
            <a:off x="3055063" y="2895600"/>
            <a:ext cx="3040937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38237B5-E05E-4575-8C02-1497968AF411}"/>
              </a:ext>
            </a:extLst>
          </p:cNvPr>
          <p:cNvSpPr txBox="1"/>
          <p:nvPr/>
        </p:nvSpPr>
        <p:spPr>
          <a:xfrm>
            <a:off x="7772400" y="3957846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97C6B0-A897-43DD-AA35-9AA1A1C0BC2A}"/>
              </a:ext>
            </a:extLst>
          </p:cNvPr>
          <p:cNvSpPr txBox="1"/>
          <p:nvPr/>
        </p:nvSpPr>
        <p:spPr>
          <a:xfrm>
            <a:off x="7353300" y="5181600"/>
            <a:ext cx="11049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99C385-2F1B-4C2D-AF06-4C597F7BC52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90062" y="4188678"/>
            <a:ext cx="329492" cy="916722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CE6475-36E7-4870-805B-44ACE73778D4}"/>
              </a:ext>
            </a:extLst>
          </p:cNvPr>
          <p:cNvSpPr txBox="1"/>
          <p:nvPr/>
        </p:nvSpPr>
        <p:spPr>
          <a:xfrm>
            <a:off x="609600" y="681335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06372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4718957" y="950268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53340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00300" y="1181100"/>
            <a:ext cx="2171700" cy="118444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4E0FDA-5216-4F63-925B-63A98805AC1D}"/>
              </a:ext>
            </a:extLst>
          </p:cNvPr>
          <p:cNvSpPr txBox="1"/>
          <p:nvPr/>
        </p:nvSpPr>
        <p:spPr>
          <a:xfrm>
            <a:off x="2057400" y="2133600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86CB8-C1B7-46B6-9348-590B224B40A8}"/>
              </a:ext>
            </a:extLst>
          </p:cNvPr>
          <p:cNvSpPr txBox="1"/>
          <p:nvPr/>
        </p:nvSpPr>
        <p:spPr>
          <a:xfrm>
            <a:off x="2752788" y="2133600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84DD5-6FB5-4519-9F56-98C115E67D89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3315" y="1524000"/>
            <a:ext cx="3820885" cy="840434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EF795F-F6DB-4EB2-9FA8-71F5625E0E4F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2595265"/>
            <a:ext cx="990600" cy="605135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3E4AF8-3C5D-465E-925F-A303083E0D14}"/>
              </a:ext>
            </a:extLst>
          </p:cNvPr>
          <p:cNvSpPr txBox="1"/>
          <p:nvPr/>
        </p:nvSpPr>
        <p:spPr>
          <a:xfrm>
            <a:off x="6542314" y="950268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957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4718957" y="950268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53340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00300" y="1181100"/>
            <a:ext cx="2171700" cy="118444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4E0FDA-5216-4F63-925B-63A98805AC1D}"/>
              </a:ext>
            </a:extLst>
          </p:cNvPr>
          <p:cNvSpPr txBox="1"/>
          <p:nvPr/>
        </p:nvSpPr>
        <p:spPr>
          <a:xfrm>
            <a:off x="2057400" y="2133600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86CB8-C1B7-46B6-9348-590B224B40A8}"/>
              </a:ext>
            </a:extLst>
          </p:cNvPr>
          <p:cNvSpPr txBox="1"/>
          <p:nvPr/>
        </p:nvSpPr>
        <p:spPr>
          <a:xfrm>
            <a:off x="2752788" y="2133600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84DD5-6FB5-4519-9F56-98C115E67D89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3315" y="1524000"/>
            <a:ext cx="3820885" cy="840434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EF795F-F6DB-4EB2-9FA8-71F5625E0E4F}"/>
              </a:ext>
            </a:extLst>
          </p:cNvPr>
          <p:cNvCxnSpPr>
            <a:cxnSpLocks/>
          </p:cNvCxnSpPr>
          <p:nvPr/>
        </p:nvCxnSpPr>
        <p:spPr bwMode="auto">
          <a:xfrm flipV="1">
            <a:off x="1371600" y="2595265"/>
            <a:ext cx="990600" cy="605135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3E4AF8-3C5D-465E-925F-A303083E0D14}"/>
              </a:ext>
            </a:extLst>
          </p:cNvPr>
          <p:cNvSpPr txBox="1"/>
          <p:nvPr/>
        </p:nvSpPr>
        <p:spPr>
          <a:xfrm>
            <a:off x="6542314" y="950268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0A5E3-725C-40D1-B3B5-84A73739C57F}"/>
              </a:ext>
            </a:extLst>
          </p:cNvPr>
          <p:cNvSpPr txBox="1"/>
          <p:nvPr/>
        </p:nvSpPr>
        <p:spPr>
          <a:xfrm>
            <a:off x="4648200" y="4872335"/>
            <a:ext cx="11430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5E822-AB42-4C6A-A7FF-8453F6BE4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9700" y="3498505"/>
            <a:ext cx="1251857" cy="1298746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E25B7E-F9DC-4270-9732-55B3ABB9AC72}"/>
              </a:ext>
            </a:extLst>
          </p:cNvPr>
          <p:cNvSpPr txBox="1"/>
          <p:nvPr/>
        </p:nvSpPr>
        <p:spPr>
          <a:xfrm>
            <a:off x="6086412" y="3276600"/>
            <a:ext cx="685800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06567E-E766-4A6E-8D69-18AF82797F3C}"/>
              </a:ext>
            </a:extLst>
          </p:cNvPr>
          <p:cNvSpPr txBox="1"/>
          <p:nvPr/>
        </p:nvSpPr>
        <p:spPr>
          <a:xfrm>
            <a:off x="6781800" y="3276600"/>
            <a:ext cx="685800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D8ED9A-7CE2-4EE2-84B1-829A131207AB}"/>
              </a:ext>
            </a:extLst>
          </p:cNvPr>
          <p:cNvCxnSpPr>
            <a:cxnSpLocks/>
          </p:cNvCxnSpPr>
          <p:nvPr/>
        </p:nvCxnSpPr>
        <p:spPr bwMode="auto">
          <a:xfrm flipV="1">
            <a:off x="7043057" y="3546910"/>
            <a:ext cx="43543" cy="1250341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C6D069-3812-4FBC-9BAD-F9CA1861DF97}"/>
              </a:ext>
            </a:extLst>
          </p:cNvPr>
          <p:cNvSpPr txBox="1"/>
          <p:nvPr/>
        </p:nvSpPr>
        <p:spPr>
          <a:xfrm>
            <a:off x="6471557" y="4872335"/>
            <a:ext cx="11430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834470-5102-47F6-8FF8-3E4409ACACD5}"/>
              </a:ext>
            </a:extLst>
          </p:cNvPr>
          <p:cNvCxnSpPr>
            <a:cxnSpLocks/>
          </p:cNvCxnSpPr>
          <p:nvPr/>
        </p:nvCxnSpPr>
        <p:spPr bwMode="auto">
          <a:xfrm>
            <a:off x="6172200" y="2967335"/>
            <a:ext cx="180912" cy="233065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08905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4718957" y="950268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53340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00300" y="1181100"/>
            <a:ext cx="2171700" cy="1184449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4E0FDA-5216-4F63-925B-63A98805AC1D}"/>
              </a:ext>
            </a:extLst>
          </p:cNvPr>
          <p:cNvSpPr txBox="1"/>
          <p:nvPr/>
        </p:nvSpPr>
        <p:spPr>
          <a:xfrm>
            <a:off x="2057400" y="2133600"/>
            <a:ext cx="685800" cy="46166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86CB8-C1B7-46B6-9348-590B224B40A8}"/>
              </a:ext>
            </a:extLst>
          </p:cNvPr>
          <p:cNvSpPr txBox="1"/>
          <p:nvPr/>
        </p:nvSpPr>
        <p:spPr>
          <a:xfrm>
            <a:off x="2752788" y="2133600"/>
            <a:ext cx="685800" cy="46166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84DD5-6FB5-4519-9F56-98C115E67D89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3315" y="1524000"/>
            <a:ext cx="3820885" cy="840434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EF795F-F6DB-4EB2-9FA8-71F5625E0E4F}"/>
              </a:ext>
            </a:extLst>
          </p:cNvPr>
          <p:cNvCxnSpPr>
            <a:cxnSpLocks/>
          </p:cNvCxnSpPr>
          <p:nvPr/>
        </p:nvCxnSpPr>
        <p:spPr bwMode="auto">
          <a:xfrm flipV="1">
            <a:off x="1454865" y="3502462"/>
            <a:ext cx="450135" cy="2738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3E4AF8-3C5D-465E-925F-A303083E0D14}"/>
              </a:ext>
            </a:extLst>
          </p:cNvPr>
          <p:cNvSpPr txBox="1"/>
          <p:nvPr/>
        </p:nvSpPr>
        <p:spPr>
          <a:xfrm>
            <a:off x="6542314" y="950268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0A5E3-725C-40D1-B3B5-84A73739C57F}"/>
              </a:ext>
            </a:extLst>
          </p:cNvPr>
          <p:cNvSpPr txBox="1"/>
          <p:nvPr/>
        </p:nvSpPr>
        <p:spPr>
          <a:xfrm>
            <a:off x="4648200" y="4872335"/>
            <a:ext cx="11430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5E822-AB42-4C6A-A7FF-8453F6BE4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9700" y="3498505"/>
            <a:ext cx="1251857" cy="1298746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E25B7E-F9DC-4270-9732-55B3ABB9AC72}"/>
              </a:ext>
            </a:extLst>
          </p:cNvPr>
          <p:cNvSpPr txBox="1"/>
          <p:nvPr/>
        </p:nvSpPr>
        <p:spPr>
          <a:xfrm>
            <a:off x="6086412" y="3276600"/>
            <a:ext cx="685800" cy="461665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06567E-E766-4A6E-8D69-18AF82797F3C}"/>
              </a:ext>
            </a:extLst>
          </p:cNvPr>
          <p:cNvSpPr txBox="1"/>
          <p:nvPr/>
        </p:nvSpPr>
        <p:spPr>
          <a:xfrm>
            <a:off x="6781800" y="3276600"/>
            <a:ext cx="685800" cy="461665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D8ED9A-7CE2-4EE2-84B1-829A131207AB}"/>
              </a:ext>
            </a:extLst>
          </p:cNvPr>
          <p:cNvCxnSpPr>
            <a:cxnSpLocks/>
          </p:cNvCxnSpPr>
          <p:nvPr/>
        </p:nvCxnSpPr>
        <p:spPr bwMode="auto">
          <a:xfrm flipV="1">
            <a:off x="7043057" y="3546910"/>
            <a:ext cx="43543" cy="1250341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C6D069-3812-4FBC-9BAD-F9CA1861DF97}"/>
              </a:ext>
            </a:extLst>
          </p:cNvPr>
          <p:cNvSpPr txBox="1"/>
          <p:nvPr/>
        </p:nvSpPr>
        <p:spPr>
          <a:xfrm>
            <a:off x="6471557" y="4872335"/>
            <a:ext cx="11430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71C611-680E-4064-9B8C-CF4D2F0A5B22}"/>
              </a:ext>
            </a:extLst>
          </p:cNvPr>
          <p:cNvSpPr txBox="1"/>
          <p:nvPr/>
        </p:nvSpPr>
        <p:spPr>
          <a:xfrm>
            <a:off x="2057400" y="3272135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46D5F5-4B64-4C50-A91E-7EACD0C9C7C8}"/>
              </a:ext>
            </a:extLst>
          </p:cNvPr>
          <p:cNvSpPr txBox="1"/>
          <p:nvPr/>
        </p:nvSpPr>
        <p:spPr>
          <a:xfrm>
            <a:off x="2750265" y="3272135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6CC12-72E7-43A9-8AA1-4FF85AEF5F0C}"/>
              </a:ext>
            </a:extLst>
          </p:cNvPr>
          <p:cNvSpPr txBox="1"/>
          <p:nvPr/>
        </p:nvSpPr>
        <p:spPr>
          <a:xfrm>
            <a:off x="4132462" y="3272135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41B48E-AFFD-4B6A-AC91-E4CB010885FD}"/>
              </a:ext>
            </a:extLst>
          </p:cNvPr>
          <p:cNvSpPr txBox="1"/>
          <p:nvPr/>
        </p:nvSpPr>
        <p:spPr>
          <a:xfrm>
            <a:off x="3445653" y="3272135"/>
            <a:ext cx="685800" cy="46166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E040D9-BB36-4150-A475-B20D3E2B3576}"/>
              </a:ext>
            </a:extLst>
          </p:cNvPr>
          <p:cNvCxnSpPr>
            <a:cxnSpLocks/>
          </p:cNvCxnSpPr>
          <p:nvPr/>
        </p:nvCxnSpPr>
        <p:spPr bwMode="auto">
          <a:xfrm>
            <a:off x="6172200" y="2967335"/>
            <a:ext cx="180912" cy="233065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DB83D7-B535-495C-ACCE-693A8B242C11}"/>
              </a:ext>
            </a:extLst>
          </p:cNvPr>
          <p:cNvSpPr txBox="1"/>
          <p:nvPr/>
        </p:nvSpPr>
        <p:spPr>
          <a:xfrm>
            <a:off x="533399" y="4572000"/>
            <a:ext cx="3042432" cy="83099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+= (3,4)  ==&gt;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t + (3,4)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C1CEB5-2186-47E4-AF94-626F4F7F8600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 flipV="1">
            <a:off x="2472355" y="1411933"/>
            <a:ext cx="2818102" cy="2068148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7B68A0-DF1B-46A3-9C72-4BCB0C7F02D7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5562" y="1524000"/>
            <a:ext cx="3991038" cy="197519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943F62-69E5-4F62-BB81-EED77388740E}"/>
              </a:ext>
            </a:extLst>
          </p:cNvPr>
          <p:cNvCxnSpPr>
            <a:cxnSpLocks/>
          </p:cNvCxnSpPr>
          <p:nvPr/>
        </p:nvCxnSpPr>
        <p:spPr bwMode="auto">
          <a:xfrm>
            <a:off x="3771774" y="3505200"/>
            <a:ext cx="1251983" cy="1249545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8E2E8C-F77C-468D-BD48-448FF2BF6B06}"/>
              </a:ext>
            </a:extLst>
          </p:cNvPr>
          <p:cNvCxnSpPr>
            <a:cxnSpLocks/>
          </p:cNvCxnSpPr>
          <p:nvPr/>
        </p:nvCxnSpPr>
        <p:spPr bwMode="auto">
          <a:xfrm>
            <a:off x="4497133" y="3483082"/>
            <a:ext cx="2275079" cy="131416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B05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73110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5138057" y="1295400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3653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5138057" y="1295400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154305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5138057" y="1295400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154305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514600" y="1526233"/>
            <a:ext cx="2623457" cy="16741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3417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5138057" y="1295400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154305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2514600" y="1526233"/>
            <a:ext cx="2623457" cy="16741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D7ED0B-B613-49FC-A09F-9983896B510F}"/>
              </a:ext>
            </a:extLst>
          </p:cNvPr>
          <p:cNvSpPr txBox="1"/>
          <p:nvPr/>
        </p:nvSpPr>
        <p:spPr>
          <a:xfrm>
            <a:off x="5138056" y="3200400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</p:spTree>
    <p:extLst>
      <p:ext uri="{BB962C8B-B14F-4D97-AF65-F5344CB8AC3E}">
        <p14:creationId xmlns:p14="http://schemas.microsoft.com/office/powerpoint/2010/main" val="18273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5138057" y="1295400"/>
            <a:ext cx="1143000" cy="46166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154305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686050" y="3429000"/>
            <a:ext cx="2452006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D7ED0B-B613-49FC-A09F-9983896B510F}"/>
              </a:ext>
            </a:extLst>
          </p:cNvPr>
          <p:cNvSpPr txBox="1"/>
          <p:nvPr/>
        </p:nvSpPr>
        <p:spPr>
          <a:xfrm>
            <a:off x="5138056" y="3200400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</p:spTree>
    <p:extLst>
      <p:ext uri="{BB962C8B-B14F-4D97-AF65-F5344CB8AC3E}">
        <p14:creationId xmlns:p14="http://schemas.microsoft.com/office/powerpoint/2010/main" val="164893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5138057" y="1295400"/>
            <a:ext cx="1143000" cy="46166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154305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686050" y="3429000"/>
            <a:ext cx="2452006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D7ED0B-B613-49FC-A09F-9983896B510F}"/>
              </a:ext>
            </a:extLst>
          </p:cNvPr>
          <p:cNvSpPr txBox="1"/>
          <p:nvPr/>
        </p:nvSpPr>
        <p:spPr>
          <a:xfrm>
            <a:off x="5138056" y="3200400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0052E-B3F3-432A-90F7-D2C59943A7D3}"/>
              </a:ext>
            </a:extLst>
          </p:cNvPr>
          <p:cNvSpPr txBox="1"/>
          <p:nvPr/>
        </p:nvSpPr>
        <p:spPr>
          <a:xfrm>
            <a:off x="5138056" y="4925786"/>
            <a:ext cx="14151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</p:txBody>
      </p:sp>
    </p:spTree>
    <p:extLst>
      <p:ext uri="{BB962C8B-B14F-4D97-AF65-F5344CB8AC3E}">
        <p14:creationId xmlns:p14="http://schemas.microsoft.com/office/powerpoint/2010/main" val="306065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5138057" y="1295400"/>
            <a:ext cx="1143000" cy="46166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688B-2716-4F95-A712-6A1B55B8BE82}"/>
              </a:ext>
            </a:extLst>
          </p:cNvPr>
          <p:cNvSpPr txBox="1"/>
          <p:nvPr/>
        </p:nvSpPr>
        <p:spPr>
          <a:xfrm>
            <a:off x="1543050" y="2967335"/>
            <a:ext cx="1143000" cy="923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8CF3B-4EB9-473D-BBCC-ADD8A274E10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>
            <a:off x="2686050" y="3429000"/>
            <a:ext cx="2452006" cy="172761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D7ED0B-B613-49FC-A09F-9983896B510F}"/>
              </a:ext>
            </a:extLst>
          </p:cNvPr>
          <p:cNvSpPr txBox="1"/>
          <p:nvPr/>
        </p:nvSpPr>
        <p:spPr>
          <a:xfrm>
            <a:off x="5138056" y="3200400"/>
            <a:ext cx="1872343" cy="46166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0052E-B3F3-432A-90F7-D2C59943A7D3}"/>
              </a:ext>
            </a:extLst>
          </p:cNvPr>
          <p:cNvSpPr txBox="1"/>
          <p:nvPr/>
        </p:nvSpPr>
        <p:spPr>
          <a:xfrm>
            <a:off x="5138056" y="4925786"/>
            <a:ext cx="14151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'hi'</a:t>
            </a:r>
          </a:p>
        </p:txBody>
      </p:sp>
    </p:spTree>
    <p:extLst>
      <p:ext uri="{BB962C8B-B14F-4D97-AF65-F5344CB8AC3E}">
        <p14:creationId xmlns:p14="http://schemas.microsoft.com/office/powerpoint/2010/main" val="427034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A6C76-30A1-485E-AD22-22C1D549A428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3823-A163-4819-9873-257687AFAE77}"/>
              </a:ext>
            </a:extLst>
          </p:cNvPr>
          <p:cNvSpPr txBox="1"/>
          <p:nvPr/>
        </p:nvSpPr>
        <p:spPr>
          <a:xfrm>
            <a:off x="609600" y="2357735"/>
            <a:ext cx="1143000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FEDAD-8EAC-4584-9A12-5FD391F42EC8}"/>
              </a:ext>
            </a:extLst>
          </p:cNvPr>
          <p:cNvSpPr txBox="1"/>
          <p:nvPr/>
        </p:nvSpPr>
        <p:spPr>
          <a:xfrm>
            <a:off x="2621692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BD250-59CA-4A33-A7DA-A971C1C708E6}"/>
              </a:ext>
            </a:extLst>
          </p:cNvPr>
          <p:cNvSpPr txBox="1"/>
          <p:nvPr/>
        </p:nvSpPr>
        <p:spPr>
          <a:xfrm>
            <a:off x="4481384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92BF-050D-498A-9E6B-C5C66300CF2E}"/>
              </a:ext>
            </a:extLst>
          </p:cNvPr>
          <p:cNvSpPr txBox="1"/>
          <p:nvPr/>
        </p:nvSpPr>
        <p:spPr>
          <a:xfrm>
            <a:off x="6341076" y="685799"/>
            <a:ext cx="114300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86E1A-FB1D-46E2-8553-41AA415AAC74}"/>
              </a:ext>
            </a:extLst>
          </p:cNvPr>
          <p:cNvSpPr txBox="1"/>
          <p:nvPr/>
        </p:nvSpPr>
        <p:spPr>
          <a:xfrm>
            <a:off x="2242457" y="2357735"/>
            <a:ext cx="1872343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351D9-75C7-42DA-8F52-841F4D9A3011}"/>
              </a:ext>
            </a:extLst>
          </p:cNvPr>
          <p:cNvSpPr txBox="1"/>
          <p:nvPr/>
        </p:nvSpPr>
        <p:spPr>
          <a:xfrm>
            <a:off x="7141029" y="2357735"/>
            <a:ext cx="1240971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B2731-F43D-4FF4-B83E-45DBFBE772C6}"/>
              </a:ext>
            </a:extLst>
          </p:cNvPr>
          <p:cNvSpPr txBox="1"/>
          <p:nvPr/>
        </p:nvSpPr>
        <p:spPr>
          <a:xfrm>
            <a:off x="1676400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4761-015D-4C8F-8A15-C7BD21CF3036}"/>
              </a:ext>
            </a:extLst>
          </p:cNvPr>
          <p:cNvSpPr txBox="1"/>
          <p:nvPr/>
        </p:nvSpPr>
        <p:spPr>
          <a:xfrm>
            <a:off x="2369265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FA16C-1E89-499F-AAFF-ADC56F0358B3}"/>
              </a:ext>
            </a:extLst>
          </p:cNvPr>
          <p:cNvSpPr txBox="1"/>
          <p:nvPr/>
        </p:nvSpPr>
        <p:spPr>
          <a:xfrm>
            <a:off x="3751462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AA4CE-E04F-4132-BB2D-BB4BC7DF5A14}"/>
              </a:ext>
            </a:extLst>
          </p:cNvPr>
          <p:cNvSpPr txBox="1"/>
          <p:nvPr/>
        </p:nvSpPr>
        <p:spPr>
          <a:xfrm>
            <a:off x="3064653" y="3963768"/>
            <a:ext cx="68580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61E50-41AD-49B7-B8A5-000BBDD85C23}"/>
              </a:ext>
            </a:extLst>
          </p:cNvPr>
          <p:cNvSpPr txBox="1"/>
          <p:nvPr/>
        </p:nvSpPr>
        <p:spPr>
          <a:xfrm>
            <a:off x="59436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32D2C-AC18-42F2-A923-D5C425DC7411}"/>
              </a:ext>
            </a:extLst>
          </p:cNvPr>
          <p:cNvSpPr txBox="1"/>
          <p:nvPr/>
        </p:nvSpPr>
        <p:spPr>
          <a:xfrm>
            <a:off x="52578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1944E-08B0-41B5-9770-CA636A34FFDD}"/>
              </a:ext>
            </a:extLst>
          </p:cNvPr>
          <p:cNvSpPr txBox="1"/>
          <p:nvPr/>
        </p:nvSpPr>
        <p:spPr>
          <a:xfrm>
            <a:off x="4572000" y="2357735"/>
            <a:ext cx="685800" cy="46166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 anchor="ctr" anchorCtr="1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D493FE-6330-4463-9B2C-4A5AEDBFD7FA}"/>
              </a:ext>
            </a:extLst>
          </p:cNvPr>
          <p:cNvSpPr txBox="1"/>
          <p:nvPr/>
        </p:nvSpPr>
        <p:spPr>
          <a:xfrm>
            <a:off x="304800" y="3871434"/>
            <a:ext cx="1143000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93E5F8-676D-4B77-94E0-0B3658D4529F}"/>
              </a:ext>
            </a:extLst>
          </p:cNvPr>
          <p:cNvCxnSpPr>
            <a:cxnSpLocks/>
          </p:cNvCxnSpPr>
          <p:nvPr/>
        </p:nvCxnSpPr>
        <p:spPr bwMode="auto">
          <a:xfrm>
            <a:off x="1181100" y="4188679"/>
            <a:ext cx="4191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C6F8E6-43E7-4FE7-8C4C-F32FE052D52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895600"/>
            <a:ext cx="827603" cy="1293079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55B771-85F8-4BCE-B19B-94140E7E81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9011" y="2895600"/>
            <a:ext cx="34190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4F9DC2-7A8D-491A-8363-4A9053FF48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7553" y="2895600"/>
            <a:ext cx="1431147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B4BDA-2851-4674-A787-97BC17114BCD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2941" y="2895600"/>
            <a:ext cx="3440859" cy="128034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EFFFC-5D2D-4295-B50C-A7C64E33FE4E}"/>
              </a:ext>
            </a:extLst>
          </p:cNvPr>
          <p:cNvCxnSpPr>
            <a:cxnSpLocks/>
          </p:cNvCxnSpPr>
          <p:nvPr/>
        </p:nvCxnSpPr>
        <p:spPr bwMode="auto">
          <a:xfrm>
            <a:off x="3193192" y="1219200"/>
            <a:ext cx="1683608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E268CC-6289-477E-9527-7EB0F97C2DFC}"/>
              </a:ext>
            </a:extLst>
          </p:cNvPr>
          <p:cNvCxnSpPr>
            <a:cxnSpLocks/>
          </p:cNvCxnSpPr>
          <p:nvPr/>
        </p:nvCxnSpPr>
        <p:spPr bwMode="auto">
          <a:xfrm>
            <a:off x="5052884" y="1219200"/>
            <a:ext cx="537219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D47A1F-79E9-4094-B7E1-E1B07F566546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6500" y="1219200"/>
            <a:ext cx="571500" cy="136936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81156654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42594</TotalTime>
  <Words>829</Words>
  <Application>Microsoft Office PowerPoint</Application>
  <PresentationFormat>On-screen Show (4:3)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 New</vt:lpstr>
      <vt:lpstr>Tahoma</vt:lpstr>
      <vt:lpstr>Times New Roman</vt:lpstr>
      <vt:lpstr>Wingdings</vt:lpstr>
      <vt:lpstr>Blends</vt:lpstr>
      <vt:lpstr>MSCF Python Programming Basics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421</cp:revision>
  <cp:lastPrinted>2018-03-21T18:32:03Z</cp:lastPrinted>
  <dcterms:created xsi:type="dcterms:W3CDTF">2003-08-31T19:53:38Z</dcterms:created>
  <dcterms:modified xsi:type="dcterms:W3CDTF">2022-06-18T19:03:13Z</dcterms:modified>
</cp:coreProperties>
</file>