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1注册.png1注册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4900" y="817245"/>
            <a:ext cx="10238740" cy="5758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试用报告\标题更改.png标题更改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7123" y="818515"/>
            <a:ext cx="10234295" cy="57562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编辑模版</a:t>
            </a:r>
            <a:r>
              <a:rPr lang="en-US" altLang="zh-CN"/>
              <a:t>-</a:t>
            </a:r>
            <a:r>
              <a:rPr lang="zh-CN" altLang="en-US"/>
              <a:t>标题编辑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试用报告\内容编辑.png内容编辑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7758" y="818515"/>
            <a:ext cx="10233025" cy="57562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编辑模版</a:t>
            </a:r>
            <a:r>
              <a:rPr lang="en-US" altLang="zh-CN"/>
              <a:t>-</a:t>
            </a:r>
            <a:r>
              <a:rPr lang="zh-CN" altLang="en-US"/>
              <a:t>内容</a:t>
            </a:r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试用报告\背景图编辑.png背景图编辑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7758" y="818833"/>
            <a:ext cx="10233025" cy="575564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编辑模版</a:t>
            </a:r>
            <a:r>
              <a:rPr lang="en-US" altLang="zh-CN"/>
              <a:t>-</a:t>
            </a:r>
            <a:r>
              <a:rPr lang="zh-CN" altLang="en-US"/>
              <a:t>背景</a:t>
            </a:r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试用报告\按钮编辑.png按钮编辑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8393" y="818833"/>
            <a:ext cx="10231755" cy="575564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编辑模版</a:t>
            </a:r>
            <a:r>
              <a:rPr lang="en-US" altLang="zh-CN"/>
              <a:t>-</a:t>
            </a:r>
            <a:r>
              <a:rPr lang="zh-CN" altLang="en-US"/>
              <a:t>按钮</a:t>
            </a:r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创建活动-创建成功.png创建活动-创建成功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8393" y="819150"/>
            <a:ext cx="10231755" cy="57550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/>
              <a:t>发布成功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创建活动.png创建活动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9028" y="819468"/>
            <a:ext cx="10230485" cy="575437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模板中心.png模板中心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9346" y="819468"/>
            <a:ext cx="10229850" cy="575437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模板中心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数据管理.png数据管理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9981" y="819785"/>
            <a:ext cx="10228580" cy="575373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数据管理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2登录.png2登录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5535" y="817245"/>
            <a:ext cx="10237470" cy="5758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3忘记密码.png3忘记密码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5535" y="817245"/>
            <a:ext cx="10237470" cy="5758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忘记密码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首页.png首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5535" y="734695"/>
            <a:ext cx="10011410" cy="58921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06070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互动管理.png互动管理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5535" y="817563"/>
            <a:ext cx="10237470" cy="5758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互动管理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数据查看.png数据查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6025" y="344805"/>
            <a:ext cx="9652000" cy="770191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30935" y="-2349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数据查看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创建活动-选择模版.png创建活动-选择模版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6488" y="817880"/>
            <a:ext cx="10235565" cy="57575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258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选择模版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创建活动-基本信息填写.png创建活动-基本信息填写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6488" y="818198"/>
            <a:ext cx="10235565" cy="575691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258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基本信息填写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:\Users\Administrator\Desktop\CM模块管理后台\新建文件夹\试用报告\logo编辑.pnglogo编辑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7123" y="818198"/>
            <a:ext cx="10234295" cy="575691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04900" y="38862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创建活动</a:t>
            </a:r>
            <a:r>
              <a:rPr lang="en-US" altLang="zh-CN"/>
              <a:t>-</a:t>
            </a:r>
            <a:r>
              <a:rPr lang="zh-CN" altLang="en-US"/>
              <a:t>编辑模版</a:t>
            </a:r>
            <a:r>
              <a:rPr lang="en-US" altLang="zh-CN"/>
              <a:t>-logo</a:t>
            </a:r>
            <a:r>
              <a:rPr lang="zh-CN" altLang="en-US"/>
              <a:t>编辑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34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初相识</cp:lastModifiedBy>
  <cp:revision>109</cp:revision>
  <dcterms:created xsi:type="dcterms:W3CDTF">2019-06-19T02:08:00Z</dcterms:created>
  <dcterms:modified xsi:type="dcterms:W3CDTF">2020-04-07T10:34:13Z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